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9" r:id="rId3"/>
    <p:sldId id="258" r:id="rId4"/>
    <p:sldId id="260" r:id="rId5"/>
    <p:sldId id="259" r:id="rId6"/>
    <p:sldId id="307" r:id="rId7"/>
    <p:sldId id="261" r:id="rId8"/>
    <p:sldId id="298" r:id="rId9"/>
    <p:sldId id="305" r:id="rId10"/>
    <p:sldId id="264" r:id="rId11"/>
    <p:sldId id="265" r:id="rId12"/>
    <p:sldId id="266" r:id="rId13"/>
    <p:sldId id="299" r:id="rId14"/>
    <p:sldId id="293" r:id="rId15"/>
    <p:sldId id="268" r:id="rId16"/>
    <p:sldId id="282" r:id="rId17"/>
    <p:sldId id="283" r:id="rId18"/>
    <p:sldId id="284" r:id="rId19"/>
    <p:sldId id="271" r:id="rId20"/>
    <p:sldId id="287" r:id="rId21"/>
    <p:sldId id="288" r:id="rId22"/>
    <p:sldId id="289" r:id="rId23"/>
    <p:sldId id="290" r:id="rId24"/>
    <p:sldId id="306" r:id="rId25"/>
    <p:sldId id="308"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64" autoAdjust="0"/>
    <p:restoredTop sz="89631" autoAdjust="0"/>
  </p:normalViewPr>
  <p:slideViewPr>
    <p:cSldViewPr snapToGrid="0">
      <p:cViewPr varScale="1">
        <p:scale>
          <a:sx n="79" d="100"/>
          <a:sy n="79" d="100"/>
        </p:scale>
        <p:origin x="447" y="39"/>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7" d="100"/>
          <a:sy n="77" d="100"/>
        </p:scale>
        <p:origin x="109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002060"/>
            </a:solidFill>
            <a:ln>
              <a:solidFill>
                <a:schemeClr val="tx1"/>
              </a:solidFill>
            </a:ln>
            <a:effectLst/>
          </c:spPr>
          <c:invertIfNegative val="0"/>
          <c:errBars>
            <c:errBarType val="both"/>
            <c:errValType val="cust"/>
            <c:noEndCap val="0"/>
            <c:plus>
              <c:numRef>
                <c:f>Sheet1!$E$25:$E$27</c:f>
                <c:numCache>
                  <c:formatCode>General</c:formatCode>
                  <c:ptCount val="3"/>
                  <c:pt idx="0">
                    <c:v>1.3872550075910277</c:v>
                  </c:pt>
                  <c:pt idx="1">
                    <c:v>1.6185468614489165</c:v>
                  </c:pt>
                  <c:pt idx="2">
                    <c:v>1.6911645981349888</c:v>
                  </c:pt>
                </c:numCache>
              </c:numRef>
            </c:plus>
            <c:minus>
              <c:numRef>
                <c:f>Sheet1!$E$25:$E$27</c:f>
                <c:numCache>
                  <c:formatCode>General</c:formatCode>
                  <c:ptCount val="3"/>
                  <c:pt idx="0">
                    <c:v>1.3872550075910277</c:v>
                  </c:pt>
                  <c:pt idx="1">
                    <c:v>1.6185468614489165</c:v>
                  </c:pt>
                  <c:pt idx="2">
                    <c:v>1.6911645981349888</c:v>
                  </c:pt>
                </c:numCache>
              </c:numRef>
            </c:minus>
            <c:spPr>
              <a:noFill/>
              <a:ln w="9525" cap="flat" cmpd="sng" algn="ctr">
                <a:solidFill>
                  <a:schemeClr val="tx1">
                    <a:lumMod val="65000"/>
                    <a:lumOff val="35000"/>
                  </a:schemeClr>
                </a:solidFill>
                <a:round/>
              </a:ln>
              <a:effectLst/>
            </c:spPr>
          </c:errBars>
          <c:cat>
            <c:strRef>
              <c:f>Sheet1!$C$25:$C$27</c:f>
              <c:strCache>
                <c:ptCount val="3"/>
                <c:pt idx="0">
                  <c:v>Before</c:v>
                </c:pt>
                <c:pt idx="1">
                  <c:v>Between</c:v>
                </c:pt>
                <c:pt idx="2">
                  <c:v>After</c:v>
                </c:pt>
              </c:strCache>
            </c:strRef>
          </c:cat>
          <c:val>
            <c:numRef>
              <c:f>Sheet1!$D$25:$D$27</c:f>
              <c:numCache>
                <c:formatCode>General</c:formatCode>
                <c:ptCount val="3"/>
                <c:pt idx="0">
                  <c:v>76.765765765765764</c:v>
                </c:pt>
                <c:pt idx="1">
                  <c:v>73.89453125</c:v>
                </c:pt>
                <c:pt idx="2">
                  <c:v>72.824074074074076</c:v>
                </c:pt>
              </c:numCache>
            </c:numRef>
          </c:val>
          <c:extLst>
            <c:ext xmlns:c16="http://schemas.microsoft.com/office/drawing/2014/chart" uri="{C3380CC4-5D6E-409C-BE32-E72D297353CC}">
              <c16:uniqueId val="{00000000-CA19-4636-B239-9BE89E24F876}"/>
            </c:ext>
          </c:extLst>
        </c:ser>
        <c:dLbls>
          <c:showLegendKey val="0"/>
          <c:showVal val="0"/>
          <c:showCatName val="0"/>
          <c:showSerName val="0"/>
          <c:showPercent val="0"/>
          <c:showBubbleSize val="0"/>
        </c:dLbls>
        <c:gapWidth val="219"/>
        <c:overlap val="-27"/>
        <c:axId val="470658928"/>
        <c:axId val="470654616"/>
      </c:barChart>
      <c:catAx>
        <c:axId val="47065892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70654616"/>
        <c:crosses val="autoZero"/>
        <c:auto val="1"/>
        <c:lblAlgn val="ctr"/>
        <c:lblOffset val="100"/>
        <c:noMultiLvlLbl val="0"/>
      </c:catAx>
      <c:valAx>
        <c:axId val="470654616"/>
        <c:scaling>
          <c:orientation val="minMax"/>
          <c:min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t>% Peer Grade</a:t>
                </a: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70658928"/>
        <c:crosses val="autoZero"/>
        <c:crossBetween val="between"/>
        <c:majorUnit val="4"/>
      </c:valAx>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2400" baseline="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002060"/>
            </a:solidFill>
            <a:ln>
              <a:solidFill>
                <a:schemeClr val="tx1"/>
              </a:solidFill>
            </a:ln>
            <a:effectLst/>
          </c:spPr>
          <c:invertIfNegative val="0"/>
          <c:errBars>
            <c:errBarType val="both"/>
            <c:errValType val="cust"/>
            <c:noEndCap val="0"/>
            <c:plus>
              <c:numRef>
                <c:f>Sheet1!$E$30:$E$32</c:f>
                <c:numCache>
                  <c:formatCode>General</c:formatCode>
                  <c:ptCount val="3"/>
                  <c:pt idx="0">
                    <c:v>1.8515922324168546</c:v>
                  </c:pt>
                  <c:pt idx="1">
                    <c:v>1.5557177814245189</c:v>
                  </c:pt>
                  <c:pt idx="2">
                    <c:v>1.7262235721799808</c:v>
                  </c:pt>
                </c:numCache>
              </c:numRef>
            </c:plus>
            <c:minus>
              <c:numRef>
                <c:f>Sheet1!$E$30:$E$32</c:f>
                <c:numCache>
                  <c:formatCode>General</c:formatCode>
                  <c:ptCount val="3"/>
                  <c:pt idx="0">
                    <c:v>1.8515922324168546</c:v>
                  </c:pt>
                  <c:pt idx="1">
                    <c:v>1.5557177814245189</c:v>
                  </c:pt>
                  <c:pt idx="2">
                    <c:v>1.7262235721799808</c:v>
                  </c:pt>
                </c:numCache>
              </c:numRef>
            </c:minus>
            <c:spPr>
              <a:noFill/>
              <a:ln w="9525" cap="flat" cmpd="sng" algn="ctr">
                <a:solidFill>
                  <a:schemeClr val="tx1">
                    <a:lumMod val="65000"/>
                    <a:lumOff val="35000"/>
                  </a:schemeClr>
                </a:solidFill>
                <a:round/>
              </a:ln>
              <a:effectLst/>
            </c:spPr>
          </c:errBars>
          <c:cat>
            <c:strRef>
              <c:f>Sheet1!$C$30:$C$32</c:f>
              <c:strCache>
                <c:ptCount val="3"/>
                <c:pt idx="0">
                  <c:v>Before</c:v>
                </c:pt>
                <c:pt idx="1">
                  <c:v>Between</c:v>
                </c:pt>
                <c:pt idx="2">
                  <c:v>After</c:v>
                </c:pt>
              </c:strCache>
            </c:strRef>
          </c:cat>
          <c:val>
            <c:numRef>
              <c:f>Sheet1!$D$30:$D$32</c:f>
              <c:numCache>
                <c:formatCode>General</c:formatCode>
                <c:ptCount val="3"/>
                <c:pt idx="0">
                  <c:v>82.162162162162161</c:v>
                </c:pt>
                <c:pt idx="1">
                  <c:v>80.3203125</c:v>
                </c:pt>
                <c:pt idx="2">
                  <c:v>84.407407407407405</c:v>
                </c:pt>
              </c:numCache>
            </c:numRef>
          </c:val>
          <c:extLst>
            <c:ext xmlns:c16="http://schemas.microsoft.com/office/drawing/2014/chart" uri="{C3380CC4-5D6E-409C-BE32-E72D297353CC}">
              <c16:uniqueId val="{00000000-3136-46A2-9B83-39ECAC9027C2}"/>
            </c:ext>
          </c:extLst>
        </c:ser>
        <c:dLbls>
          <c:showLegendKey val="0"/>
          <c:showVal val="0"/>
          <c:showCatName val="0"/>
          <c:showSerName val="0"/>
          <c:showPercent val="0"/>
          <c:showBubbleSize val="0"/>
        </c:dLbls>
        <c:gapWidth val="219"/>
        <c:overlap val="-27"/>
        <c:axId val="470656184"/>
        <c:axId val="470660496"/>
      </c:barChart>
      <c:catAx>
        <c:axId val="470656184"/>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0660496"/>
        <c:crosses val="autoZero"/>
        <c:auto val="1"/>
        <c:lblAlgn val="ctr"/>
        <c:lblOffset val="100"/>
        <c:noMultiLvlLbl val="0"/>
      </c:catAx>
      <c:valAx>
        <c:axId val="470660496"/>
        <c:scaling>
          <c:orientation val="minMax"/>
          <c:max val="90"/>
          <c:min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 Self Grade</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0656184"/>
        <c:crosses val="autoZero"/>
        <c:crossBetween val="between"/>
        <c:majorUnit val="4"/>
      </c:valAx>
      <c:spPr>
        <a:noFill/>
        <a:ln>
          <a:noFill/>
        </a:ln>
        <a:effectLst/>
      </c:spPr>
    </c:plotArea>
    <c:plotVisOnly val="1"/>
    <c:dispBlanksAs val="gap"/>
    <c:showDLblsOverMax val="0"/>
  </c:chart>
  <c:spPr>
    <a:solidFill>
      <a:sysClr val="window" lastClr="FFFFFF"/>
    </a:solidFill>
    <a:ln>
      <a:noFill/>
    </a:ln>
    <a:effectLst/>
  </c:spPr>
  <c:txPr>
    <a:bodyPr/>
    <a:lstStyle/>
    <a:p>
      <a:pPr>
        <a:defRPr sz="1800" baseline="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2060"/>
            </a:solidFill>
            <a:ln w="25400">
              <a:noFill/>
            </a:ln>
          </c:spPr>
          <c:invertIfNegative val="0"/>
          <c:errBars>
            <c:errBarType val="both"/>
            <c:errValType val="cust"/>
            <c:noEndCap val="0"/>
            <c:plus>
              <c:numRef>
                <c:f>Sheet1!$E$19:$E$21</c:f>
                <c:numCache>
                  <c:formatCode>General</c:formatCode>
                  <c:ptCount val="3"/>
                  <c:pt idx="0">
                    <c:v>1.7211285289924685</c:v>
                  </c:pt>
                  <c:pt idx="1">
                    <c:v>2.129563314629519</c:v>
                  </c:pt>
                  <c:pt idx="2">
                    <c:v>2.2234023570806398</c:v>
                  </c:pt>
                </c:numCache>
              </c:numRef>
            </c:plus>
            <c:minus>
              <c:numRef>
                <c:f>Sheet1!$E$19:$E$21</c:f>
                <c:numCache>
                  <c:formatCode>General</c:formatCode>
                  <c:ptCount val="3"/>
                  <c:pt idx="0">
                    <c:v>1.7211285289924685</c:v>
                  </c:pt>
                  <c:pt idx="1">
                    <c:v>2.129563314629519</c:v>
                  </c:pt>
                  <c:pt idx="2">
                    <c:v>2.2234023570806398</c:v>
                  </c:pt>
                </c:numCache>
              </c:numRef>
            </c:minus>
          </c:errBars>
          <c:cat>
            <c:strRef>
              <c:f>Sheet1!$C$19:$C$21</c:f>
              <c:strCache>
                <c:ptCount val="3"/>
                <c:pt idx="0">
                  <c:v>Before</c:v>
                </c:pt>
                <c:pt idx="1">
                  <c:v>Between</c:v>
                </c:pt>
                <c:pt idx="2">
                  <c:v>After</c:v>
                </c:pt>
              </c:strCache>
            </c:strRef>
          </c:cat>
          <c:val>
            <c:numRef>
              <c:f>Sheet1!$D$19:$D$21</c:f>
              <c:numCache>
                <c:formatCode>General</c:formatCode>
                <c:ptCount val="3"/>
                <c:pt idx="0">
                  <c:v>5.3963963963963968</c:v>
                </c:pt>
                <c:pt idx="1">
                  <c:v>6.42578125</c:v>
                </c:pt>
                <c:pt idx="2">
                  <c:v>11.583333333333334</c:v>
                </c:pt>
              </c:numCache>
            </c:numRef>
          </c:val>
          <c:extLst>
            <c:ext xmlns:c16="http://schemas.microsoft.com/office/drawing/2014/chart" uri="{C3380CC4-5D6E-409C-BE32-E72D297353CC}">
              <c16:uniqueId val="{00000000-02DB-4BBD-BF12-4D6B8016D55E}"/>
            </c:ext>
          </c:extLst>
        </c:ser>
        <c:dLbls>
          <c:showLegendKey val="0"/>
          <c:showVal val="0"/>
          <c:showCatName val="0"/>
          <c:showSerName val="0"/>
          <c:showPercent val="0"/>
          <c:showBubbleSize val="0"/>
        </c:dLbls>
        <c:gapWidth val="219"/>
        <c:overlap val="-27"/>
        <c:axId val="470655792"/>
        <c:axId val="470658536"/>
      </c:barChart>
      <c:catAx>
        <c:axId val="470655792"/>
        <c:scaling>
          <c:orientation val="minMax"/>
        </c:scaling>
        <c:delete val="0"/>
        <c:axPos val="b"/>
        <c:numFmt formatCode="General" sourceLinked="1"/>
        <c:majorTickMark val="none"/>
        <c:minorTickMark val="none"/>
        <c:tickLblPos val="low"/>
        <c:spPr>
          <a:noFill/>
          <a:ln w="19050" cap="flat" cmpd="sng" algn="ctr">
            <a:solidFill>
              <a:schemeClr val="tx1"/>
            </a:solidFill>
            <a:round/>
          </a:ln>
          <a:effectLst/>
        </c:spPr>
        <c:txPr>
          <a:bodyPr rot="-60000000" vert="horz"/>
          <a:lstStyle/>
          <a:p>
            <a:pPr>
              <a:defRPr/>
            </a:pPr>
            <a:endParaRPr lang="en-US"/>
          </a:p>
        </c:txPr>
        <c:crossAx val="470658536"/>
        <c:crosses val="autoZero"/>
        <c:auto val="1"/>
        <c:lblAlgn val="ctr"/>
        <c:lblOffset val="100"/>
        <c:noMultiLvlLbl val="0"/>
      </c:catAx>
      <c:valAx>
        <c:axId val="470658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 Difference (Self-Peer)</a:t>
                </a:r>
              </a:p>
            </c:rich>
          </c:tx>
          <c:layout/>
          <c:overlay val="0"/>
          <c:spPr>
            <a:noFill/>
            <a:ln w="25400">
              <a:noFill/>
            </a:ln>
          </c:spPr>
        </c:title>
        <c:numFmt formatCode="General" sourceLinked="1"/>
        <c:majorTickMark val="none"/>
        <c:minorTickMark val="none"/>
        <c:tickLblPos val="nextTo"/>
        <c:spPr>
          <a:noFill/>
          <a:ln w="19050">
            <a:solidFill>
              <a:schemeClr val="tx1"/>
            </a:solidFill>
          </a:ln>
          <a:effectLst/>
        </c:spPr>
        <c:txPr>
          <a:bodyPr rot="-60000000" vert="horz"/>
          <a:lstStyle/>
          <a:p>
            <a:pPr>
              <a:defRPr/>
            </a:pPr>
            <a:endParaRPr lang="en-US"/>
          </a:p>
        </c:txPr>
        <c:crossAx val="470655792"/>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bg1"/>
      </a:solidFill>
      <a:round/>
    </a:ln>
    <a:effectLst/>
  </c:spPr>
  <c:txPr>
    <a:bodyPr/>
    <a:lstStyle/>
    <a:p>
      <a:pPr>
        <a:defRPr sz="1800" baseline="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C5EC9-07DA-4769-A636-3E7137D99174}" type="doc">
      <dgm:prSet loTypeId="urn:microsoft.com/office/officeart/2005/8/layout/process1" loCatId="process" qsTypeId="urn:microsoft.com/office/officeart/2005/8/quickstyle/simple1" qsCatId="simple" csTypeId="urn:microsoft.com/office/officeart/2005/8/colors/accent0_1" csCatId="mainScheme" phldr="1"/>
      <dgm:spPr/>
      <dgm:t>
        <a:bodyPr/>
        <a:lstStyle/>
        <a:p>
          <a:endParaRPr lang="en-CA"/>
        </a:p>
      </dgm:t>
    </dgm:pt>
    <dgm:pt modelId="{1A3B9ECE-442D-4404-BB87-629061CED552}">
      <dgm:prSet phldrT="[Text]"/>
      <dgm:spPr/>
      <dgm:t>
        <a:bodyPr/>
        <a:lstStyle/>
        <a:p>
          <a:r>
            <a:rPr lang="en-CA" dirty="0" smtClean="0"/>
            <a:t>Write</a:t>
          </a:r>
          <a:endParaRPr lang="en-CA" dirty="0"/>
        </a:p>
      </dgm:t>
    </dgm:pt>
    <dgm:pt modelId="{C07C08C7-A984-42FD-BAED-131C3A81A2AA}" type="parTrans" cxnId="{BABB9EA0-B885-4884-8A6C-A98D391CAE00}">
      <dgm:prSet/>
      <dgm:spPr/>
      <dgm:t>
        <a:bodyPr/>
        <a:lstStyle/>
        <a:p>
          <a:endParaRPr lang="en-CA"/>
        </a:p>
      </dgm:t>
    </dgm:pt>
    <dgm:pt modelId="{B3836895-8F01-4BC2-B9E1-CBB02C15FB76}" type="sibTrans" cxnId="{BABB9EA0-B885-4884-8A6C-A98D391CAE00}">
      <dgm:prSet/>
      <dgm:spPr/>
      <dgm:t>
        <a:bodyPr/>
        <a:lstStyle/>
        <a:p>
          <a:endParaRPr lang="en-CA"/>
        </a:p>
      </dgm:t>
    </dgm:pt>
    <dgm:pt modelId="{E23EF0F6-1246-439C-926A-1D40D59F63A0}">
      <dgm:prSet phldrT="[Text]"/>
      <dgm:spPr/>
      <dgm:t>
        <a:bodyPr/>
        <a:lstStyle/>
        <a:p>
          <a:r>
            <a:rPr lang="en-CA" dirty="0" smtClean="0"/>
            <a:t>Read other students’ work</a:t>
          </a:r>
          <a:endParaRPr lang="en-CA" dirty="0"/>
        </a:p>
      </dgm:t>
    </dgm:pt>
    <dgm:pt modelId="{02A20543-9EB1-495D-9666-A8FB283E0110}" type="parTrans" cxnId="{5CDE6CA9-A912-47AD-9633-F571E1BA359B}">
      <dgm:prSet/>
      <dgm:spPr/>
      <dgm:t>
        <a:bodyPr/>
        <a:lstStyle/>
        <a:p>
          <a:endParaRPr lang="en-CA"/>
        </a:p>
      </dgm:t>
    </dgm:pt>
    <dgm:pt modelId="{7600FEB7-C887-44AB-90A4-3A40BCEFE2E8}" type="sibTrans" cxnId="{5CDE6CA9-A912-47AD-9633-F571E1BA359B}">
      <dgm:prSet/>
      <dgm:spPr/>
      <dgm:t>
        <a:bodyPr/>
        <a:lstStyle/>
        <a:p>
          <a:endParaRPr lang="en-CA"/>
        </a:p>
      </dgm:t>
    </dgm:pt>
    <dgm:pt modelId="{8B98D77C-A341-4121-810E-A18E24F6D26C}">
      <dgm:prSet phldrT="[Text]"/>
      <dgm:spPr/>
      <dgm:t>
        <a:bodyPr/>
        <a:lstStyle/>
        <a:p>
          <a:r>
            <a:rPr lang="en-CA" dirty="0" smtClean="0"/>
            <a:t>Evaluate other students’ work</a:t>
          </a:r>
          <a:endParaRPr lang="en-CA" dirty="0"/>
        </a:p>
      </dgm:t>
    </dgm:pt>
    <dgm:pt modelId="{2BB284DA-4E4B-4E33-8646-D9369ADD9DCA}" type="parTrans" cxnId="{03FDF635-BE9C-4522-B351-FF10ADE8C7B0}">
      <dgm:prSet/>
      <dgm:spPr/>
      <dgm:t>
        <a:bodyPr/>
        <a:lstStyle/>
        <a:p>
          <a:endParaRPr lang="en-CA"/>
        </a:p>
      </dgm:t>
    </dgm:pt>
    <dgm:pt modelId="{660E5D2B-C965-45E9-94A1-35B043086D80}" type="sibTrans" cxnId="{03FDF635-BE9C-4522-B351-FF10ADE8C7B0}">
      <dgm:prSet/>
      <dgm:spPr/>
      <dgm:t>
        <a:bodyPr/>
        <a:lstStyle/>
        <a:p>
          <a:endParaRPr lang="en-CA"/>
        </a:p>
      </dgm:t>
    </dgm:pt>
    <dgm:pt modelId="{FDE37C49-5758-4465-BF10-0D7349A01915}">
      <dgm:prSet phldrT="[Text]"/>
      <dgm:spPr/>
      <dgm:t>
        <a:bodyPr/>
        <a:lstStyle/>
        <a:p>
          <a:r>
            <a:rPr lang="en-CA" dirty="0" smtClean="0"/>
            <a:t>Receive grades and/or feedback on own work</a:t>
          </a:r>
          <a:endParaRPr lang="en-CA" dirty="0"/>
        </a:p>
      </dgm:t>
    </dgm:pt>
    <dgm:pt modelId="{DAB0CAB9-4AC1-458F-BD42-DC45622605A0}" type="parTrans" cxnId="{1329A752-2AA1-474D-A3A6-78224D3A51E8}">
      <dgm:prSet/>
      <dgm:spPr/>
      <dgm:t>
        <a:bodyPr/>
        <a:lstStyle/>
        <a:p>
          <a:endParaRPr lang="en-CA"/>
        </a:p>
      </dgm:t>
    </dgm:pt>
    <dgm:pt modelId="{4F125D9F-C30D-4EE7-8839-0CD7529CA77B}" type="sibTrans" cxnId="{1329A752-2AA1-474D-A3A6-78224D3A51E8}">
      <dgm:prSet/>
      <dgm:spPr/>
      <dgm:t>
        <a:bodyPr/>
        <a:lstStyle/>
        <a:p>
          <a:endParaRPr lang="en-CA"/>
        </a:p>
      </dgm:t>
    </dgm:pt>
    <dgm:pt modelId="{84944B2B-32B5-49FA-B613-91682D6A0E78}" type="pres">
      <dgm:prSet presAssocID="{1B9C5EC9-07DA-4769-A636-3E7137D99174}" presName="Name0" presStyleCnt="0">
        <dgm:presLayoutVars>
          <dgm:dir/>
          <dgm:resizeHandles val="exact"/>
        </dgm:presLayoutVars>
      </dgm:prSet>
      <dgm:spPr/>
      <dgm:t>
        <a:bodyPr/>
        <a:lstStyle/>
        <a:p>
          <a:endParaRPr lang="en-US"/>
        </a:p>
      </dgm:t>
    </dgm:pt>
    <dgm:pt modelId="{4B5CEAE2-06B4-438B-B4EB-DFD22D0C89C3}" type="pres">
      <dgm:prSet presAssocID="{1A3B9ECE-442D-4404-BB87-629061CED552}" presName="node" presStyleLbl="node1" presStyleIdx="0" presStyleCnt="4">
        <dgm:presLayoutVars>
          <dgm:bulletEnabled val="1"/>
        </dgm:presLayoutVars>
      </dgm:prSet>
      <dgm:spPr/>
      <dgm:t>
        <a:bodyPr/>
        <a:lstStyle/>
        <a:p>
          <a:endParaRPr lang="en-US"/>
        </a:p>
      </dgm:t>
    </dgm:pt>
    <dgm:pt modelId="{5AA937A8-B318-4AE8-87D1-86390AC3839A}" type="pres">
      <dgm:prSet presAssocID="{B3836895-8F01-4BC2-B9E1-CBB02C15FB76}" presName="sibTrans" presStyleLbl="sibTrans2D1" presStyleIdx="0" presStyleCnt="3"/>
      <dgm:spPr/>
      <dgm:t>
        <a:bodyPr/>
        <a:lstStyle/>
        <a:p>
          <a:endParaRPr lang="en-US"/>
        </a:p>
      </dgm:t>
    </dgm:pt>
    <dgm:pt modelId="{296E22B1-5356-44B1-BD9E-5FAD92C7FDB0}" type="pres">
      <dgm:prSet presAssocID="{B3836895-8F01-4BC2-B9E1-CBB02C15FB76}" presName="connectorText" presStyleLbl="sibTrans2D1" presStyleIdx="0" presStyleCnt="3"/>
      <dgm:spPr/>
      <dgm:t>
        <a:bodyPr/>
        <a:lstStyle/>
        <a:p>
          <a:endParaRPr lang="en-US"/>
        </a:p>
      </dgm:t>
    </dgm:pt>
    <dgm:pt modelId="{8EF33FCB-5D1E-49E0-B902-4D63058475D9}" type="pres">
      <dgm:prSet presAssocID="{E23EF0F6-1246-439C-926A-1D40D59F63A0}" presName="node" presStyleLbl="node1" presStyleIdx="1" presStyleCnt="4">
        <dgm:presLayoutVars>
          <dgm:bulletEnabled val="1"/>
        </dgm:presLayoutVars>
      </dgm:prSet>
      <dgm:spPr/>
      <dgm:t>
        <a:bodyPr/>
        <a:lstStyle/>
        <a:p>
          <a:endParaRPr lang="en-US"/>
        </a:p>
      </dgm:t>
    </dgm:pt>
    <dgm:pt modelId="{44DBDE0B-4387-4E66-B5C7-53CB6730130E}" type="pres">
      <dgm:prSet presAssocID="{7600FEB7-C887-44AB-90A4-3A40BCEFE2E8}" presName="sibTrans" presStyleLbl="sibTrans2D1" presStyleIdx="1" presStyleCnt="3"/>
      <dgm:spPr/>
      <dgm:t>
        <a:bodyPr/>
        <a:lstStyle/>
        <a:p>
          <a:endParaRPr lang="en-US"/>
        </a:p>
      </dgm:t>
    </dgm:pt>
    <dgm:pt modelId="{49E2036C-0D2E-4B8D-867A-7B65A186EF87}" type="pres">
      <dgm:prSet presAssocID="{7600FEB7-C887-44AB-90A4-3A40BCEFE2E8}" presName="connectorText" presStyleLbl="sibTrans2D1" presStyleIdx="1" presStyleCnt="3"/>
      <dgm:spPr/>
      <dgm:t>
        <a:bodyPr/>
        <a:lstStyle/>
        <a:p>
          <a:endParaRPr lang="en-US"/>
        </a:p>
      </dgm:t>
    </dgm:pt>
    <dgm:pt modelId="{D47B1435-6A08-4650-9ACB-EF27207D8175}" type="pres">
      <dgm:prSet presAssocID="{8B98D77C-A341-4121-810E-A18E24F6D26C}" presName="node" presStyleLbl="node1" presStyleIdx="2" presStyleCnt="4">
        <dgm:presLayoutVars>
          <dgm:bulletEnabled val="1"/>
        </dgm:presLayoutVars>
      </dgm:prSet>
      <dgm:spPr/>
      <dgm:t>
        <a:bodyPr/>
        <a:lstStyle/>
        <a:p>
          <a:endParaRPr lang="en-US"/>
        </a:p>
      </dgm:t>
    </dgm:pt>
    <dgm:pt modelId="{B5A5494B-2532-42FA-A796-F4B90EFCD871}" type="pres">
      <dgm:prSet presAssocID="{660E5D2B-C965-45E9-94A1-35B043086D80}" presName="sibTrans" presStyleLbl="sibTrans2D1" presStyleIdx="2" presStyleCnt="3"/>
      <dgm:spPr/>
      <dgm:t>
        <a:bodyPr/>
        <a:lstStyle/>
        <a:p>
          <a:endParaRPr lang="en-US"/>
        </a:p>
      </dgm:t>
    </dgm:pt>
    <dgm:pt modelId="{2BDCC90E-BD6A-40DC-8BA5-AA199B389A7E}" type="pres">
      <dgm:prSet presAssocID="{660E5D2B-C965-45E9-94A1-35B043086D80}" presName="connectorText" presStyleLbl="sibTrans2D1" presStyleIdx="2" presStyleCnt="3"/>
      <dgm:spPr/>
      <dgm:t>
        <a:bodyPr/>
        <a:lstStyle/>
        <a:p>
          <a:endParaRPr lang="en-US"/>
        </a:p>
      </dgm:t>
    </dgm:pt>
    <dgm:pt modelId="{E61A90AF-21BE-4F30-B51C-5D83F59D2128}" type="pres">
      <dgm:prSet presAssocID="{FDE37C49-5758-4465-BF10-0D7349A01915}" presName="node" presStyleLbl="node1" presStyleIdx="3" presStyleCnt="4">
        <dgm:presLayoutVars>
          <dgm:bulletEnabled val="1"/>
        </dgm:presLayoutVars>
      </dgm:prSet>
      <dgm:spPr/>
      <dgm:t>
        <a:bodyPr/>
        <a:lstStyle/>
        <a:p>
          <a:endParaRPr lang="en-US"/>
        </a:p>
      </dgm:t>
    </dgm:pt>
  </dgm:ptLst>
  <dgm:cxnLst>
    <dgm:cxn modelId="{E94C196F-9F16-4801-A194-6DC20396301F}" type="presOf" srcId="{B3836895-8F01-4BC2-B9E1-CBB02C15FB76}" destId="{5AA937A8-B318-4AE8-87D1-86390AC3839A}" srcOrd="0" destOrd="0" presId="urn:microsoft.com/office/officeart/2005/8/layout/process1"/>
    <dgm:cxn modelId="{BABB9EA0-B885-4884-8A6C-A98D391CAE00}" srcId="{1B9C5EC9-07DA-4769-A636-3E7137D99174}" destId="{1A3B9ECE-442D-4404-BB87-629061CED552}" srcOrd="0" destOrd="0" parTransId="{C07C08C7-A984-42FD-BAED-131C3A81A2AA}" sibTransId="{B3836895-8F01-4BC2-B9E1-CBB02C15FB76}"/>
    <dgm:cxn modelId="{292F8A27-DDA3-42C0-87E4-A6262668E73E}" type="presOf" srcId="{FDE37C49-5758-4465-BF10-0D7349A01915}" destId="{E61A90AF-21BE-4F30-B51C-5D83F59D2128}" srcOrd="0" destOrd="0" presId="urn:microsoft.com/office/officeart/2005/8/layout/process1"/>
    <dgm:cxn modelId="{B6DDBA09-5FCD-4C27-A0D2-EDBFEC953223}" type="presOf" srcId="{7600FEB7-C887-44AB-90A4-3A40BCEFE2E8}" destId="{49E2036C-0D2E-4B8D-867A-7B65A186EF87}" srcOrd="1" destOrd="0" presId="urn:microsoft.com/office/officeart/2005/8/layout/process1"/>
    <dgm:cxn modelId="{BE889074-49A5-454A-8617-0B45C50E5C94}" type="presOf" srcId="{E23EF0F6-1246-439C-926A-1D40D59F63A0}" destId="{8EF33FCB-5D1E-49E0-B902-4D63058475D9}" srcOrd="0" destOrd="0" presId="urn:microsoft.com/office/officeart/2005/8/layout/process1"/>
    <dgm:cxn modelId="{E5368052-10AA-4364-8222-D36A0CCAB787}" type="presOf" srcId="{1B9C5EC9-07DA-4769-A636-3E7137D99174}" destId="{84944B2B-32B5-49FA-B613-91682D6A0E78}" srcOrd="0" destOrd="0" presId="urn:microsoft.com/office/officeart/2005/8/layout/process1"/>
    <dgm:cxn modelId="{1329A752-2AA1-474D-A3A6-78224D3A51E8}" srcId="{1B9C5EC9-07DA-4769-A636-3E7137D99174}" destId="{FDE37C49-5758-4465-BF10-0D7349A01915}" srcOrd="3" destOrd="0" parTransId="{DAB0CAB9-4AC1-458F-BD42-DC45622605A0}" sibTransId="{4F125D9F-C30D-4EE7-8839-0CD7529CA77B}"/>
    <dgm:cxn modelId="{5CDE6CA9-A912-47AD-9633-F571E1BA359B}" srcId="{1B9C5EC9-07DA-4769-A636-3E7137D99174}" destId="{E23EF0F6-1246-439C-926A-1D40D59F63A0}" srcOrd="1" destOrd="0" parTransId="{02A20543-9EB1-495D-9666-A8FB283E0110}" sibTransId="{7600FEB7-C887-44AB-90A4-3A40BCEFE2E8}"/>
    <dgm:cxn modelId="{3A13128E-AA9C-4971-BE7A-6122EB4A34D9}" type="presOf" srcId="{7600FEB7-C887-44AB-90A4-3A40BCEFE2E8}" destId="{44DBDE0B-4387-4E66-B5C7-53CB6730130E}" srcOrd="0" destOrd="0" presId="urn:microsoft.com/office/officeart/2005/8/layout/process1"/>
    <dgm:cxn modelId="{14A52416-2003-48A4-A749-A58BC71020D3}" type="presOf" srcId="{660E5D2B-C965-45E9-94A1-35B043086D80}" destId="{2BDCC90E-BD6A-40DC-8BA5-AA199B389A7E}" srcOrd="1" destOrd="0" presId="urn:microsoft.com/office/officeart/2005/8/layout/process1"/>
    <dgm:cxn modelId="{AA2E4181-DAA4-4E7D-925A-F4156DACD577}" type="presOf" srcId="{8B98D77C-A341-4121-810E-A18E24F6D26C}" destId="{D47B1435-6A08-4650-9ACB-EF27207D8175}" srcOrd="0" destOrd="0" presId="urn:microsoft.com/office/officeart/2005/8/layout/process1"/>
    <dgm:cxn modelId="{36A27D17-381D-4CC4-96EF-CF5A7E6F85E8}" type="presOf" srcId="{B3836895-8F01-4BC2-B9E1-CBB02C15FB76}" destId="{296E22B1-5356-44B1-BD9E-5FAD92C7FDB0}" srcOrd="1" destOrd="0" presId="urn:microsoft.com/office/officeart/2005/8/layout/process1"/>
    <dgm:cxn modelId="{03FDF635-BE9C-4522-B351-FF10ADE8C7B0}" srcId="{1B9C5EC9-07DA-4769-A636-3E7137D99174}" destId="{8B98D77C-A341-4121-810E-A18E24F6D26C}" srcOrd="2" destOrd="0" parTransId="{2BB284DA-4E4B-4E33-8646-D9369ADD9DCA}" sibTransId="{660E5D2B-C965-45E9-94A1-35B043086D80}"/>
    <dgm:cxn modelId="{F7B612A1-8C68-41F6-A063-F62FD1EE13D3}" type="presOf" srcId="{660E5D2B-C965-45E9-94A1-35B043086D80}" destId="{B5A5494B-2532-42FA-A796-F4B90EFCD871}" srcOrd="0" destOrd="0" presId="urn:microsoft.com/office/officeart/2005/8/layout/process1"/>
    <dgm:cxn modelId="{24614B87-D5DD-49DF-9330-FCFD933276FB}" type="presOf" srcId="{1A3B9ECE-442D-4404-BB87-629061CED552}" destId="{4B5CEAE2-06B4-438B-B4EB-DFD22D0C89C3}" srcOrd="0" destOrd="0" presId="urn:microsoft.com/office/officeart/2005/8/layout/process1"/>
    <dgm:cxn modelId="{1A5FA024-7B67-4EC2-A72D-FD05E08A513C}" type="presParOf" srcId="{84944B2B-32B5-49FA-B613-91682D6A0E78}" destId="{4B5CEAE2-06B4-438B-B4EB-DFD22D0C89C3}" srcOrd="0" destOrd="0" presId="urn:microsoft.com/office/officeart/2005/8/layout/process1"/>
    <dgm:cxn modelId="{BCDBEBDE-04A0-41A8-84E4-EBD19D8E6AA3}" type="presParOf" srcId="{84944B2B-32B5-49FA-B613-91682D6A0E78}" destId="{5AA937A8-B318-4AE8-87D1-86390AC3839A}" srcOrd="1" destOrd="0" presId="urn:microsoft.com/office/officeart/2005/8/layout/process1"/>
    <dgm:cxn modelId="{27A592B9-DF84-4E4A-8EA1-574CF2DD2433}" type="presParOf" srcId="{5AA937A8-B318-4AE8-87D1-86390AC3839A}" destId="{296E22B1-5356-44B1-BD9E-5FAD92C7FDB0}" srcOrd="0" destOrd="0" presId="urn:microsoft.com/office/officeart/2005/8/layout/process1"/>
    <dgm:cxn modelId="{87F09FDD-8ECF-4519-AF5D-433E0C714AB4}" type="presParOf" srcId="{84944B2B-32B5-49FA-B613-91682D6A0E78}" destId="{8EF33FCB-5D1E-49E0-B902-4D63058475D9}" srcOrd="2" destOrd="0" presId="urn:microsoft.com/office/officeart/2005/8/layout/process1"/>
    <dgm:cxn modelId="{D8026771-C0BD-4639-BE81-A7249974CEAE}" type="presParOf" srcId="{84944B2B-32B5-49FA-B613-91682D6A0E78}" destId="{44DBDE0B-4387-4E66-B5C7-53CB6730130E}" srcOrd="3" destOrd="0" presId="urn:microsoft.com/office/officeart/2005/8/layout/process1"/>
    <dgm:cxn modelId="{844CA8EA-C285-405D-AF56-0D53B47FBA32}" type="presParOf" srcId="{44DBDE0B-4387-4E66-B5C7-53CB6730130E}" destId="{49E2036C-0D2E-4B8D-867A-7B65A186EF87}" srcOrd="0" destOrd="0" presId="urn:microsoft.com/office/officeart/2005/8/layout/process1"/>
    <dgm:cxn modelId="{36D19C9F-C413-4C31-8BAF-FC36E5B5F059}" type="presParOf" srcId="{84944B2B-32B5-49FA-B613-91682D6A0E78}" destId="{D47B1435-6A08-4650-9ACB-EF27207D8175}" srcOrd="4" destOrd="0" presId="urn:microsoft.com/office/officeart/2005/8/layout/process1"/>
    <dgm:cxn modelId="{5261E5BC-786E-4343-875C-D436AA829481}" type="presParOf" srcId="{84944B2B-32B5-49FA-B613-91682D6A0E78}" destId="{B5A5494B-2532-42FA-A796-F4B90EFCD871}" srcOrd="5" destOrd="0" presId="urn:microsoft.com/office/officeart/2005/8/layout/process1"/>
    <dgm:cxn modelId="{DF2F1DAC-9DFE-47C6-B027-7CD67A56E0AB}" type="presParOf" srcId="{B5A5494B-2532-42FA-A796-F4B90EFCD871}" destId="{2BDCC90E-BD6A-40DC-8BA5-AA199B389A7E}" srcOrd="0" destOrd="0" presId="urn:microsoft.com/office/officeart/2005/8/layout/process1"/>
    <dgm:cxn modelId="{2F8B54E2-96BF-48FC-AC19-F854B96CB88C}" type="presParOf" srcId="{84944B2B-32B5-49FA-B613-91682D6A0E78}" destId="{E61A90AF-21BE-4F30-B51C-5D83F59D2128}"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9C5EC9-07DA-4769-A636-3E7137D99174}" type="doc">
      <dgm:prSet loTypeId="urn:microsoft.com/office/officeart/2005/8/layout/process1" loCatId="process" qsTypeId="urn:microsoft.com/office/officeart/2005/8/quickstyle/simple1" qsCatId="simple" csTypeId="urn:microsoft.com/office/officeart/2005/8/colors/accent0_1" csCatId="mainScheme" phldr="1"/>
      <dgm:spPr/>
      <dgm:t>
        <a:bodyPr/>
        <a:lstStyle/>
        <a:p>
          <a:endParaRPr lang="en-CA"/>
        </a:p>
      </dgm:t>
    </dgm:pt>
    <dgm:pt modelId="{1A3B9ECE-442D-4404-BB87-629061CED552}">
      <dgm:prSet phldrT="[Text]"/>
      <dgm:spPr/>
      <dgm:t>
        <a:bodyPr/>
        <a:lstStyle/>
        <a:p>
          <a:r>
            <a:rPr lang="en-CA" dirty="0" smtClean="0"/>
            <a:t>Write</a:t>
          </a:r>
          <a:endParaRPr lang="en-CA" dirty="0"/>
        </a:p>
      </dgm:t>
    </dgm:pt>
    <dgm:pt modelId="{C07C08C7-A984-42FD-BAED-131C3A81A2AA}" type="parTrans" cxnId="{BABB9EA0-B885-4884-8A6C-A98D391CAE00}">
      <dgm:prSet/>
      <dgm:spPr/>
      <dgm:t>
        <a:bodyPr/>
        <a:lstStyle/>
        <a:p>
          <a:endParaRPr lang="en-CA"/>
        </a:p>
      </dgm:t>
    </dgm:pt>
    <dgm:pt modelId="{B3836895-8F01-4BC2-B9E1-CBB02C15FB76}" type="sibTrans" cxnId="{BABB9EA0-B885-4884-8A6C-A98D391CAE00}">
      <dgm:prSet/>
      <dgm:spPr/>
      <dgm:t>
        <a:bodyPr/>
        <a:lstStyle/>
        <a:p>
          <a:endParaRPr lang="en-CA"/>
        </a:p>
      </dgm:t>
    </dgm:pt>
    <dgm:pt modelId="{E23EF0F6-1246-439C-926A-1D40D59F63A0}">
      <dgm:prSet phldrT="[Text]"/>
      <dgm:spPr/>
      <dgm:t>
        <a:bodyPr/>
        <a:lstStyle/>
        <a:p>
          <a:r>
            <a:rPr lang="en-CA" dirty="0" smtClean="0"/>
            <a:t>Read other students’ work</a:t>
          </a:r>
          <a:endParaRPr lang="en-CA" dirty="0"/>
        </a:p>
      </dgm:t>
    </dgm:pt>
    <dgm:pt modelId="{02A20543-9EB1-495D-9666-A8FB283E0110}" type="parTrans" cxnId="{5CDE6CA9-A912-47AD-9633-F571E1BA359B}">
      <dgm:prSet/>
      <dgm:spPr/>
      <dgm:t>
        <a:bodyPr/>
        <a:lstStyle/>
        <a:p>
          <a:endParaRPr lang="en-CA"/>
        </a:p>
      </dgm:t>
    </dgm:pt>
    <dgm:pt modelId="{7600FEB7-C887-44AB-90A4-3A40BCEFE2E8}" type="sibTrans" cxnId="{5CDE6CA9-A912-47AD-9633-F571E1BA359B}">
      <dgm:prSet/>
      <dgm:spPr/>
      <dgm:t>
        <a:bodyPr/>
        <a:lstStyle/>
        <a:p>
          <a:endParaRPr lang="en-CA"/>
        </a:p>
      </dgm:t>
    </dgm:pt>
    <dgm:pt modelId="{8B98D77C-A341-4121-810E-A18E24F6D26C}">
      <dgm:prSet phldrT="[Text]"/>
      <dgm:spPr/>
      <dgm:t>
        <a:bodyPr/>
        <a:lstStyle/>
        <a:p>
          <a:r>
            <a:rPr lang="en-CA" dirty="0" smtClean="0"/>
            <a:t>Evaluate other students’ work</a:t>
          </a:r>
          <a:endParaRPr lang="en-CA" dirty="0"/>
        </a:p>
      </dgm:t>
    </dgm:pt>
    <dgm:pt modelId="{2BB284DA-4E4B-4E33-8646-D9369ADD9DCA}" type="parTrans" cxnId="{03FDF635-BE9C-4522-B351-FF10ADE8C7B0}">
      <dgm:prSet/>
      <dgm:spPr/>
      <dgm:t>
        <a:bodyPr/>
        <a:lstStyle/>
        <a:p>
          <a:endParaRPr lang="en-CA"/>
        </a:p>
      </dgm:t>
    </dgm:pt>
    <dgm:pt modelId="{660E5D2B-C965-45E9-94A1-35B043086D80}" type="sibTrans" cxnId="{03FDF635-BE9C-4522-B351-FF10ADE8C7B0}">
      <dgm:prSet/>
      <dgm:spPr/>
      <dgm:t>
        <a:bodyPr/>
        <a:lstStyle/>
        <a:p>
          <a:endParaRPr lang="en-CA"/>
        </a:p>
      </dgm:t>
    </dgm:pt>
    <dgm:pt modelId="{FDE37C49-5758-4465-BF10-0D7349A01915}">
      <dgm:prSet phldrT="[Text]"/>
      <dgm:spPr/>
      <dgm:t>
        <a:bodyPr/>
        <a:lstStyle/>
        <a:p>
          <a:r>
            <a:rPr lang="en-CA" dirty="0" smtClean="0"/>
            <a:t>Receive grades and/or feedback on own work</a:t>
          </a:r>
          <a:endParaRPr lang="en-CA" dirty="0"/>
        </a:p>
      </dgm:t>
    </dgm:pt>
    <dgm:pt modelId="{DAB0CAB9-4AC1-458F-BD42-DC45622605A0}" type="parTrans" cxnId="{1329A752-2AA1-474D-A3A6-78224D3A51E8}">
      <dgm:prSet/>
      <dgm:spPr/>
      <dgm:t>
        <a:bodyPr/>
        <a:lstStyle/>
        <a:p>
          <a:endParaRPr lang="en-CA"/>
        </a:p>
      </dgm:t>
    </dgm:pt>
    <dgm:pt modelId="{4F125D9F-C30D-4EE7-8839-0CD7529CA77B}" type="sibTrans" cxnId="{1329A752-2AA1-474D-A3A6-78224D3A51E8}">
      <dgm:prSet/>
      <dgm:spPr/>
      <dgm:t>
        <a:bodyPr/>
        <a:lstStyle/>
        <a:p>
          <a:endParaRPr lang="en-CA"/>
        </a:p>
      </dgm:t>
    </dgm:pt>
    <dgm:pt modelId="{84944B2B-32B5-49FA-B613-91682D6A0E78}" type="pres">
      <dgm:prSet presAssocID="{1B9C5EC9-07DA-4769-A636-3E7137D99174}" presName="Name0" presStyleCnt="0">
        <dgm:presLayoutVars>
          <dgm:dir/>
          <dgm:resizeHandles val="exact"/>
        </dgm:presLayoutVars>
      </dgm:prSet>
      <dgm:spPr/>
      <dgm:t>
        <a:bodyPr/>
        <a:lstStyle/>
        <a:p>
          <a:endParaRPr lang="en-US"/>
        </a:p>
      </dgm:t>
    </dgm:pt>
    <dgm:pt modelId="{4B5CEAE2-06B4-438B-B4EB-DFD22D0C89C3}" type="pres">
      <dgm:prSet presAssocID="{1A3B9ECE-442D-4404-BB87-629061CED552}" presName="node" presStyleLbl="node1" presStyleIdx="0" presStyleCnt="4">
        <dgm:presLayoutVars>
          <dgm:bulletEnabled val="1"/>
        </dgm:presLayoutVars>
      </dgm:prSet>
      <dgm:spPr/>
      <dgm:t>
        <a:bodyPr/>
        <a:lstStyle/>
        <a:p>
          <a:endParaRPr lang="en-US"/>
        </a:p>
      </dgm:t>
    </dgm:pt>
    <dgm:pt modelId="{5AA937A8-B318-4AE8-87D1-86390AC3839A}" type="pres">
      <dgm:prSet presAssocID="{B3836895-8F01-4BC2-B9E1-CBB02C15FB76}" presName="sibTrans" presStyleLbl="sibTrans2D1" presStyleIdx="0" presStyleCnt="3"/>
      <dgm:spPr/>
      <dgm:t>
        <a:bodyPr/>
        <a:lstStyle/>
        <a:p>
          <a:endParaRPr lang="en-US"/>
        </a:p>
      </dgm:t>
    </dgm:pt>
    <dgm:pt modelId="{296E22B1-5356-44B1-BD9E-5FAD92C7FDB0}" type="pres">
      <dgm:prSet presAssocID="{B3836895-8F01-4BC2-B9E1-CBB02C15FB76}" presName="connectorText" presStyleLbl="sibTrans2D1" presStyleIdx="0" presStyleCnt="3"/>
      <dgm:spPr/>
      <dgm:t>
        <a:bodyPr/>
        <a:lstStyle/>
        <a:p>
          <a:endParaRPr lang="en-US"/>
        </a:p>
      </dgm:t>
    </dgm:pt>
    <dgm:pt modelId="{8EF33FCB-5D1E-49E0-B902-4D63058475D9}" type="pres">
      <dgm:prSet presAssocID="{E23EF0F6-1246-439C-926A-1D40D59F63A0}" presName="node" presStyleLbl="node1" presStyleIdx="1" presStyleCnt="4">
        <dgm:presLayoutVars>
          <dgm:bulletEnabled val="1"/>
        </dgm:presLayoutVars>
      </dgm:prSet>
      <dgm:spPr/>
      <dgm:t>
        <a:bodyPr/>
        <a:lstStyle/>
        <a:p>
          <a:endParaRPr lang="en-US"/>
        </a:p>
      </dgm:t>
    </dgm:pt>
    <dgm:pt modelId="{44DBDE0B-4387-4E66-B5C7-53CB6730130E}" type="pres">
      <dgm:prSet presAssocID="{7600FEB7-C887-44AB-90A4-3A40BCEFE2E8}" presName="sibTrans" presStyleLbl="sibTrans2D1" presStyleIdx="1" presStyleCnt="3"/>
      <dgm:spPr/>
      <dgm:t>
        <a:bodyPr/>
        <a:lstStyle/>
        <a:p>
          <a:endParaRPr lang="en-US"/>
        </a:p>
      </dgm:t>
    </dgm:pt>
    <dgm:pt modelId="{49E2036C-0D2E-4B8D-867A-7B65A186EF87}" type="pres">
      <dgm:prSet presAssocID="{7600FEB7-C887-44AB-90A4-3A40BCEFE2E8}" presName="connectorText" presStyleLbl="sibTrans2D1" presStyleIdx="1" presStyleCnt="3"/>
      <dgm:spPr/>
      <dgm:t>
        <a:bodyPr/>
        <a:lstStyle/>
        <a:p>
          <a:endParaRPr lang="en-US"/>
        </a:p>
      </dgm:t>
    </dgm:pt>
    <dgm:pt modelId="{D47B1435-6A08-4650-9ACB-EF27207D8175}" type="pres">
      <dgm:prSet presAssocID="{8B98D77C-A341-4121-810E-A18E24F6D26C}" presName="node" presStyleLbl="node1" presStyleIdx="2" presStyleCnt="4">
        <dgm:presLayoutVars>
          <dgm:bulletEnabled val="1"/>
        </dgm:presLayoutVars>
      </dgm:prSet>
      <dgm:spPr/>
      <dgm:t>
        <a:bodyPr/>
        <a:lstStyle/>
        <a:p>
          <a:endParaRPr lang="en-US"/>
        </a:p>
      </dgm:t>
    </dgm:pt>
    <dgm:pt modelId="{B5A5494B-2532-42FA-A796-F4B90EFCD871}" type="pres">
      <dgm:prSet presAssocID="{660E5D2B-C965-45E9-94A1-35B043086D80}" presName="sibTrans" presStyleLbl="sibTrans2D1" presStyleIdx="2" presStyleCnt="3"/>
      <dgm:spPr/>
      <dgm:t>
        <a:bodyPr/>
        <a:lstStyle/>
        <a:p>
          <a:endParaRPr lang="en-US"/>
        </a:p>
      </dgm:t>
    </dgm:pt>
    <dgm:pt modelId="{2BDCC90E-BD6A-40DC-8BA5-AA199B389A7E}" type="pres">
      <dgm:prSet presAssocID="{660E5D2B-C965-45E9-94A1-35B043086D80}" presName="connectorText" presStyleLbl="sibTrans2D1" presStyleIdx="2" presStyleCnt="3"/>
      <dgm:spPr/>
      <dgm:t>
        <a:bodyPr/>
        <a:lstStyle/>
        <a:p>
          <a:endParaRPr lang="en-US"/>
        </a:p>
      </dgm:t>
    </dgm:pt>
    <dgm:pt modelId="{E61A90AF-21BE-4F30-B51C-5D83F59D2128}" type="pres">
      <dgm:prSet presAssocID="{FDE37C49-5758-4465-BF10-0D7349A01915}" presName="node" presStyleLbl="node1" presStyleIdx="3" presStyleCnt="4">
        <dgm:presLayoutVars>
          <dgm:bulletEnabled val="1"/>
        </dgm:presLayoutVars>
      </dgm:prSet>
      <dgm:spPr/>
      <dgm:t>
        <a:bodyPr/>
        <a:lstStyle/>
        <a:p>
          <a:endParaRPr lang="en-US"/>
        </a:p>
      </dgm:t>
    </dgm:pt>
  </dgm:ptLst>
  <dgm:cxnLst>
    <dgm:cxn modelId="{85D18D57-0B51-43CD-B92F-84E96F5270DC}" type="presOf" srcId="{B3836895-8F01-4BC2-B9E1-CBB02C15FB76}" destId="{296E22B1-5356-44B1-BD9E-5FAD92C7FDB0}" srcOrd="1" destOrd="0" presId="urn:microsoft.com/office/officeart/2005/8/layout/process1"/>
    <dgm:cxn modelId="{BABB9EA0-B885-4884-8A6C-A98D391CAE00}" srcId="{1B9C5EC9-07DA-4769-A636-3E7137D99174}" destId="{1A3B9ECE-442D-4404-BB87-629061CED552}" srcOrd="0" destOrd="0" parTransId="{C07C08C7-A984-42FD-BAED-131C3A81A2AA}" sibTransId="{B3836895-8F01-4BC2-B9E1-CBB02C15FB76}"/>
    <dgm:cxn modelId="{A1CC2F66-9A6B-4EBF-8744-AB80102EF285}" type="presOf" srcId="{1B9C5EC9-07DA-4769-A636-3E7137D99174}" destId="{84944B2B-32B5-49FA-B613-91682D6A0E78}" srcOrd="0" destOrd="0" presId="urn:microsoft.com/office/officeart/2005/8/layout/process1"/>
    <dgm:cxn modelId="{E18ACBF5-5859-4B60-B4C8-29AB09A18EFD}" type="presOf" srcId="{1A3B9ECE-442D-4404-BB87-629061CED552}" destId="{4B5CEAE2-06B4-438B-B4EB-DFD22D0C89C3}" srcOrd="0" destOrd="0" presId="urn:microsoft.com/office/officeart/2005/8/layout/process1"/>
    <dgm:cxn modelId="{93703A7C-4035-4388-86B1-4AD158303B52}" type="presOf" srcId="{B3836895-8F01-4BC2-B9E1-CBB02C15FB76}" destId="{5AA937A8-B318-4AE8-87D1-86390AC3839A}" srcOrd="0" destOrd="0" presId="urn:microsoft.com/office/officeart/2005/8/layout/process1"/>
    <dgm:cxn modelId="{C5548130-E842-44AA-93A3-D7E246906D3F}" type="presOf" srcId="{FDE37C49-5758-4465-BF10-0D7349A01915}" destId="{E61A90AF-21BE-4F30-B51C-5D83F59D2128}" srcOrd="0" destOrd="0" presId="urn:microsoft.com/office/officeart/2005/8/layout/process1"/>
    <dgm:cxn modelId="{A7DCA2E9-3C07-4062-A023-FC793AB6A8CC}" type="presOf" srcId="{7600FEB7-C887-44AB-90A4-3A40BCEFE2E8}" destId="{49E2036C-0D2E-4B8D-867A-7B65A186EF87}" srcOrd="1" destOrd="0" presId="urn:microsoft.com/office/officeart/2005/8/layout/process1"/>
    <dgm:cxn modelId="{FFAF2C18-E2BD-4BDB-9155-9625563D2EDC}" type="presOf" srcId="{660E5D2B-C965-45E9-94A1-35B043086D80}" destId="{2BDCC90E-BD6A-40DC-8BA5-AA199B389A7E}" srcOrd="1" destOrd="0" presId="urn:microsoft.com/office/officeart/2005/8/layout/process1"/>
    <dgm:cxn modelId="{1329A752-2AA1-474D-A3A6-78224D3A51E8}" srcId="{1B9C5EC9-07DA-4769-A636-3E7137D99174}" destId="{FDE37C49-5758-4465-BF10-0D7349A01915}" srcOrd="3" destOrd="0" parTransId="{DAB0CAB9-4AC1-458F-BD42-DC45622605A0}" sibTransId="{4F125D9F-C30D-4EE7-8839-0CD7529CA77B}"/>
    <dgm:cxn modelId="{5CDE6CA9-A912-47AD-9633-F571E1BA359B}" srcId="{1B9C5EC9-07DA-4769-A636-3E7137D99174}" destId="{E23EF0F6-1246-439C-926A-1D40D59F63A0}" srcOrd="1" destOrd="0" parTransId="{02A20543-9EB1-495D-9666-A8FB283E0110}" sibTransId="{7600FEB7-C887-44AB-90A4-3A40BCEFE2E8}"/>
    <dgm:cxn modelId="{C02CA6CE-2E29-4045-9170-678D9425F0D5}" type="presOf" srcId="{8B98D77C-A341-4121-810E-A18E24F6D26C}" destId="{D47B1435-6A08-4650-9ACB-EF27207D8175}" srcOrd="0" destOrd="0" presId="urn:microsoft.com/office/officeart/2005/8/layout/process1"/>
    <dgm:cxn modelId="{522FC99F-D642-4DC4-9B41-45F1ECB55BFC}" type="presOf" srcId="{7600FEB7-C887-44AB-90A4-3A40BCEFE2E8}" destId="{44DBDE0B-4387-4E66-B5C7-53CB6730130E}" srcOrd="0" destOrd="0" presId="urn:microsoft.com/office/officeart/2005/8/layout/process1"/>
    <dgm:cxn modelId="{5C88C9E5-6FCC-498A-9D4E-DDF909DEEB95}" type="presOf" srcId="{E23EF0F6-1246-439C-926A-1D40D59F63A0}" destId="{8EF33FCB-5D1E-49E0-B902-4D63058475D9}" srcOrd="0" destOrd="0" presId="urn:microsoft.com/office/officeart/2005/8/layout/process1"/>
    <dgm:cxn modelId="{03FDF635-BE9C-4522-B351-FF10ADE8C7B0}" srcId="{1B9C5EC9-07DA-4769-A636-3E7137D99174}" destId="{8B98D77C-A341-4121-810E-A18E24F6D26C}" srcOrd="2" destOrd="0" parTransId="{2BB284DA-4E4B-4E33-8646-D9369ADD9DCA}" sibTransId="{660E5D2B-C965-45E9-94A1-35B043086D80}"/>
    <dgm:cxn modelId="{9A17B9FF-6086-4C5C-9F48-735AFAA0228F}" type="presOf" srcId="{660E5D2B-C965-45E9-94A1-35B043086D80}" destId="{B5A5494B-2532-42FA-A796-F4B90EFCD871}" srcOrd="0" destOrd="0" presId="urn:microsoft.com/office/officeart/2005/8/layout/process1"/>
    <dgm:cxn modelId="{F096CDBF-0F2F-4864-93EF-F6C631AC32BC}" type="presParOf" srcId="{84944B2B-32B5-49FA-B613-91682D6A0E78}" destId="{4B5CEAE2-06B4-438B-B4EB-DFD22D0C89C3}" srcOrd="0" destOrd="0" presId="urn:microsoft.com/office/officeart/2005/8/layout/process1"/>
    <dgm:cxn modelId="{598987DD-3A50-4C21-BDED-17B99C619563}" type="presParOf" srcId="{84944B2B-32B5-49FA-B613-91682D6A0E78}" destId="{5AA937A8-B318-4AE8-87D1-86390AC3839A}" srcOrd="1" destOrd="0" presId="urn:microsoft.com/office/officeart/2005/8/layout/process1"/>
    <dgm:cxn modelId="{9ADC4263-7BDE-48DA-818A-81F2DADB1F6C}" type="presParOf" srcId="{5AA937A8-B318-4AE8-87D1-86390AC3839A}" destId="{296E22B1-5356-44B1-BD9E-5FAD92C7FDB0}" srcOrd="0" destOrd="0" presId="urn:microsoft.com/office/officeart/2005/8/layout/process1"/>
    <dgm:cxn modelId="{111FEB54-D057-40B5-B063-F13DFC3DDB45}" type="presParOf" srcId="{84944B2B-32B5-49FA-B613-91682D6A0E78}" destId="{8EF33FCB-5D1E-49E0-B902-4D63058475D9}" srcOrd="2" destOrd="0" presId="urn:microsoft.com/office/officeart/2005/8/layout/process1"/>
    <dgm:cxn modelId="{DFF471B3-E065-4C63-A1FA-4FA9971E9191}" type="presParOf" srcId="{84944B2B-32B5-49FA-B613-91682D6A0E78}" destId="{44DBDE0B-4387-4E66-B5C7-53CB6730130E}" srcOrd="3" destOrd="0" presId="urn:microsoft.com/office/officeart/2005/8/layout/process1"/>
    <dgm:cxn modelId="{71E1F5E7-BE43-4183-80E8-F8E569930935}" type="presParOf" srcId="{44DBDE0B-4387-4E66-B5C7-53CB6730130E}" destId="{49E2036C-0D2E-4B8D-867A-7B65A186EF87}" srcOrd="0" destOrd="0" presId="urn:microsoft.com/office/officeart/2005/8/layout/process1"/>
    <dgm:cxn modelId="{90421B25-F984-4484-A151-27A43A973CB8}" type="presParOf" srcId="{84944B2B-32B5-49FA-B613-91682D6A0E78}" destId="{D47B1435-6A08-4650-9ACB-EF27207D8175}" srcOrd="4" destOrd="0" presId="urn:microsoft.com/office/officeart/2005/8/layout/process1"/>
    <dgm:cxn modelId="{80E2C368-2EDE-4FE8-90D1-BF7CECAC6787}" type="presParOf" srcId="{84944B2B-32B5-49FA-B613-91682D6A0E78}" destId="{B5A5494B-2532-42FA-A796-F4B90EFCD871}" srcOrd="5" destOrd="0" presId="urn:microsoft.com/office/officeart/2005/8/layout/process1"/>
    <dgm:cxn modelId="{6F905512-49FC-401A-B084-70558BFC8F94}" type="presParOf" srcId="{B5A5494B-2532-42FA-A796-F4B90EFCD871}" destId="{2BDCC90E-BD6A-40DC-8BA5-AA199B389A7E}" srcOrd="0" destOrd="0" presId="urn:microsoft.com/office/officeart/2005/8/layout/process1"/>
    <dgm:cxn modelId="{2E00B0CB-2862-4871-AE7C-B49947954E5C}" type="presParOf" srcId="{84944B2B-32B5-49FA-B613-91682D6A0E78}" destId="{E61A90AF-21BE-4F30-B51C-5D83F59D212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9C5EC9-07DA-4769-A636-3E7137D99174}" type="doc">
      <dgm:prSet loTypeId="urn:microsoft.com/office/officeart/2005/8/layout/process1" loCatId="process" qsTypeId="urn:microsoft.com/office/officeart/2005/8/quickstyle/simple1" qsCatId="simple" csTypeId="urn:microsoft.com/office/officeart/2005/8/colors/accent0_1" csCatId="mainScheme" phldr="1"/>
      <dgm:spPr/>
      <dgm:t>
        <a:bodyPr/>
        <a:lstStyle/>
        <a:p>
          <a:endParaRPr lang="en-CA"/>
        </a:p>
      </dgm:t>
    </dgm:pt>
    <dgm:pt modelId="{1A3B9ECE-442D-4404-BB87-629061CED552}">
      <dgm:prSet phldrT="[Text]"/>
      <dgm:spPr/>
      <dgm:t>
        <a:bodyPr/>
        <a:lstStyle/>
        <a:p>
          <a:r>
            <a:rPr lang="en-CA" dirty="0" smtClean="0"/>
            <a:t>Write</a:t>
          </a:r>
          <a:endParaRPr lang="en-CA" dirty="0"/>
        </a:p>
      </dgm:t>
    </dgm:pt>
    <dgm:pt modelId="{C07C08C7-A984-42FD-BAED-131C3A81A2AA}" type="parTrans" cxnId="{BABB9EA0-B885-4884-8A6C-A98D391CAE00}">
      <dgm:prSet/>
      <dgm:spPr/>
      <dgm:t>
        <a:bodyPr/>
        <a:lstStyle/>
        <a:p>
          <a:endParaRPr lang="en-CA"/>
        </a:p>
      </dgm:t>
    </dgm:pt>
    <dgm:pt modelId="{B3836895-8F01-4BC2-B9E1-CBB02C15FB76}" type="sibTrans" cxnId="{BABB9EA0-B885-4884-8A6C-A98D391CAE00}">
      <dgm:prSet/>
      <dgm:spPr/>
      <dgm:t>
        <a:bodyPr/>
        <a:lstStyle/>
        <a:p>
          <a:endParaRPr lang="en-CA"/>
        </a:p>
      </dgm:t>
    </dgm:pt>
    <dgm:pt modelId="{E23EF0F6-1246-439C-926A-1D40D59F63A0}">
      <dgm:prSet phldrT="[Text]"/>
      <dgm:spPr/>
      <dgm:t>
        <a:bodyPr/>
        <a:lstStyle/>
        <a:p>
          <a:r>
            <a:rPr lang="en-CA" dirty="0" smtClean="0"/>
            <a:t>Read other students’ work</a:t>
          </a:r>
          <a:endParaRPr lang="en-CA" dirty="0"/>
        </a:p>
      </dgm:t>
    </dgm:pt>
    <dgm:pt modelId="{02A20543-9EB1-495D-9666-A8FB283E0110}" type="parTrans" cxnId="{5CDE6CA9-A912-47AD-9633-F571E1BA359B}">
      <dgm:prSet/>
      <dgm:spPr/>
      <dgm:t>
        <a:bodyPr/>
        <a:lstStyle/>
        <a:p>
          <a:endParaRPr lang="en-CA"/>
        </a:p>
      </dgm:t>
    </dgm:pt>
    <dgm:pt modelId="{7600FEB7-C887-44AB-90A4-3A40BCEFE2E8}" type="sibTrans" cxnId="{5CDE6CA9-A912-47AD-9633-F571E1BA359B}">
      <dgm:prSet/>
      <dgm:spPr/>
      <dgm:t>
        <a:bodyPr/>
        <a:lstStyle/>
        <a:p>
          <a:endParaRPr lang="en-CA"/>
        </a:p>
      </dgm:t>
    </dgm:pt>
    <dgm:pt modelId="{8B98D77C-A341-4121-810E-A18E24F6D26C}">
      <dgm:prSet phldrT="[Text]"/>
      <dgm:spPr/>
      <dgm:t>
        <a:bodyPr/>
        <a:lstStyle/>
        <a:p>
          <a:r>
            <a:rPr lang="en-CA" dirty="0" smtClean="0"/>
            <a:t>Evaluate other students’ work</a:t>
          </a:r>
          <a:endParaRPr lang="en-CA" dirty="0"/>
        </a:p>
      </dgm:t>
    </dgm:pt>
    <dgm:pt modelId="{2BB284DA-4E4B-4E33-8646-D9369ADD9DCA}" type="parTrans" cxnId="{03FDF635-BE9C-4522-B351-FF10ADE8C7B0}">
      <dgm:prSet/>
      <dgm:spPr/>
      <dgm:t>
        <a:bodyPr/>
        <a:lstStyle/>
        <a:p>
          <a:endParaRPr lang="en-CA"/>
        </a:p>
      </dgm:t>
    </dgm:pt>
    <dgm:pt modelId="{660E5D2B-C965-45E9-94A1-35B043086D80}" type="sibTrans" cxnId="{03FDF635-BE9C-4522-B351-FF10ADE8C7B0}">
      <dgm:prSet/>
      <dgm:spPr/>
      <dgm:t>
        <a:bodyPr/>
        <a:lstStyle/>
        <a:p>
          <a:endParaRPr lang="en-CA"/>
        </a:p>
      </dgm:t>
    </dgm:pt>
    <dgm:pt modelId="{FDE37C49-5758-4465-BF10-0D7349A01915}">
      <dgm:prSet phldrT="[Text]"/>
      <dgm:spPr/>
      <dgm:t>
        <a:bodyPr/>
        <a:lstStyle/>
        <a:p>
          <a:r>
            <a:rPr lang="en-CA" dirty="0" smtClean="0"/>
            <a:t>Receive grades and/or feedback on own work</a:t>
          </a:r>
          <a:endParaRPr lang="en-CA" dirty="0"/>
        </a:p>
      </dgm:t>
    </dgm:pt>
    <dgm:pt modelId="{DAB0CAB9-4AC1-458F-BD42-DC45622605A0}" type="parTrans" cxnId="{1329A752-2AA1-474D-A3A6-78224D3A51E8}">
      <dgm:prSet/>
      <dgm:spPr/>
      <dgm:t>
        <a:bodyPr/>
        <a:lstStyle/>
        <a:p>
          <a:endParaRPr lang="en-CA"/>
        </a:p>
      </dgm:t>
    </dgm:pt>
    <dgm:pt modelId="{4F125D9F-C30D-4EE7-8839-0CD7529CA77B}" type="sibTrans" cxnId="{1329A752-2AA1-474D-A3A6-78224D3A51E8}">
      <dgm:prSet/>
      <dgm:spPr/>
      <dgm:t>
        <a:bodyPr/>
        <a:lstStyle/>
        <a:p>
          <a:endParaRPr lang="en-CA"/>
        </a:p>
      </dgm:t>
    </dgm:pt>
    <dgm:pt modelId="{84944B2B-32B5-49FA-B613-91682D6A0E78}" type="pres">
      <dgm:prSet presAssocID="{1B9C5EC9-07DA-4769-A636-3E7137D99174}" presName="Name0" presStyleCnt="0">
        <dgm:presLayoutVars>
          <dgm:dir/>
          <dgm:resizeHandles val="exact"/>
        </dgm:presLayoutVars>
      </dgm:prSet>
      <dgm:spPr/>
      <dgm:t>
        <a:bodyPr/>
        <a:lstStyle/>
        <a:p>
          <a:endParaRPr lang="en-US"/>
        </a:p>
      </dgm:t>
    </dgm:pt>
    <dgm:pt modelId="{4B5CEAE2-06B4-438B-B4EB-DFD22D0C89C3}" type="pres">
      <dgm:prSet presAssocID="{1A3B9ECE-442D-4404-BB87-629061CED552}" presName="node" presStyleLbl="node1" presStyleIdx="0" presStyleCnt="4">
        <dgm:presLayoutVars>
          <dgm:bulletEnabled val="1"/>
        </dgm:presLayoutVars>
      </dgm:prSet>
      <dgm:spPr/>
      <dgm:t>
        <a:bodyPr/>
        <a:lstStyle/>
        <a:p>
          <a:endParaRPr lang="en-US"/>
        </a:p>
      </dgm:t>
    </dgm:pt>
    <dgm:pt modelId="{5AA937A8-B318-4AE8-87D1-86390AC3839A}" type="pres">
      <dgm:prSet presAssocID="{B3836895-8F01-4BC2-B9E1-CBB02C15FB76}" presName="sibTrans" presStyleLbl="sibTrans2D1" presStyleIdx="0" presStyleCnt="3"/>
      <dgm:spPr/>
      <dgm:t>
        <a:bodyPr/>
        <a:lstStyle/>
        <a:p>
          <a:endParaRPr lang="en-US"/>
        </a:p>
      </dgm:t>
    </dgm:pt>
    <dgm:pt modelId="{296E22B1-5356-44B1-BD9E-5FAD92C7FDB0}" type="pres">
      <dgm:prSet presAssocID="{B3836895-8F01-4BC2-B9E1-CBB02C15FB76}" presName="connectorText" presStyleLbl="sibTrans2D1" presStyleIdx="0" presStyleCnt="3"/>
      <dgm:spPr/>
      <dgm:t>
        <a:bodyPr/>
        <a:lstStyle/>
        <a:p>
          <a:endParaRPr lang="en-US"/>
        </a:p>
      </dgm:t>
    </dgm:pt>
    <dgm:pt modelId="{8EF33FCB-5D1E-49E0-B902-4D63058475D9}" type="pres">
      <dgm:prSet presAssocID="{E23EF0F6-1246-439C-926A-1D40D59F63A0}" presName="node" presStyleLbl="node1" presStyleIdx="1" presStyleCnt="4">
        <dgm:presLayoutVars>
          <dgm:bulletEnabled val="1"/>
        </dgm:presLayoutVars>
      </dgm:prSet>
      <dgm:spPr/>
      <dgm:t>
        <a:bodyPr/>
        <a:lstStyle/>
        <a:p>
          <a:endParaRPr lang="en-US"/>
        </a:p>
      </dgm:t>
    </dgm:pt>
    <dgm:pt modelId="{44DBDE0B-4387-4E66-B5C7-53CB6730130E}" type="pres">
      <dgm:prSet presAssocID="{7600FEB7-C887-44AB-90A4-3A40BCEFE2E8}" presName="sibTrans" presStyleLbl="sibTrans2D1" presStyleIdx="1" presStyleCnt="3"/>
      <dgm:spPr/>
      <dgm:t>
        <a:bodyPr/>
        <a:lstStyle/>
        <a:p>
          <a:endParaRPr lang="en-US"/>
        </a:p>
      </dgm:t>
    </dgm:pt>
    <dgm:pt modelId="{49E2036C-0D2E-4B8D-867A-7B65A186EF87}" type="pres">
      <dgm:prSet presAssocID="{7600FEB7-C887-44AB-90A4-3A40BCEFE2E8}" presName="connectorText" presStyleLbl="sibTrans2D1" presStyleIdx="1" presStyleCnt="3"/>
      <dgm:spPr/>
      <dgm:t>
        <a:bodyPr/>
        <a:lstStyle/>
        <a:p>
          <a:endParaRPr lang="en-US"/>
        </a:p>
      </dgm:t>
    </dgm:pt>
    <dgm:pt modelId="{D47B1435-6A08-4650-9ACB-EF27207D8175}" type="pres">
      <dgm:prSet presAssocID="{8B98D77C-A341-4121-810E-A18E24F6D26C}" presName="node" presStyleLbl="node1" presStyleIdx="2" presStyleCnt="4">
        <dgm:presLayoutVars>
          <dgm:bulletEnabled val="1"/>
        </dgm:presLayoutVars>
      </dgm:prSet>
      <dgm:spPr/>
      <dgm:t>
        <a:bodyPr/>
        <a:lstStyle/>
        <a:p>
          <a:endParaRPr lang="en-US"/>
        </a:p>
      </dgm:t>
    </dgm:pt>
    <dgm:pt modelId="{B5A5494B-2532-42FA-A796-F4B90EFCD871}" type="pres">
      <dgm:prSet presAssocID="{660E5D2B-C965-45E9-94A1-35B043086D80}" presName="sibTrans" presStyleLbl="sibTrans2D1" presStyleIdx="2" presStyleCnt="3"/>
      <dgm:spPr/>
      <dgm:t>
        <a:bodyPr/>
        <a:lstStyle/>
        <a:p>
          <a:endParaRPr lang="en-US"/>
        </a:p>
      </dgm:t>
    </dgm:pt>
    <dgm:pt modelId="{2BDCC90E-BD6A-40DC-8BA5-AA199B389A7E}" type="pres">
      <dgm:prSet presAssocID="{660E5D2B-C965-45E9-94A1-35B043086D80}" presName="connectorText" presStyleLbl="sibTrans2D1" presStyleIdx="2" presStyleCnt="3"/>
      <dgm:spPr/>
      <dgm:t>
        <a:bodyPr/>
        <a:lstStyle/>
        <a:p>
          <a:endParaRPr lang="en-US"/>
        </a:p>
      </dgm:t>
    </dgm:pt>
    <dgm:pt modelId="{E61A90AF-21BE-4F30-B51C-5D83F59D2128}" type="pres">
      <dgm:prSet presAssocID="{FDE37C49-5758-4465-BF10-0D7349A01915}" presName="node" presStyleLbl="node1" presStyleIdx="3" presStyleCnt="4">
        <dgm:presLayoutVars>
          <dgm:bulletEnabled val="1"/>
        </dgm:presLayoutVars>
      </dgm:prSet>
      <dgm:spPr/>
      <dgm:t>
        <a:bodyPr/>
        <a:lstStyle/>
        <a:p>
          <a:endParaRPr lang="en-US"/>
        </a:p>
      </dgm:t>
    </dgm:pt>
  </dgm:ptLst>
  <dgm:cxnLst>
    <dgm:cxn modelId="{16DDB04A-B366-4171-8A48-4E104DD73CA3}" type="presOf" srcId="{7600FEB7-C887-44AB-90A4-3A40BCEFE2E8}" destId="{44DBDE0B-4387-4E66-B5C7-53CB6730130E}" srcOrd="0" destOrd="0" presId="urn:microsoft.com/office/officeart/2005/8/layout/process1"/>
    <dgm:cxn modelId="{6DDFEF74-D812-4656-A8F8-C51CB95A3370}" type="presOf" srcId="{660E5D2B-C965-45E9-94A1-35B043086D80}" destId="{B5A5494B-2532-42FA-A796-F4B90EFCD871}" srcOrd="0" destOrd="0" presId="urn:microsoft.com/office/officeart/2005/8/layout/process1"/>
    <dgm:cxn modelId="{0F6221E4-2B1E-4B5F-BD70-BEC857F49C21}" type="presOf" srcId="{1B9C5EC9-07DA-4769-A636-3E7137D99174}" destId="{84944B2B-32B5-49FA-B613-91682D6A0E78}" srcOrd="0" destOrd="0" presId="urn:microsoft.com/office/officeart/2005/8/layout/process1"/>
    <dgm:cxn modelId="{34A7170D-7A87-48E7-8293-70B454290BD5}" type="presOf" srcId="{1A3B9ECE-442D-4404-BB87-629061CED552}" destId="{4B5CEAE2-06B4-438B-B4EB-DFD22D0C89C3}" srcOrd="0" destOrd="0" presId="urn:microsoft.com/office/officeart/2005/8/layout/process1"/>
    <dgm:cxn modelId="{BABB9EA0-B885-4884-8A6C-A98D391CAE00}" srcId="{1B9C5EC9-07DA-4769-A636-3E7137D99174}" destId="{1A3B9ECE-442D-4404-BB87-629061CED552}" srcOrd="0" destOrd="0" parTransId="{C07C08C7-A984-42FD-BAED-131C3A81A2AA}" sibTransId="{B3836895-8F01-4BC2-B9E1-CBB02C15FB76}"/>
    <dgm:cxn modelId="{EFA9142C-3C7C-4E6D-AA72-D86EAF6BC626}" type="presOf" srcId="{B3836895-8F01-4BC2-B9E1-CBB02C15FB76}" destId="{296E22B1-5356-44B1-BD9E-5FAD92C7FDB0}" srcOrd="1" destOrd="0" presId="urn:microsoft.com/office/officeart/2005/8/layout/process1"/>
    <dgm:cxn modelId="{498D6873-F813-4DFD-8F1C-502C736001CA}" type="presOf" srcId="{B3836895-8F01-4BC2-B9E1-CBB02C15FB76}" destId="{5AA937A8-B318-4AE8-87D1-86390AC3839A}" srcOrd="0" destOrd="0" presId="urn:microsoft.com/office/officeart/2005/8/layout/process1"/>
    <dgm:cxn modelId="{1329A752-2AA1-474D-A3A6-78224D3A51E8}" srcId="{1B9C5EC9-07DA-4769-A636-3E7137D99174}" destId="{FDE37C49-5758-4465-BF10-0D7349A01915}" srcOrd="3" destOrd="0" parTransId="{DAB0CAB9-4AC1-458F-BD42-DC45622605A0}" sibTransId="{4F125D9F-C30D-4EE7-8839-0CD7529CA77B}"/>
    <dgm:cxn modelId="{5CDE6CA9-A912-47AD-9633-F571E1BA359B}" srcId="{1B9C5EC9-07DA-4769-A636-3E7137D99174}" destId="{E23EF0F6-1246-439C-926A-1D40D59F63A0}" srcOrd="1" destOrd="0" parTransId="{02A20543-9EB1-495D-9666-A8FB283E0110}" sibTransId="{7600FEB7-C887-44AB-90A4-3A40BCEFE2E8}"/>
    <dgm:cxn modelId="{775BBBAA-F1F2-4505-9CFC-D8D776D88C09}" type="presOf" srcId="{8B98D77C-A341-4121-810E-A18E24F6D26C}" destId="{D47B1435-6A08-4650-9ACB-EF27207D8175}" srcOrd="0" destOrd="0" presId="urn:microsoft.com/office/officeart/2005/8/layout/process1"/>
    <dgm:cxn modelId="{495BF8BC-A7DD-4695-ABFB-258650A56ECD}" type="presOf" srcId="{660E5D2B-C965-45E9-94A1-35B043086D80}" destId="{2BDCC90E-BD6A-40DC-8BA5-AA199B389A7E}" srcOrd="1" destOrd="0" presId="urn:microsoft.com/office/officeart/2005/8/layout/process1"/>
    <dgm:cxn modelId="{542F32BB-3E9C-4ED8-9CCD-873724E0D5B2}" type="presOf" srcId="{E23EF0F6-1246-439C-926A-1D40D59F63A0}" destId="{8EF33FCB-5D1E-49E0-B902-4D63058475D9}" srcOrd="0" destOrd="0" presId="urn:microsoft.com/office/officeart/2005/8/layout/process1"/>
    <dgm:cxn modelId="{03FDF635-BE9C-4522-B351-FF10ADE8C7B0}" srcId="{1B9C5EC9-07DA-4769-A636-3E7137D99174}" destId="{8B98D77C-A341-4121-810E-A18E24F6D26C}" srcOrd="2" destOrd="0" parTransId="{2BB284DA-4E4B-4E33-8646-D9369ADD9DCA}" sibTransId="{660E5D2B-C965-45E9-94A1-35B043086D80}"/>
    <dgm:cxn modelId="{32AB48C3-D6B8-4A0A-B7DF-A4CF1014DD48}" type="presOf" srcId="{FDE37C49-5758-4465-BF10-0D7349A01915}" destId="{E61A90AF-21BE-4F30-B51C-5D83F59D2128}" srcOrd="0" destOrd="0" presId="urn:microsoft.com/office/officeart/2005/8/layout/process1"/>
    <dgm:cxn modelId="{FC475330-4196-443B-A17B-E99602EA1715}" type="presOf" srcId="{7600FEB7-C887-44AB-90A4-3A40BCEFE2E8}" destId="{49E2036C-0D2E-4B8D-867A-7B65A186EF87}" srcOrd="1" destOrd="0" presId="urn:microsoft.com/office/officeart/2005/8/layout/process1"/>
    <dgm:cxn modelId="{3BA120B3-C3E5-4B5D-9850-FFD4D0F91EB3}" type="presParOf" srcId="{84944B2B-32B5-49FA-B613-91682D6A0E78}" destId="{4B5CEAE2-06B4-438B-B4EB-DFD22D0C89C3}" srcOrd="0" destOrd="0" presId="urn:microsoft.com/office/officeart/2005/8/layout/process1"/>
    <dgm:cxn modelId="{3B349410-A362-448C-97A6-A723127F8DFC}" type="presParOf" srcId="{84944B2B-32B5-49FA-B613-91682D6A0E78}" destId="{5AA937A8-B318-4AE8-87D1-86390AC3839A}" srcOrd="1" destOrd="0" presId="urn:microsoft.com/office/officeart/2005/8/layout/process1"/>
    <dgm:cxn modelId="{12B7CB11-2A87-4617-8104-BCC01D9EDEFF}" type="presParOf" srcId="{5AA937A8-B318-4AE8-87D1-86390AC3839A}" destId="{296E22B1-5356-44B1-BD9E-5FAD92C7FDB0}" srcOrd="0" destOrd="0" presId="urn:microsoft.com/office/officeart/2005/8/layout/process1"/>
    <dgm:cxn modelId="{0061F095-7A45-4836-9C26-8A488BF3A215}" type="presParOf" srcId="{84944B2B-32B5-49FA-B613-91682D6A0E78}" destId="{8EF33FCB-5D1E-49E0-B902-4D63058475D9}" srcOrd="2" destOrd="0" presId="urn:microsoft.com/office/officeart/2005/8/layout/process1"/>
    <dgm:cxn modelId="{59E1EACD-E081-4EA5-BB7B-CF4AE6B38CEB}" type="presParOf" srcId="{84944B2B-32B5-49FA-B613-91682D6A0E78}" destId="{44DBDE0B-4387-4E66-B5C7-53CB6730130E}" srcOrd="3" destOrd="0" presId="urn:microsoft.com/office/officeart/2005/8/layout/process1"/>
    <dgm:cxn modelId="{FE801288-E4A1-4FC7-8AEB-0903C0F7D4A1}" type="presParOf" srcId="{44DBDE0B-4387-4E66-B5C7-53CB6730130E}" destId="{49E2036C-0D2E-4B8D-867A-7B65A186EF87}" srcOrd="0" destOrd="0" presId="urn:microsoft.com/office/officeart/2005/8/layout/process1"/>
    <dgm:cxn modelId="{43748714-C269-47BD-ADF7-4A4130A2C3FC}" type="presParOf" srcId="{84944B2B-32B5-49FA-B613-91682D6A0E78}" destId="{D47B1435-6A08-4650-9ACB-EF27207D8175}" srcOrd="4" destOrd="0" presId="urn:microsoft.com/office/officeart/2005/8/layout/process1"/>
    <dgm:cxn modelId="{90C7AC7C-94E3-446F-9E69-1B0436206824}" type="presParOf" srcId="{84944B2B-32B5-49FA-B613-91682D6A0E78}" destId="{B5A5494B-2532-42FA-A796-F4B90EFCD871}" srcOrd="5" destOrd="0" presId="urn:microsoft.com/office/officeart/2005/8/layout/process1"/>
    <dgm:cxn modelId="{36F95CFA-2B0B-4799-9911-CAA01E503B46}" type="presParOf" srcId="{B5A5494B-2532-42FA-A796-F4B90EFCD871}" destId="{2BDCC90E-BD6A-40DC-8BA5-AA199B389A7E}" srcOrd="0" destOrd="0" presId="urn:microsoft.com/office/officeart/2005/8/layout/process1"/>
    <dgm:cxn modelId="{5464A620-7148-4C85-A9A8-667A4931CAAE}" type="presParOf" srcId="{84944B2B-32B5-49FA-B613-91682D6A0E78}" destId="{E61A90AF-21BE-4F30-B51C-5D83F59D2128}"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FA695A-5A98-4D8F-ACA0-C14E83247F0D}" type="doc">
      <dgm:prSet loTypeId="urn:microsoft.com/office/officeart/2005/8/layout/hProcess9" loCatId="process" qsTypeId="urn:microsoft.com/office/officeart/2005/8/quickstyle/simple1" qsCatId="simple" csTypeId="urn:microsoft.com/office/officeart/2005/8/colors/accent0_1" csCatId="mainScheme" phldr="1"/>
      <dgm:spPr/>
      <dgm:t>
        <a:bodyPr/>
        <a:lstStyle/>
        <a:p>
          <a:endParaRPr lang="en-CA"/>
        </a:p>
      </dgm:t>
    </dgm:pt>
    <dgm:pt modelId="{350B6C4F-4C00-4950-92F6-C12C8EDA83E3}">
      <dgm:prSet phldrT="[Text]"/>
      <dgm:spPr/>
      <dgm:t>
        <a:bodyPr/>
        <a:lstStyle/>
        <a:p>
          <a:r>
            <a:rPr lang="en-CA" dirty="0" smtClean="0"/>
            <a:t>Course Opening</a:t>
          </a:r>
          <a:endParaRPr lang="en-CA" dirty="0"/>
        </a:p>
      </dgm:t>
    </dgm:pt>
    <dgm:pt modelId="{F199C5A5-A359-400A-BF29-D42F0F9A57C6}" type="parTrans" cxnId="{39C6C85A-6FC1-4F51-A169-4546ED2BC8AE}">
      <dgm:prSet/>
      <dgm:spPr/>
      <dgm:t>
        <a:bodyPr/>
        <a:lstStyle/>
        <a:p>
          <a:endParaRPr lang="en-CA"/>
        </a:p>
      </dgm:t>
    </dgm:pt>
    <dgm:pt modelId="{23BF1196-CFD4-401D-8911-B3886058FED1}" type="sibTrans" cxnId="{39C6C85A-6FC1-4F51-A169-4546ED2BC8AE}">
      <dgm:prSet/>
      <dgm:spPr/>
      <dgm:t>
        <a:bodyPr/>
        <a:lstStyle/>
        <a:p>
          <a:endParaRPr lang="en-CA"/>
        </a:p>
      </dgm:t>
    </dgm:pt>
    <dgm:pt modelId="{0C73992A-3A4F-499B-A79F-4549C924A55C}">
      <dgm:prSet phldrT="[Text]"/>
      <dgm:spPr/>
      <dgm:t>
        <a:bodyPr/>
        <a:lstStyle/>
        <a:p>
          <a:r>
            <a:rPr lang="en-CA" dirty="0" smtClean="0"/>
            <a:t>Practice </a:t>
          </a:r>
          <a:r>
            <a:rPr lang="en-CA" i="0" dirty="0" smtClean="0"/>
            <a:t>round mini-assignment and peer assessment</a:t>
          </a:r>
          <a:endParaRPr lang="en-CA" i="0" dirty="0"/>
        </a:p>
      </dgm:t>
    </dgm:pt>
    <dgm:pt modelId="{50DA5113-D7AD-4E41-867A-BB8CA97FC337}" type="parTrans" cxnId="{5B6FEB57-F225-4706-8869-F5661C53D9BD}">
      <dgm:prSet/>
      <dgm:spPr/>
      <dgm:t>
        <a:bodyPr/>
        <a:lstStyle/>
        <a:p>
          <a:endParaRPr lang="en-CA"/>
        </a:p>
      </dgm:t>
    </dgm:pt>
    <dgm:pt modelId="{3A726759-0FF2-4405-8EB2-EEFEEE10C733}" type="sibTrans" cxnId="{5B6FEB57-F225-4706-8869-F5661C53D9BD}">
      <dgm:prSet/>
      <dgm:spPr/>
      <dgm:t>
        <a:bodyPr/>
        <a:lstStyle/>
        <a:p>
          <a:endParaRPr lang="en-CA"/>
        </a:p>
      </dgm:t>
    </dgm:pt>
    <dgm:pt modelId="{4AFEC2B9-8265-437C-95D0-050D9F2D8764}">
      <dgm:prSet phldrT="[Text]"/>
      <dgm:spPr/>
      <dgm:t>
        <a:bodyPr/>
        <a:lstStyle/>
        <a:p>
          <a:r>
            <a:rPr lang="en-CA" dirty="0" smtClean="0"/>
            <a:t>Test 1</a:t>
          </a:r>
          <a:endParaRPr lang="en-CA" dirty="0"/>
        </a:p>
      </dgm:t>
    </dgm:pt>
    <dgm:pt modelId="{B86112F4-55CC-40B1-8E56-44A34260115F}" type="parTrans" cxnId="{B654E0A1-F4BF-404D-B17B-721B5306FE50}">
      <dgm:prSet/>
      <dgm:spPr/>
      <dgm:t>
        <a:bodyPr/>
        <a:lstStyle/>
        <a:p>
          <a:endParaRPr lang="en-CA"/>
        </a:p>
      </dgm:t>
    </dgm:pt>
    <dgm:pt modelId="{BA89063C-14B4-45EB-97E7-7FDD7DC514D2}" type="sibTrans" cxnId="{B654E0A1-F4BF-404D-B17B-721B5306FE50}">
      <dgm:prSet/>
      <dgm:spPr/>
      <dgm:t>
        <a:bodyPr/>
        <a:lstStyle/>
        <a:p>
          <a:endParaRPr lang="en-CA"/>
        </a:p>
      </dgm:t>
    </dgm:pt>
    <dgm:pt modelId="{B2499E6D-0AC4-4D2C-ABB8-C4B78C220D1E}">
      <dgm:prSet phldrT="[Text]"/>
      <dgm:spPr/>
      <dgm:t>
        <a:bodyPr/>
        <a:lstStyle/>
        <a:p>
          <a:r>
            <a:rPr lang="en-CA" dirty="0" smtClean="0"/>
            <a:t>mini-assignment due before, 5-6 peer assessments due after</a:t>
          </a:r>
          <a:endParaRPr lang="en-CA" dirty="0"/>
        </a:p>
      </dgm:t>
    </dgm:pt>
    <dgm:pt modelId="{17D29903-9C17-4785-80FF-198EA4C564BF}" type="parTrans" cxnId="{89E4C84C-BB4A-45CD-B432-DA2E3D7126AB}">
      <dgm:prSet/>
      <dgm:spPr/>
      <dgm:t>
        <a:bodyPr/>
        <a:lstStyle/>
        <a:p>
          <a:endParaRPr lang="en-CA"/>
        </a:p>
      </dgm:t>
    </dgm:pt>
    <dgm:pt modelId="{00686764-EF44-40EC-B040-D72930FA0715}" type="sibTrans" cxnId="{89E4C84C-BB4A-45CD-B432-DA2E3D7126AB}">
      <dgm:prSet/>
      <dgm:spPr/>
      <dgm:t>
        <a:bodyPr/>
        <a:lstStyle/>
        <a:p>
          <a:endParaRPr lang="en-CA"/>
        </a:p>
      </dgm:t>
    </dgm:pt>
    <dgm:pt modelId="{DD88D3D8-ED66-4352-A29F-0CF999A359C5}">
      <dgm:prSet phldrT="[Text]"/>
      <dgm:spPr/>
      <dgm:t>
        <a:bodyPr/>
        <a:lstStyle/>
        <a:p>
          <a:r>
            <a:rPr lang="en-CA" dirty="0" smtClean="0"/>
            <a:t>Test 2</a:t>
          </a:r>
          <a:endParaRPr lang="en-CA" dirty="0"/>
        </a:p>
      </dgm:t>
    </dgm:pt>
    <dgm:pt modelId="{68380346-DB44-4BB1-9BE4-3D526501AD41}" type="parTrans" cxnId="{8408287F-0F5E-49DB-9428-EB739A8CCEE4}">
      <dgm:prSet/>
      <dgm:spPr/>
      <dgm:t>
        <a:bodyPr/>
        <a:lstStyle/>
        <a:p>
          <a:endParaRPr lang="en-CA"/>
        </a:p>
      </dgm:t>
    </dgm:pt>
    <dgm:pt modelId="{A8EB5A8F-116B-4733-A99E-D1B6D2A68C62}" type="sibTrans" cxnId="{8408287F-0F5E-49DB-9428-EB739A8CCEE4}">
      <dgm:prSet/>
      <dgm:spPr/>
      <dgm:t>
        <a:bodyPr/>
        <a:lstStyle/>
        <a:p>
          <a:endParaRPr lang="en-CA"/>
        </a:p>
      </dgm:t>
    </dgm:pt>
    <dgm:pt modelId="{9631F21C-8E5F-4D89-9C46-4F852D794D4C}">
      <dgm:prSet phldrT="[Text]"/>
      <dgm:spPr/>
      <dgm:t>
        <a:bodyPr/>
        <a:lstStyle/>
        <a:p>
          <a:r>
            <a:rPr lang="en-CA" dirty="0" smtClean="0"/>
            <a:t>mini-assignment due before, 5-6 peer assessments due after</a:t>
          </a:r>
          <a:endParaRPr lang="en-CA" dirty="0"/>
        </a:p>
      </dgm:t>
    </dgm:pt>
    <dgm:pt modelId="{E24DEE93-B983-4F7C-89AB-4F77A472960C}" type="parTrans" cxnId="{8B57B6D1-2099-480E-B0D1-AF9F1F0302D2}">
      <dgm:prSet/>
      <dgm:spPr/>
      <dgm:t>
        <a:bodyPr/>
        <a:lstStyle/>
        <a:p>
          <a:endParaRPr lang="en-CA"/>
        </a:p>
      </dgm:t>
    </dgm:pt>
    <dgm:pt modelId="{8687B19D-A679-4A76-8CD5-890BCFB73330}" type="sibTrans" cxnId="{8B57B6D1-2099-480E-B0D1-AF9F1F0302D2}">
      <dgm:prSet/>
      <dgm:spPr/>
      <dgm:t>
        <a:bodyPr/>
        <a:lstStyle/>
        <a:p>
          <a:endParaRPr lang="en-CA"/>
        </a:p>
      </dgm:t>
    </dgm:pt>
    <dgm:pt modelId="{1DA08F9B-FE60-4863-B7B7-0D7465C19657}">
      <dgm:prSet phldrT="[Text]"/>
      <dgm:spPr/>
      <dgm:t>
        <a:bodyPr/>
        <a:lstStyle/>
        <a:p>
          <a:r>
            <a:rPr lang="en-CA" dirty="0" smtClean="0"/>
            <a:t>Test 3</a:t>
          </a:r>
          <a:endParaRPr lang="en-CA" dirty="0"/>
        </a:p>
      </dgm:t>
    </dgm:pt>
    <dgm:pt modelId="{C50FCD98-D991-4836-A3FE-0416E8168E2B}" type="parTrans" cxnId="{89992261-014C-4085-AD77-95E3CFA80970}">
      <dgm:prSet/>
      <dgm:spPr/>
      <dgm:t>
        <a:bodyPr/>
        <a:lstStyle/>
        <a:p>
          <a:endParaRPr lang="en-CA"/>
        </a:p>
      </dgm:t>
    </dgm:pt>
    <dgm:pt modelId="{967CB8A4-2423-4467-B9BC-78CED74DD067}" type="sibTrans" cxnId="{89992261-014C-4085-AD77-95E3CFA80970}">
      <dgm:prSet/>
      <dgm:spPr/>
      <dgm:t>
        <a:bodyPr/>
        <a:lstStyle/>
        <a:p>
          <a:endParaRPr lang="en-CA"/>
        </a:p>
      </dgm:t>
    </dgm:pt>
    <dgm:pt modelId="{A84E0CFA-262B-433E-B58F-587D546169DC}">
      <dgm:prSet phldrT="[Text]"/>
      <dgm:spPr/>
      <dgm:t>
        <a:bodyPr/>
        <a:lstStyle/>
        <a:p>
          <a:r>
            <a:rPr lang="en-CA" dirty="0" smtClean="0"/>
            <a:t>mini-assignment due before, 5-6 peer assessments due after</a:t>
          </a:r>
          <a:endParaRPr lang="en-CA" dirty="0"/>
        </a:p>
      </dgm:t>
    </dgm:pt>
    <dgm:pt modelId="{4A998507-2606-4E59-A17D-CFD6E7DD9C94}" type="parTrans" cxnId="{C1A53FD3-6EEF-4DBD-9CC4-1F2259EA3262}">
      <dgm:prSet/>
      <dgm:spPr/>
      <dgm:t>
        <a:bodyPr/>
        <a:lstStyle/>
        <a:p>
          <a:endParaRPr lang="en-CA"/>
        </a:p>
      </dgm:t>
    </dgm:pt>
    <dgm:pt modelId="{94CDFF2C-6C4E-45A0-978C-308052F26C63}" type="sibTrans" cxnId="{C1A53FD3-6EEF-4DBD-9CC4-1F2259EA3262}">
      <dgm:prSet/>
      <dgm:spPr/>
      <dgm:t>
        <a:bodyPr/>
        <a:lstStyle/>
        <a:p>
          <a:endParaRPr lang="en-CA"/>
        </a:p>
      </dgm:t>
    </dgm:pt>
    <dgm:pt modelId="{C57107CE-9703-4DB9-8C1D-3C12026F8B63}">
      <dgm:prSet phldrT="[Text]"/>
      <dgm:spPr/>
      <dgm:t>
        <a:bodyPr/>
        <a:lstStyle/>
        <a:p>
          <a:r>
            <a:rPr lang="en-CA" dirty="0" smtClean="0"/>
            <a:t>Final exam</a:t>
          </a:r>
          <a:endParaRPr lang="en-CA" dirty="0"/>
        </a:p>
      </dgm:t>
    </dgm:pt>
    <dgm:pt modelId="{CC59C4D4-C5FC-4726-9426-01FE0E61BFE4}" type="parTrans" cxnId="{7DB4CFDD-ACD2-45EF-9BFE-7FB94ABF5294}">
      <dgm:prSet/>
      <dgm:spPr/>
      <dgm:t>
        <a:bodyPr/>
        <a:lstStyle/>
        <a:p>
          <a:endParaRPr lang="en-CA"/>
        </a:p>
      </dgm:t>
    </dgm:pt>
    <dgm:pt modelId="{5DF0589E-F781-4198-9235-422267D8A6FE}" type="sibTrans" cxnId="{7DB4CFDD-ACD2-45EF-9BFE-7FB94ABF5294}">
      <dgm:prSet/>
      <dgm:spPr/>
      <dgm:t>
        <a:bodyPr/>
        <a:lstStyle/>
        <a:p>
          <a:endParaRPr lang="en-CA"/>
        </a:p>
      </dgm:t>
    </dgm:pt>
    <dgm:pt modelId="{2F33DBDE-DB50-41F8-8B6B-6F15CCAB60A4}">
      <dgm:prSet phldrT="[Text]"/>
      <dgm:spPr/>
      <dgm:t>
        <a:bodyPr/>
        <a:lstStyle/>
        <a:p>
          <a:r>
            <a:rPr lang="en-CA" dirty="0" smtClean="0"/>
            <a:t>mini-assignment due before, 5-6 peer assessments due first week of exams</a:t>
          </a:r>
          <a:endParaRPr lang="en-CA" dirty="0"/>
        </a:p>
      </dgm:t>
    </dgm:pt>
    <dgm:pt modelId="{A9231218-724C-47AC-93DA-3A654A4A8E2F}" type="parTrans" cxnId="{5F86971A-B022-4ED6-90B7-0D9356E7A8FC}">
      <dgm:prSet/>
      <dgm:spPr/>
      <dgm:t>
        <a:bodyPr/>
        <a:lstStyle/>
        <a:p>
          <a:endParaRPr lang="en-CA"/>
        </a:p>
      </dgm:t>
    </dgm:pt>
    <dgm:pt modelId="{66A9DA7F-A71F-4D5F-92F9-1FD7EBFEFC32}" type="sibTrans" cxnId="{5F86971A-B022-4ED6-90B7-0D9356E7A8FC}">
      <dgm:prSet/>
      <dgm:spPr/>
      <dgm:t>
        <a:bodyPr/>
        <a:lstStyle/>
        <a:p>
          <a:endParaRPr lang="en-CA"/>
        </a:p>
      </dgm:t>
    </dgm:pt>
    <dgm:pt modelId="{01C2C30F-98CD-481F-98A5-777B771BD813}">
      <dgm:prSet phldrT="[Text]"/>
      <dgm:spPr/>
      <dgm:t>
        <a:bodyPr/>
        <a:lstStyle/>
        <a:p>
          <a:r>
            <a:rPr lang="en-CA" i="0" dirty="0" smtClean="0"/>
            <a:t>Peer Assessment Training Workshop</a:t>
          </a:r>
          <a:endParaRPr lang="en-CA" i="0" dirty="0"/>
        </a:p>
      </dgm:t>
    </dgm:pt>
    <dgm:pt modelId="{55303073-A731-426B-983F-3FEB9BB11284}" type="parTrans" cxnId="{9022D44E-AB9E-42CB-9F70-BC06F909C339}">
      <dgm:prSet/>
      <dgm:spPr/>
      <dgm:t>
        <a:bodyPr/>
        <a:lstStyle/>
        <a:p>
          <a:endParaRPr lang="en-CA"/>
        </a:p>
      </dgm:t>
    </dgm:pt>
    <dgm:pt modelId="{F2C8AE26-4EB2-4AF2-B89B-915D0F4843D5}" type="sibTrans" cxnId="{9022D44E-AB9E-42CB-9F70-BC06F909C339}">
      <dgm:prSet/>
      <dgm:spPr/>
      <dgm:t>
        <a:bodyPr/>
        <a:lstStyle/>
        <a:p>
          <a:endParaRPr lang="en-CA"/>
        </a:p>
      </dgm:t>
    </dgm:pt>
    <dgm:pt modelId="{23C6EB01-9171-46A0-8150-6E181C858841}">
      <dgm:prSet phldrT="[Text]"/>
      <dgm:spPr/>
      <dgm:t>
        <a:bodyPr/>
        <a:lstStyle/>
        <a:p>
          <a:r>
            <a:rPr lang="en-CA" dirty="0" smtClean="0"/>
            <a:t>Rate quality of peer reviews received</a:t>
          </a:r>
          <a:endParaRPr lang="en-CA" dirty="0"/>
        </a:p>
      </dgm:t>
    </dgm:pt>
    <dgm:pt modelId="{5ED0C62B-46F2-48C4-9EEB-3F6AA9FE17E8}" type="parTrans" cxnId="{13C3C9BF-979B-4D40-9D71-3B11B17FD434}">
      <dgm:prSet/>
      <dgm:spPr/>
      <dgm:t>
        <a:bodyPr/>
        <a:lstStyle/>
        <a:p>
          <a:endParaRPr lang="en-US"/>
        </a:p>
      </dgm:t>
    </dgm:pt>
    <dgm:pt modelId="{E414C4D8-A820-4B8A-992C-3AD0A966FCDF}" type="sibTrans" cxnId="{13C3C9BF-979B-4D40-9D71-3B11B17FD434}">
      <dgm:prSet/>
      <dgm:spPr/>
      <dgm:t>
        <a:bodyPr/>
        <a:lstStyle/>
        <a:p>
          <a:endParaRPr lang="en-US"/>
        </a:p>
      </dgm:t>
    </dgm:pt>
    <dgm:pt modelId="{026172B3-AE55-4911-995D-FFE49F52147D}">
      <dgm:prSet phldrT="[Text]"/>
      <dgm:spPr/>
      <dgm:t>
        <a:bodyPr/>
        <a:lstStyle/>
        <a:p>
          <a:r>
            <a:rPr lang="en-CA" dirty="0" smtClean="0"/>
            <a:t>Rate quality of peer reviews received</a:t>
          </a:r>
          <a:endParaRPr lang="en-CA" dirty="0"/>
        </a:p>
      </dgm:t>
    </dgm:pt>
    <dgm:pt modelId="{C5EC4B52-4C1F-4E59-B434-5D1E60311A7A}" type="parTrans" cxnId="{15E4331F-11FD-4989-93F2-82CE05123A07}">
      <dgm:prSet/>
      <dgm:spPr/>
      <dgm:t>
        <a:bodyPr/>
        <a:lstStyle/>
        <a:p>
          <a:endParaRPr lang="en-US"/>
        </a:p>
      </dgm:t>
    </dgm:pt>
    <dgm:pt modelId="{3DFCFD44-6BB0-4A2E-BC9B-8CFCA885EB13}" type="sibTrans" cxnId="{15E4331F-11FD-4989-93F2-82CE05123A07}">
      <dgm:prSet/>
      <dgm:spPr/>
      <dgm:t>
        <a:bodyPr/>
        <a:lstStyle/>
        <a:p>
          <a:endParaRPr lang="en-US"/>
        </a:p>
      </dgm:t>
    </dgm:pt>
    <dgm:pt modelId="{1D80B693-89A8-4B4D-B6A4-437AF796FF9D}">
      <dgm:prSet phldrT="[Text]"/>
      <dgm:spPr/>
      <dgm:t>
        <a:bodyPr/>
        <a:lstStyle/>
        <a:p>
          <a:r>
            <a:rPr lang="en-CA" dirty="0" smtClean="0"/>
            <a:t>Rate quality of peer reviews received</a:t>
          </a:r>
          <a:endParaRPr lang="en-CA" dirty="0"/>
        </a:p>
      </dgm:t>
    </dgm:pt>
    <dgm:pt modelId="{2CA53F90-F30F-4B55-9725-73BC748A63A2}" type="parTrans" cxnId="{3209EA19-B39B-4FE9-8427-A124E6F94787}">
      <dgm:prSet/>
      <dgm:spPr/>
      <dgm:t>
        <a:bodyPr/>
        <a:lstStyle/>
        <a:p>
          <a:endParaRPr lang="en-US"/>
        </a:p>
      </dgm:t>
    </dgm:pt>
    <dgm:pt modelId="{D8F56591-512B-4583-90E3-AF15C8E44156}" type="sibTrans" cxnId="{3209EA19-B39B-4FE9-8427-A124E6F94787}">
      <dgm:prSet/>
      <dgm:spPr/>
      <dgm:t>
        <a:bodyPr/>
        <a:lstStyle/>
        <a:p>
          <a:endParaRPr lang="en-US"/>
        </a:p>
      </dgm:t>
    </dgm:pt>
    <dgm:pt modelId="{D3B3276F-2849-4148-BAA5-9E1D2FBF3BF9}">
      <dgm:prSet phldrT="[Text]"/>
      <dgm:spPr/>
      <dgm:t>
        <a:bodyPr/>
        <a:lstStyle/>
        <a:p>
          <a:r>
            <a:rPr lang="en-CA" dirty="0" smtClean="0"/>
            <a:t>Rate quality of peer reviews received</a:t>
          </a:r>
          <a:endParaRPr lang="en-CA" dirty="0"/>
        </a:p>
      </dgm:t>
    </dgm:pt>
    <dgm:pt modelId="{15E63D50-C2BF-48D5-BC7B-26CD4EDB5D19}" type="parTrans" cxnId="{A328E5DD-B73F-44A3-B83A-D7A22FEEE90C}">
      <dgm:prSet/>
      <dgm:spPr/>
      <dgm:t>
        <a:bodyPr/>
        <a:lstStyle/>
        <a:p>
          <a:endParaRPr lang="en-US"/>
        </a:p>
      </dgm:t>
    </dgm:pt>
    <dgm:pt modelId="{28607514-BA99-4C7E-8F20-B5096EF33B54}" type="sibTrans" cxnId="{A328E5DD-B73F-44A3-B83A-D7A22FEEE90C}">
      <dgm:prSet/>
      <dgm:spPr/>
      <dgm:t>
        <a:bodyPr/>
        <a:lstStyle/>
        <a:p>
          <a:endParaRPr lang="en-US"/>
        </a:p>
      </dgm:t>
    </dgm:pt>
    <dgm:pt modelId="{A0D4D76C-353F-4DC6-8475-84DC5F8443DC}" type="pres">
      <dgm:prSet presAssocID="{38FA695A-5A98-4D8F-ACA0-C14E83247F0D}" presName="CompostProcess" presStyleCnt="0">
        <dgm:presLayoutVars>
          <dgm:dir/>
          <dgm:resizeHandles val="exact"/>
        </dgm:presLayoutVars>
      </dgm:prSet>
      <dgm:spPr/>
      <dgm:t>
        <a:bodyPr/>
        <a:lstStyle/>
        <a:p>
          <a:endParaRPr lang="en-US"/>
        </a:p>
      </dgm:t>
    </dgm:pt>
    <dgm:pt modelId="{F3070347-A959-4F8F-B52A-878938D70A10}" type="pres">
      <dgm:prSet presAssocID="{38FA695A-5A98-4D8F-ACA0-C14E83247F0D}" presName="arrow" presStyleLbl="bgShp" presStyleIdx="0" presStyleCnt="1"/>
      <dgm:spPr/>
      <dgm:t>
        <a:bodyPr/>
        <a:lstStyle/>
        <a:p>
          <a:endParaRPr lang="en-US"/>
        </a:p>
      </dgm:t>
    </dgm:pt>
    <dgm:pt modelId="{50116493-FBFC-4334-B639-1CE645A69266}" type="pres">
      <dgm:prSet presAssocID="{38FA695A-5A98-4D8F-ACA0-C14E83247F0D}" presName="linearProcess" presStyleCnt="0"/>
      <dgm:spPr/>
    </dgm:pt>
    <dgm:pt modelId="{3FCCFB88-2593-434A-A425-E0F06E2F47F5}" type="pres">
      <dgm:prSet presAssocID="{350B6C4F-4C00-4950-92F6-C12C8EDA83E3}" presName="textNode" presStyleLbl="node1" presStyleIdx="0" presStyleCnt="5">
        <dgm:presLayoutVars>
          <dgm:bulletEnabled val="1"/>
        </dgm:presLayoutVars>
      </dgm:prSet>
      <dgm:spPr/>
      <dgm:t>
        <a:bodyPr/>
        <a:lstStyle/>
        <a:p>
          <a:endParaRPr lang="en-US"/>
        </a:p>
      </dgm:t>
    </dgm:pt>
    <dgm:pt modelId="{A36B8D71-4338-46C7-8CC7-5C2F691ED25A}" type="pres">
      <dgm:prSet presAssocID="{23BF1196-CFD4-401D-8911-B3886058FED1}" presName="sibTrans" presStyleCnt="0"/>
      <dgm:spPr/>
    </dgm:pt>
    <dgm:pt modelId="{CF9ABEC5-41A3-4414-B12F-52F87AF618F5}" type="pres">
      <dgm:prSet presAssocID="{4AFEC2B9-8265-437C-95D0-050D9F2D8764}" presName="textNode" presStyleLbl="node1" presStyleIdx="1" presStyleCnt="5">
        <dgm:presLayoutVars>
          <dgm:bulletEnabled val="1"/>
        </dgm:presLayoutVars>
      </dgm:prSet>
      <dgm:spPr/>
      <dgm:t>
        <a:bodyPr/>
        <a:lstStyle/>
        <a:p>
          <a:endParaRPr lang="en-US"/>
        </a:p>
      </dgm:t>
    </dgm:pt>
    <dgm:pt modelId="{DCB2B628-6709-42A6-B5F3-2725FCF6D126}" type="pres">
      <dgm:prSet presAssocID="{BA89063C-14B4-45EB-97E7-7FDD7DC514D2}" presName="sibTrans" presStyleCnt="0"/>
      <dgm:spPr/>
    </dgm:pt>
    <dgm:pt modelId="{7ECDEF9F-912E-4B1B-8ED8-848C1E02ADAB}" type="pres">
      <dgm:prSet presAssocID="{DD88D3D8-ED66-4352-A29F-0CF999A359C5}" presName="textNode" presStyleLbl="node1" presStyleIdx="2" presStyleCnt="5">
        <dgm:presLayoutVars>
          <dgm:bulletEnabled val="1"/>
        </dgm:presLayoutVars>
      </dgm:prSet>
      <dgm:spPr/>
      <dgm:t>
        <a:bodyPr/>
        <a:lstStyle/>
        <a:p>
          <a:endParaRPr lang="en-US"/>
        </a:p>
      </dgm:t>
    </dgm:pt>
    <dgm:pt modelId="{F5E1D789-F1A3-45EA-8D8B-86ED5678B7B1}" type="pres">
      <dgm:prSet presAssocID="{A8EB5A8F-116B-4733-A99E-D1B6D2A68C62}" presName="sibTrans" presStyleCnt="0"/>
      <dgm:spPr/>
    </dgm:pt>
    <dgm:pt modelId="{E454F133-B6C1-4E14-A869-F08AD88551FD}" type="pres">
      <dgm:prSet presAssocID="{1DA08F9B-FE60-4863-B7B7-0D7465C19657}" presName="textNode" presStyleLbl="node1" presStyleIdx="3" presStyleCnt="5">
        <dgm:presLayoutVars>
          <dgm:bulletEnabled val="1"/>
        </dgm:presLayoutVars>
      </dgm:prSet>
      <dgm:spPr/>
      <dgm:t>
        <a:bodyPr/>
        <a:lstStyle/>
        <a:p>
          <a:endParaRPr lang="en-US"/>
        </a:p>
      </dgm:t>
    </dgm:pt>
    <dgm:pt modelId="{BBF034A9-4920-4947-8E3D-FECD6C0D0966}" type="pres">
      <dgm:prSet presAssocID="{967CB8A4-2423-4467-B9BC-78CED74DD067}" presName="sibTrans" presStyleCnt="0"/>
      <dgm:spPr/>
    </dgm:pt>
    <dgm:pt modelId="{6B84D16E-7D43-4660-9830-59AAB8C8DFC1}" type="pres">
      <dgm:prSet presAssocID="{C57107CE-9703-4DB9-8C1D-3C12026F8B63}" presName="textNode" presStyleLbl="node1" presStyleIdx="4" presStyleCnt="5">
        <dgm:presLayoutVars>
          <dgm:bulletEnabled val="1"/>
        </dgm:presLayoutVars>
      </dgm:prSet>
      <dgm:spPr/>
      <dgm:t>
        <a:bodyPr/>
        <a:lstStyle/>
        <a:p>
          <a:endParaRPr lang="en-US"/>
        </a:p>
      </dgm:t>
    </dgm:pt>
  </dgm:ptLst>
  <dgm:cxnLst>
    <dgm:cxn modelId="{7DB4CFDD-ACD2-45EF-9BFE-7FB94ABF5294}" srcId="{38FA695A-5A98-4D8F-ACA0-C14E83247F0D}" destId="{C57107CE-9703-4DB9-8C1D-3C12026F8B63}" srcOrd="4" destOrd="0" parTransId="{CC59C4D4-C5FC-4726-9426-01FE0E61BFE4}" sibTransId="{5DF0589E-F781-4198-9235-422267D8A6FE}"/>
    <dgm:cxn modelId="{68B794BB-E7B2-45B2-9CC0-ADB2327AA5BA}" type="presOf" srcId="{23C6EB01-9171-46A0-8150-6E181C858841}" destId="{CF9ABEC5-41A3-4414-B12F-52F87AF618F5}" srcOrd="0" destOrd="2" presId="urn:microsoft.com/office/officeart/2005/8/layout/hProcess9"/>
    <dgm:cxn modelId="{89E4C84C-BB4A-45CD-B432-DA2E3D7126AB}" srcId="{4AFEC2B9-8265-437C-95D0-050D9F2D8764}" destId="{B2499E6D-0AC4-4D2C-ABB8-C4B78C220D1E}" srcOrd="0" destOrd="0" parTransId="{17D29903-9C17-4785-80FF-198EA4C564BF}" sibTransId="{00686764-EF44-40EC-B040-D72930FA0715}"/>
    <dgm:cxn modelId="{3209EA19-B39B-4FE9-8427-A124E6F94787}" srcId="{1DA08F9B-FE60-4863-B7B7-0D7465C19657}" destId="{1D80B693-89A8-4B4D-B6A4-437AF796FF9D}" srcOrd="1" destOrd="0" parTransId="{2CA53F90-F30F-4B55-9725-73BC748A63A2}" sibTransId="{D8F56591-512B-4583-90E3-AF15C8E44156}"/>
    <dgm:cxn modelId="{8408287F-0F5E-49DB-9428-EB739A8CCEE4}" srcId="{38FA695A-5A98-4D8F-ACA0-C14E83247F0D}" destId="{DD88D3D8-ED66-4352-A29F-0CF999A359C5}" srcOrd="2" destOrd="0" parTransId="{68380346-DB44-4BB1-9BE4-3D526501AD41}" sibTransId="{A8EB5A8F-116B-4733-A99E-D1B6D2A68C62}"/>
    <dgm:cxn modelId="{B654E0A1-F4BF-404D-B17B-721B5306FE50}" srcId="{38FA695A-5A98-4D8F-ACA0-C14E83247F0D}" destId="{4AFEC2B9-8265-437C-95D0-050D9F2D8764}" srcOrd="1" destOrd="0" parTransId="{B86112F4-55CC-40B1-8E56-44A34260115F}" sibTransId="{BA89063C-14B4-45EB-97E7-7FDD7DC514D2}"/>
    <dgm:cxn modelId="{BE5621DF-6C90-411E-80FD-CE1A0C2CC34E}" type="presOf" srcId="{1D80B693-89A8-4B4D-B6A4-437AF796FF9D}" destId="{E454F133-B6C1-4E14-A869-F08AD88551FD}" srcOrd="0" destOrd="2" presId="urn:microsoft.com/office/officeart/2005/8/layout/hProcess9"/>
    <dgm:cxn modelId="{9022D44E-AB9E-42CB-9F70-BC06F909C339}" srcId="{350B6C4F-4C00-4950-92F6-C12C8EDA83E3}" destId="{01C2C30F-98CD-481F-98A5-777B771BD813}" srcOrd="1" destOrd="0" parTransId="{55303073-A731-426B-983F-3FEB9BB11284}" sibTransId="{F2C8AE26-4EB2-4AF2-B89B-915D0F4843D5}"/>
    <dgm:cxn modelId="{E96A1248-016A-4656-96DC-A51A8A64D46B}" type="presOf" srcId="{B2499E6D-0AC4-4D2C-ABB8-C4B78C220D1E}" destId="{CF9ABEC5-41A3-4414-B12F-52F87AF618F5}" srcOrd="0" destOrd="1" presId="urn:microsoft.com/office/officeart/2005/8/layout/hProcess9"/>
    <dgm:cxn modelId="{5F86971A-B022-4ED6-90B7-0D9356E7A8FC}" srcId="{C57107CE-9703-4DB9-8C1D-3C12026F8B63}" destId="{2F33DBDE-DB50-41F8-8B6B-6F15CCAB60A4}" srcOrd="0" destOrd="0" parTransId="{A9231218-724C-47AC-93DA-3A654A4A8E2F}" sibTransId="{66A9DA7F-A71F-4D5F-92F9-1FD7EBFEFC32}"/>
    <dgm:cxn modelId="{89992261-014C-4085-AD77-95E3CFA80970}" srcId="{38FA695A-5A98-4D8F-ACA0-C14E83247F0D}" destId="{1DA08F9B-FE60-4863-B7B7-0D7465C19657}" srcOrd="3" destOrd="0" parTransId="{C50FCD98-D991-4836-A3FE-0416E8168E2B}" sibTransId="{967CB8A4-2423-4467-B9BC-78CED74DD067}"/>
    <dgm:cxn modelId="{C1A53FD3-6EEF-4DBD-9CC4-1F2259EA3262}" srcId="{1DA08F9B-FE60-4863-B7B7-0D7465C19657}" destId="{A84E0CFA-262B-433E-B58F-587D546169DC}" srcOrd="0" destOrd="0" parTransId="{4A998507-2606-4E59-A17D-CFD6E7DD9C94}" sibTransId="{94CDFF2C-6C4E-45A0-978C-308052F26C63}"/>
    <dgm:cxn modelId="{FE698A3B-15CB-42CC-90E3-9411A8B0C017}" type="presOf" srcId="{2F33DBDE-DB50-41F8-8B6B-6F15CCAB60A4}" destId="{6B84D16E-7D43-4660-9830-59AAB8C8DFC1}" srcOrd="0" destOrd="1" presId="urn:microsoft.com/office/officeart/2005/8/layout/hProcess9"/>
    <dgm:cxn modelId="{A56709D8-21C6-42AC-A4BD-B8C1E2EAA446}" type="presOf" srcId="{1DA08F9B-FE60-4863-B7B7-0D7465C19657}" destId="{E454F133-B6C1-4E14-A869-F08AD88551FD}" srcOrd="0" destOrd="0" presId="urn:microsoft.com/office/officeart/2005/8/layout/hProcess9"/>
    <dgm:cxn modelId="{5B6FEB57-F225-4706-8869-F5661C53D9BD}" srcId="{350B6C4F-4C00-4950-92F6-C12C8EDA83E3}" destId="{0C73992A-3A4F-499B-A79F-4549C924A55C}" srcOrd="0" destOrd="0" parTransId="{50DA5113-D7AD-4E41-867A-BB8CA97FC337}" sibTransId="{3A726759-0FF2-4405-8EB2-EEFEEE10C733}"/>
    <dgm:cxn modelId="{87A563A6-04AD-4961-A6D5-7E4B132E1A9D}" type="presOf" srcId="{C57107CE-9703-4DB9-8C1D-3C12026F8B63}" destId="{6B84D16E-7D43-4660-9830-59AAB8C8DFC1}" srcOrd="0" destOrd="0" presId="urn:microsoft.com/office/officeart/2005/8/layout/hProcess9"/>
    <dgm:cxn modelId="{C6C36B0B-1DED-4701-A8E1-FEB35B708513}" type="presOf" srcId="{01C2C30F-98CD-481F-98A5-777B771BD813}" destId="{3FCCFB88-2593-434A-A425-E0F06E2F47F5}" srcOrd="0" destOrd="2" presId="urn:microsoft.com/office/officeart/2005/8/layout/hProcess9"/>
    <dgm:cxn modelId="{39C6C85A-6FC1-4F51-A169-4546ED2BC8AE}" srcId="{38FA695A-5A98-4D8F-ACA0-C14E83247F0D}" destId="{350B6C4F-4C00-4950-92F6-C12C8EDA83E3}" srcOrd="0" destOrd="0" parTransId="{F199C5A5-A359-400A-BF29-D42F0F9A57C6}" sibTransId="{23BF1196-CFD4-401D-8911-B3886058FED1}"/>
    <dgm:cxn modelId="{8B57B6D1-2099-480E-B0D1-AF9F1F0302D2}" srcId="{DD88D3D8-ED66-4352-A29F-0CF999A359C5}" destId="{9631F21C-8E5F-4D89-9C46-4F852D794D4C}" srcOrd="0" destOrd="0" parTransId="{E24DEE93-B983-4F7C-89AB-4F77A472960C}" sibTransId="{8687B19D-A679-4A76-8CD5-890BCFB73330}"/>
    <dgm:cxn modelId="{15E4331F-11FD-4989-93F2-82CE05123A07}" srcId="{DD88D3D8-ED66-4352-A29F-0CF999A359C5}" destId="{026172B3-AE55-4911-995D-FFE49F52147D}" srcOrd="1" destOrd="0" parTransId="{C5EC4B52-4C1F-4E59-B434-5D1E60311A7A}" sibTransId="{3DFCFD44-6BB0-4A2E-BC9B-8CFCA885EB13}"/>
    <dgm:cxn modelId="{0423C83E-EA3F-43A8-8416-84B399DC2BD9}" type="presOf" srcId="{D3B3276F-2849-4148-BAA5-9E1D2FBF3BF9}" destId="{6B84D16E-7D43-4660-9830-59AAB8C8DFC1}" srcOrd="0" destOrd="2" presId="urn:microsoft.com/office/officeart/2005/8/layout/hProcess9"/>
    <dgm:cxn modelId="{79D6535B-E85E-4F44-9092-4EB1757E12F5}" type="presOf" srcId="{9631F21C-8E5F-4D89-9C46-4F852D794D4C}" destId="{7ECDEF9F-912E-4B1B-8ED8-848C1E02ADAB}" srcOrd="0" destOrd="1" presId="urn:microsoft.com/office/officeart/2005/8/layout/hProcess9"/>
    <dgm:cxn modelId="{87C4D948-3D78-43B8-8001-B7E33D7034D9}" type="presOf" srcId="{026172B3-AE55-4911-995D-FFE49F52147D}" destId="{7ECDEF9F-912E-4B1B-8ED8-848C1E02ADAB}" srcOrd="0" destOrd="2" presId="urn:microsoft.com/office/officeart/2005/8/layout/hProcess9"/>
    <dgm:cxn modelId="{13C3C9BF-979B-4D40-9D71-3B11B17FD434}" srcId="{4AFEC2B9-8265-437C-95D0-050D9F2D8764}" destId="{23C6EB01-9171-46A0-8150-6E181C858841}" srcOrd="1" destOrd="0" parTransId="{5ED0C62B-46F2-48C4-9EEB-3F6AA9FE17E8}" sibTransId="{E414C4D8-A820-4B8A-992C-3AD0A966FCDF}"/>
    <dgm:cxn modelId="{F5B67956-8C30-4703-8BCD-3D7E92A2D250}" type="presOf" srcId="{350B6C4F-4C00-4950-92F6-C12C8EDA83E3}" destId="{3FCCFB88-2593-434A-A425-E0F06E2F47F5}" srcOrd="0" destOrd="0" presId="urn:microsoft.com/office/officeart/2005/8/layout/hProcess9"/>
    <dgm:cxn modelId="{1748D48D-40A4-44C7-B850-AEED77DEAA95}" type="presOf" srcId="{38FA695A-5A98-4D8F-ACA0-C14E83247F0D}" destId="{A0D4D76C-353F-4DC6-8475-84DC5F8443DC}" srcOrd="0" destOrd="0" presId="urn:microsoft.com/office/officeart/2005/8/layout/hProcess9"/>
    <dgm:cxn modelId="{C6408EE5-893F-4972-A7A1-8F65EE1BCCC3}" type="presOf" srcId="{4AFEC2B9-8265-437C-95D0-050D9F2D8764}" destId="{CF9ABEC5-41A3-4414-B12F-52F87AF618F5}" srcOrd="0" destOrd="0" presId="urn:microsoft.com/office/officeart/2005/8/layout/hProcess9"/>
    <dgm:cxn modelId="{A328E5DD-B73F-44A3-B83A-D7A22FEEE90C}" srcId="{C57107CE-9703-4DB9-8C1D-3C12026F8B63}" destId="{D3B3276F-2849-4148-BAA5-9E1D2FBF3BF9}" srcOrd="1" destOrd="0" parTransId="{15E63D50-C2BF-48D5-BC7B-26CD4EDB5D19}" sibTransId="{28607514-BA99-4C7E-8F20-B5096EF33B54}"/>
    <dgm:cxn modelId="{33FB8913-4F67-4B10-B311-5A9466D7E6CF}" type="presOf" srcId="{0C73992A-3A4F-499B-A79F-4549C924A55C}" destId="{3FCCFB88-2593-434A-A425-E0F06E2F47F5}" srcOrd="0" destOrd="1" presId="urn:microsoft.com/office/officeart/2005/8/layout/hProcess9"/>
    <dgm:cxn modelId="{8F5332B3-51A9-48F7-A4A8-A09256C23E45}" type="presOf" srcId="{DD88D3D8-ED66-4352-A29F-0CF999A359C5}" destId="{7ECDEF9F-912E-4B1B-8ED8-848C1E02ADAB}" srcOrd="0" destOrd="0" presId="urn:microsoft.com/office/officeart/2005/8/layout/hProcess9"/>
    <dgm:cxn modelId="{9A436ABA-9844-45EA-B52C-D98F39464A2D}" type="presOf" srcId="{A84E0CFA-262B-433E-B58F-587D546169DC}" destId="{E454F133-B6C1-4E14-A869-F08AD88551FD}" srcOrd="0" destOrd="1" presId="urn:microsoft.com/office/officeart/2005/8/layout/hProcess9"/>
    <dgm:cxn modelId="{78D300DF-DDA8-4E4C-85F1-CC20D80A9A55}" type="presParOf" srcId="{A0D4D76C-353F-4DC6-8475-84DC5F8443DC}" destId="{F3070347-A959-4F8F-B52A-878938D70A10}" srcOrd="0" destOrd="0" presId="urn:microsoft.com/office/officeart/2005/8/layout/hProcess9"/>
    <dgm:cxn modelId="{F8649E3F-7D13-4F16-86A1-EC18EC31B45F}" type="presParOf" srcId="{A0D4D76C-353F-4DC6-8475-84DC5F8443DC}" destId="{50116493-FBFC-4334-B639-1CE645A69266}" srcOrd="1" destOrd="0" presId="urn:microsoft.com/office/officeart/2005/8/layout/hProcess9"/>
    <dgm:cxn modelId="{670AFC2E-388F-45E7-9738-EB914DDA3188}" type="presParOf" srcId="{50116493-FBFC-4334-B639-1CE645A69266}" destId="{3FCCFB88-2593-434A-A425-E0F06E2F47F5}" srcOrd="0" destOrd="0" presId="urn:microsoft.com/office/officeart/2005/8/layout/hProcess9"/>
    <dgm:cxn modelId="{9FBC0520-0C37-491B-8886-1308B32EF4BF}" type="presParOf" srcId="{50116493-FBFC-4334-B639-1CE645A69266}" destId="{A36B8D71-4338-46C7-8CC7-5C2F691ED25A}" srcOrd="1" destOrd="0" presId="urn:microsoft.com/office/officeart/2005/8/layout/hProcess9"/>
    <dgm:cxn modelId="{BCBF368B-ACC8-4B0F-AAC6-A341AA05B99C}" type="presParOf" srcId="{50116493-FBFC-4334-B639-1CE645A69266}" destId="{CF9ABEC5-41A3-4414-B12F-52F87AF618F5}" srcOrd="2" destOrd="0" presId="urn:microsoft.com/office/officeart/2005/8/layout/hProcess9"/>
    <dgm:cxn modelId="{FCE904FB-2FC3-4C01-866B-A310EA56EA50}" type="presParOf" srcId="{50116493-FBFC-4334-B639-1CE645A69266}" destId="{DCB2B628-6709-42A6-B5F3-2725FCF6D126}" srcOrd="3" destOrd="0" presId="urn:microsoft.com/office/officeart/2005/8/layout/hProcess9"/>
    <dgm:cxn modelId="{4860A10F-4432-4C3C-80BA-B3F17F74BC92}" type="presParOf" srcId="{50116493-FBFC-4334-B639-1CE645A69266}" destId="{7ECDEF9F-912E-4B1B-8ED8-848C1E02ADAB}" srcOrd="4" destOrd="0" presId="urn:microsoft.com/office/officeart/2005/8/layout/hProcess9"/>
    <dgm:cxn modelId="{77B913F1-509C-402F-AFC5-9F9342DB4B87}" type="presParOf" srcId="{50116493-FBFC-4334-B639-1CE645A69266}" destId="{F5E1D789-F1A3-45EA-8D8B-86ED5678B7B1}" srcOrd="5" destOrd="0" presId="urn:microsoft.com/office/officeart/2005/8/layout/hProcess9"/>
    <dgm:cxn modelId="{0DBCA42F-CEAB-4896-83A5-FF607F31873E}" type="presParOf" srcId="{50116493-FBFC-4334-B639-1CE645A69266}" destId="{E454F133-B6C1-4E14-A869-F08AD88551FD}" srcOrd="6" destOrd="0" presId="urn:microsoft.com/office/officeart/2005/8/layout/hProcess9"/>
    <dgm:cxn modelId="{C5A18354-60CA-459C-920B-A204C0CD783C}" type="presParOf" srcId="{50116493-FBFC-4334-B639-1CE645A69266}" destId="{BBF034A9-4920-4947-8E3D-FECD6C0D0966}" srcOrd="7" destOrd="0" presId="urn:microsoft.com/office/officeart/2005/8/layout/hProcess9"/>
    <dgm:cxn modelId="{299AC758-F8E3-414C-B59A-092E0D752229}" type="presParOf" srcId="{50116493-FBFC-4334-B639-1CE645A69266}" destId="{6B84D16E-7D43-4660-9830-59AAB8C8DFC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AF3B75-1134-4BBB-8650-E89F5486A4D4}"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8C90F61E-593F-4C2E-A4C9-368D269945E4}">
      <dgm:prSet phldrT="[Text]"/>
      <dgm:spPr/>
      <dgm:t>
        <a:bodyPr/>
        <a:lstStyle/>
        <a:p>
          <a:r>
            <a:rPr lang="en-US" dirty="0" smtClean="0"/>
            <a:t>5 points</a:t>
          </a:r>
          <a:endParaRPr lang="en-US" dirty="0"/>
        </a:p>
      </dgm:t>
    </dgm:pt>
    <dgm:pt modelId="{CB13F708-76DB-473F-B063-81204D66F3FC}" type="parTrans" cxnId="{C817A7F8-E899-4E25-9D6F-31125DDF0538}">
      <dgm:prSet/>
      <dgm:spPr/>
      <dgm:t>
        <a:bodyPr/>
        <a:lstStyle/>
        <a:p>
          <a:endParaRPr lang="en-US"/>
        </a:p>
      </dgm:t>
    </dgm:pt>
    <dgm:pt modelId="{A261A45E-7301-4739-B32E-F41336CAF825}" type="sibTrans" cxnId="{C817A7F8-E899-4E25-9D6F-31125DDF0538}">
      <dgm:prSet/>
      <dgm:spPr/>
      <dgm:t>
        <a:bodyPr/>
        <a:lstStyle/>
        <a:p>
          <a:endParaRPr lang="en-US"/>
        </a:p>
      </dgm:t>
    </dgm:pt>
    <dgm:pt modelId="{029A33D4-1602-402D-97E5-31E27229DA1D}">
      <dgm:prSet/>
      <dgm:spPr/>
      <dgm:t>
        <a:bodyPr/>
        <a:lstStyle/>
        <a:p>
          <a:r>
            <a:rPr lang="en-US" dirty="0" smtClean="0"/>
            <a:t>4 points</a:t>
          </a:r>
          <a:endParaRPr lang="en-US" dirty="0"/>
        </a:p>
      </dgm:t>
    </dgm:pt>
    <dgm:pt modelId="{5EF30B3C-9A3F-4FE0-93AF-9582E30743F3}" type="parTrans" cxnId="{0A28C75B-4A17-45D7-A54D-A054952621B1}">
      <dgm:prSet/>
      <dgm:spPr/>
      <dgm:t>
        <a:bodyPr/>
        <a:lstStyle/>
        <a:p>
          <a:endParaRPr lang="en-US"/>
        </a:p>
      </dgm:t>
    </dgm:pt>
    <dgm:pt modelId="{C06A5AF7-DD3D-458C-B338-4CCDF42CBA03}" type="sibTrans" cxnId="{0A28C75B-4A17-45D7-A54D-A054952621B1}">
      <dgm:prSet/>
      <dgm:spPr/>
      <dgm:t>
        <a:bodyPr/>
        <a:lstStyle/>
        <a:p>
          <a:endParaRPr lang="en-US"/>
        </a:p>
      </dgm:t>
    </dgm:pt>
    <dgm:pt modelId="{7B983AAB-FFFF-4BA2-A3A2-6A9DDD0D25B6}">
      <dgm:prSet/>
      <dgm:spPr/>
      <dgm:t>
        <a:bodyPr/>
        <a:lstStyle/>
        <a:p>
          <a:r>
            <a:rPr lang="en-US" dirty="0" smtClean="0"/>
            <a:t>3 points</a:t>
          </a:r>
          <a:endParaRPr lang="en-US" dirty="0"/>
        </a:p>
      </dgm:t>
    </dgm:pt>
    <dgm:pt modelId="{833E9B4D-1088-4D6A-AD39-BC6CE0DAC3B1}" type="parTrans" cxnId="{47415A44-B637-456D-87DC-277427AB512D}">
      <dgm:prSet/>
      <dgm:spPr/>
      <dgm:t>
        <a:bodyPr/>
        <a:lstStyle/>
        <a:p>
          <a:endParaRPr lang="en-US"/>
        </a:p>
      </dgm:t>
    </dgm:pt>
    <dgm:pt modelId="{C5E33FE9-CA98-49DC-AC3A-221918B33846}" type="sibTrans" cxnId="{47415A44-B637-456D-87DC-277427AB512D}">
      <dgm:prSet/>
      <dgm:spPr/>
      <dgm:t>
        <a:bodyPr/>
        <a:lstStyle/>
        <a:p>
          <a:endParaRPr lang="en-US"/>
        </a:p>
      </dgm:t>
    </dgm:pt>
    <dgm:pt modelId="{FA6CD687-065B-43E0-903B-04B32FA0BA7D}">
      <dgm:prSet/>
      <dgm:spPr/>
      <dgm:t>
        <a:bodyPr/>
        <a:lstStyle/>
        <a:p>
          <a:r>
            <a:rPr lang="en-US" dirty="0" smtClean="0"/>
            <a:t>2 points</a:t>
          </a:r>
          <a:endParaRPr lang="en-US" dirty="0"/>
        </a:p>
      </dgm:t>
    </dgm:pt>
    <dgm:pt modelId="{6A50ACB9-4A78-40E9-B8C3-FE74B4FD6481}" type="parTrans" cxnId="{F60CE724-B5B2-4A5F-9F69-654E6DE09D68}">
      <dgm:prSet/>
      <dgm:spPr/>
      <dgm:t>
        <a:bodyPr/>
        <a:lstStyle/>
        <a:p>
          <a:endParaRPr lang="en-US"/>
        </a:p>
      </dgm:t>
    </dgm:pt>
    <dgm:pt modelId="{C3C7BBF7-D3E5-4E4C-8811-18A82FDDFC87}" type="sibTrans" cxnId="{F60CE724-B5B2-4A5F-9F69-654E6DE09D68}">
      <dgm:prSet/>
      <dgm:spPr/>
      <dgm:t>
        <a:bodyPr/>
        <a:lstStyle/>
        <a:p>
          <a:endParaRPr lang="en-US"/>
        </a:p>
      </dgm:t>
    </dgm:pt>
    <dgm:pt modelId="{EBC3A803-AC67-4D7E-A786-CFF70DD1DC03}">
      <dgm:prSet/>
      <dgm:spPr/>
      <dgm:t>
        <a:bodyPr/>
        <a:lstStyle/>
        <a:p>
          <a:r>
            <a:rPr lang="en-US" dirty="0" smtClean="0"/>
            <a:t>1 point</a:t>
          </a:r>
          <a:endParaRPr lang="en-US" dirty="0"/>
        </a:p>
      </dgm:t>
    </dgm:pt>
    <dgm:pt modelId="{1749A77A-59B1-4505-8277-8C11266BF7E2}" type="parTrans" cxnId="{DE670287-C878-4909-AEC6-EF86B4F38D35}">
      <dgm:prSet/>
      <dgm:spPr/>
      <dgm:t>
        <a:bodyPr/>
        <a:lstStyle/>
        <a:p>
          <a:endParaRPr lang="en-US"/>
        </a:p>
      </dgm:t>
    </dgm:pt>
    <dgm:pt modelId="{F7D6E709-3F1D-4A04-ABBF-4BF6D5AEB1E4}" type="sibTrans" cxnId="{DE670287-C878-4909-AEC6-EF86B4F38D35}">
      <dgm:prSet/>
      <dgm:spPr/>
      <dgm:t>
        <a:bodyPr/>
        <a:lstStyle/>
        <a:p>
          <a:endParaRPr lang="en-US"/>
        </a:p>
      </dgm:t>
    </dgm:pt>
    <dgm:pt modelId="{135DA038-EA11-43C3-B429-AEFEE8199FDA}">
      <dgm:prSet/>
      <dgm:spPr/>
      <dgm:t>
        <a:bodyPr/>
        <a:lstStyle/>
        <a:p>
          <a:r>
            <a:rPr lang="en-US" dirty="0" smtClean="0"/>
            <a:t>0 points</a:t>
          </a:r>
          <a:endParaRPr lang="en-US" dirty="0"/>
        </a:p>
      </dgm:t>
    </dgm:pt>
    <dgm:pt modelId="{CE9FFBD4-152B-4A36-B926-B0C3314504C6}" type="parTrans" cxnId="{7D6DB25B-196A-4E27-A9F2-E3A570852D29}">
      <dgm:prSet/>
      <dgm:spPr/>
      <dgm:t>
        <a:bodyPr/>
        <a:lstStyle/>
        <a:p>
          <a:endParaRPr lang="en-US"/>
        </a:p>
      </dgm:t>
    </dgm:pt>
    <dgm:pt modelId="{A0A0853F-FA40-4B0E-BC06-C2FC11E514DF}" type="sibTrans" cxnId="{7D6DB25B-196A-4E27-A9F2-E3A570852D29}">
      <dgm:prSet/>
      <dgm:spPr/>
      <dgm:t>
        <a:bodyPr/>
        <a:lstStyle/>
        <a:p>
          <a:endParaRPr lang="en-US"/>
        </a:p>
      </dgm:t>
    </dgm:pt>
    <dgm:pt modelId="{22F1B233-DDEE-4016-B4FF-976D06743EAB}">
      <dgm:prSet phldrT="[Text]"/>
      <dgm:spPr/>
      <dgm:t>
        <a:bodyPr/>
        <a:lstStyle/>
        <a:p>
          <a:r>
            <a:rPr lang="en-US" dirty="0" smtClean="0"/>
            <a:t>Perfect mastery of the concept. Accurate (check the course materials), complete, detailed, and thorough.</a:t>
          </a:r>
          <a:endParaRPr lang="en-US" dirty="0"/>
        </a:p>
      </dgm:t>
    </dgm:pt>
    <dgm:pt modelId="{D7737200-EA1E-4D67-B876-CDFC7FB6EE39}" type="parTrans" cxnId="{6C0919A3-13D7-404F-935B-8F45C244318F}">
      <dgm:prSet/>
      <dgm:spPr/>
      <dgm:t>
        <a:bodyPr/>
        <a:lstStyle/>
        <a:p>
          <a:endParaRPr lang="en-US"/>
        </a:p>
      </dgm:t>
    </dgm:pt>
    <dgm:pt modelId="{D97C86DB-149E-4451-9DC1-D29BA844EC92}" type="sibTrans" cxnId="{6C0919A3-13D7-404F-935B-8F45C244318F}">
      <dgm:prSet/>
      <dgm:spPr/>
      <dgm:t>
        <a:bodyPr/>
        <a:lstStyle/>
        <a:p>
          <a:endParaRPr lang="en-US"/>
        </a:p>
      </dgm:t>
    </dgm:pt>
    <dgm:pt modelId="{62203097-10A8-4508-90C9-8E5807A760C9}">
      <dgm:prSet/>
      <dgm:spPr/>
      <dgm:t>
        <a:bodyPr/>
        <a:lstStyle/>
        <a:p>
          <a:r>
            <a:rPr lang="en-US" dirty="0" smtClean="0"/>
            <a:t>Accurate, no key aspects about the concept are missing.</a:t>
          </a:r>
          <a:endParaRPr lang="en-US" dirty="0"/>
        </a:p>
      </dgm:t>
    </dgm:pt>
    <dgm:pt modelId="{31E5D270-06EF-4AC7-B8BD-A472BDA964D4}" type="parTrans" cxnId="{794066FC-338F-4107-8B0B-4DA8603A7168}">
      <dgm:prSet/>
      <dgm:spPr/>
      <dgm:t>
        <a:bodyPr/>
        <a:lstStyle/>
        <a:p>
          <a:endParaRPr lang="en-US"/>
        </a:p>
      </dgm:t>
    </dgm:pt>
    <dgm:pt modelId="{1F5683D6-9624-4A89-96C4-25EBE7C61C1E}" type="sibTrans" cxnId="{794066FC-338F-4107-8B0B-4DA8603A7168}">
      <dgm:prSet/>
      <dgm:spPr/>
      <dgm:t>
        <a:bodyPr/>
        <a:lstStyle/>
        <a:p>
          <a:endParaRPr lang="en-US"/>
        </a:p>
      </dgm:t>
    </dgm:pt>
    <dgm:pt modelId="{489A2834-29A9-48AC-9D77-CFB042CA2D21}">
      <dgm:prSet/>
      <dgm:spPr/>
      <dgm:t>
        <a:bodyPr/>
        <a:lstStyle/>
        <a:p>
          <a:r>
            <a:rPr lang="en-US" dirty="0" smtClean="0"/>
            <a:t>Expected value for most work. Some detail, no major errors.</a:t>
          </a:r>
          <a:endParaRPr lang="en-US" dirty="0"/>
        </a:p>
      </dgm:t>
    </dgm:pt>
    <dgm:pt modelId="{951912B4-F901-422A-8CEF-59B9DF64B6DA}" type="parTrans" cxnId="{04DBCB9B-4A3C-4853-8E93-98B77C5E0FA2}">
      <dgm:prSet/>
      <dgm:spPr/>
      <dgm:t>
        <a:bodyPr/>
        <a:lstStyle/>
        <a:p>
          <a:endParaRPr lang="en-US"/>
        </a:p>
      </dgm:t>
    </dgm:pt>
    <dgm:pt modelId="{969F8FB8-84A5-4F70-9BF2-E1A59DAB10F0}" type="sibTrans" cxnId="{04DBCB9B-4A3C-4853-8E93-98B77C5E0FA2}">
      <dgm:prSet/>
      <dgm:spPr/>
      <dgm:t>
        <a:bodyPr/>
        <a:lstStyle/>
        <a:p>
          <a:endParaRPr lang="en-US"/>
        </a:p>
      </dgm:t>
    </dgm:pt>
    <dgm:pt modelId="{C8FCA359-A843-4170-8BEE-85405864CF7C}">
      <dgm:prSet/>
      <dgm:spPr/>
      <dgm:t>
        <a:bodyPr/>
        <a:lstStyle/>
        <a:p>
          <a:r>
            <a:rPr lang="en-US" dirty="0" smtClean="0"/>
            <a:t>Minimal detail, multiple small errors or one major one, key aspects about the concept are missing.</a:t>
          </a:r>
          <a:endParaRPr lang="en-US" dirty="0"/>
        </a:p>
      </dgm:t>
    </dgm:pt>
    <dgm:pt modelId="{D817296C-779E-4309-B9E9-40B7F25FA64F}" type="parTrans" cxnId="{F9433FC3-8F60-45EA-B2F4-71DAF4435E15}">
      <dgm:prSet/>
      <dgm:spPr/>
      <dgm:t>
        <a:bodyPr/>
        <a:lstStyle/>
        <a:p>
          <a:endParaRPr lang="en-US"/>
        </a:p>
      </dgm:t>
    </dgm:pt>
    <dgm:pt modelId="{C43F07B2-B31D-496C-837D-4EFE067A0C2F}" type="sibTrans" cxnId="{F9433FC3-8F60-45EA-B2F4-71DAF4435E15}">
      <dgm:prSet/>
      <dgm:spPr/>
      <dgm:t>
        <a:bodyPr/>
        <a:lstStyle/>
        <a:p>
          <a:endParaRPr lang="en-US"/>
        </a:p>
      </dgm:t>
    </dgm:pt>
    <dgm:pt modelId="{44503F52-6B4C-459C-AD9F-3AE1144AE735}">
      <dgm:prSet/>
      <dgm:spPr/>
      <dgm:t>
        <a:bodyPr/>
        <a:lstStyle/>
        <a:p>
          <a:r>
            <a:rPr lang="en-US" dirty="0" smtClean="0"/>
            <a:t>Minimal description taken word-for-word from the text (if word-for-word and not quoted, provide feedback that it should be quoted or paraphrased).</a:t>
          </a:r>
          <a:endParaRPr lang="en-US" dirty="0"/>
        </a:p>
      </dgm:t>
    </dgm:pt>
    <dgm:pt modelId="{52BBD78D-3585-4EF6-BAAD-0F704A157371}" type="parTrans" cxnId="{FFC9BA21-3FA1-44B3-BD81-1F8B51A38274}">
      <dgm:prSet/>
      <dgm:spPr/>
      <dgm:t>
        <a:bodyPr/>
        <a:lstStyle/>
        <a:p>
          <a:endParaRPr lang="en-US"/>
        </a:p>
      </dgm:t>
    </dgm:pt>
    <dgm:pt modelId="{518B1575-0652-4C11-A952-EAC870F6C9F3}" type="sibTrans" cxnId="{FFC9BA21-3FA1-44B3-BD81-1F8B51A38274}">
      <dgm:prSet/>
      <dgm:spPr/>
      <dgm:t>
        <a:bodyPr/>
        <a:lstStyle/>
        <a:p>
          <a:endParaRPr lang="en-US"/>
        </a:p>
      </dgm:t>
    </dgm:pt>
    <dgm:pt modelId="{4EA81146-6C92-462E-ABFD-B5B8B3A68069}">
      <dgm:prSet/>
      <dgm:spPr/>
      <dgm:t>
        <a:bodyPr/>
        <a:lstStyle/>
        <a:p>
          <a:r>
            <a:rPr lang="en-US" dirty="0" smtClean="0"/>
            <a:t>Missing.</a:t>
          </a:r>
          <a:endParaRPr lang="en-US" dirty="0"/>
        </a:p>
      </dgm:t>
    </dgm:pt>
    <dgm:pt modelId="{AF784018-ECB5-476E-B62D-C3B9247BDB10}" type="parTrans" cxnId="{E92AF2D2-9198-4F1F-89F9-7326C5569492}">
      <dgm:prSet/>
      <dgm:spPr/>
      <dgm:t>
        <a:bodyPr/>
        <a:lstStyle/>
        <a:p>
          <a:endParaRPr lang="en-US"/>
        </a:p>
      </dgm:t>
    </dgm:pt>
    <dgm:pt modelId="{72E11766-69D5-410B-8C2D-34455558114E}" type="sibTrans" cxnId="{E92AF2D2-9198-4F1F-89F9-7326C5569492}">
      <dgm:prSet/>
      <dgm:spPr/>
      <dgm:t>
        <a:bodyPr/>
        <a:lstStyle/>
        <a:p>
          <a:endParaRPr lang="en-US"/>
        </a:p>
      </dgm:t>
    </dgm:pt>
    <dgm:pt modelId="{43F335D8-9086-41E4-A97C-99A395302108}" type="pres">
      <dgm:prSet presAssocID="{48AF3B75-1134-4BBB-8650-E89F5486A4D4}" presName="Name0" presStyleCnt="0">
        <dgm:presLayoutVars>
          <dgm:dir/>
          <dgm:animLvl val="lvl"/>
          <dgm:resizeHandles val="exact"/>
        </dgm:presLayoutVars>
      </dgm:prSet>
      <dgm:spPr/>
      <dgm:t>
        <a:bodyPr/>
        <a:lstStyle/>
        <a:p>
          <a:endParaRPr lang="en-US"/>
        </a:p>
      </dgm:t>
    </dgm:pt>
    <dgm:pt modelId="{CEC6DDF4-9796-40C9-B248-4EB79E5D3047}" type="pres">
      <dgm:prSet presAssocID="{8C90F61E-593F-4C2E-A4C9-368D269945E4}" presName="composite" presStyleCnt="0"/>
      <dgm:spPr/>
    </dgm:pt>
    <dgm:pt modelId="{562466C8-5F9C-4497-92D1-3CA5F8D44F08}" type="pres">
      <dgm:prSet presAssocID="{8C90F61E-593F-4C2E-A4C9-368D269945E4}" presName="parTx" presStyleLbl="alignNode1" presStyleIdx="0" presStyleCnt="6">
        <dgm:presLayoutVars>
          <dgm:chMax val="0"/>
          <dgm:chPref val="0"/>
          <dgm:bulletEnabled val="1"/>
        </dgm:presLayoutVars>
      </dgm:prSet>
      <dgm:spPr/>
      <dgm:t>
        <a:bodyPr/>
        <a:lstStyle/>
        <a:p>
          <a:endParaRPr lang="en-US"/>
        </a:p>
      </dgm:t>
    </dgm:pt>
    <dgm:pt modelId="{43B6E621-0588-4F4D-9E3A-3E52C6C282E5}" type="pres">
      <dgm:prSet presAssocID="{8C90F61E-593F-4C2E-A4C9-368D269945E4}" presName="desTx" presStyleLbl="alignAccFollowNode1" presStyleIdx="0" presStyleCnt="6">
        <dgm:presLayoutVars>
          <dgm:bulletEnabled val="1"/>
        </dgm:presLayoutVars>
      </dgm:prSet>
      <dgm:spPr/>
      <dgm:t>
        <a:bodyPr/>
        <a:lstStyle/>
        <a:p>
          <a:endParaRPr lang="en-US"/>
        </a:p>
      </dgm:t>
    </dgm:pt>
    <dgm:pt modelId="{8E8E87DD-6CCF-4297-8B5D-66D94115FB42}" type="pres">
      <dgm:prSet presAssocID="{A261A45E-7301-4739-B32E-F41336CAF825}" presName="space" presStyleCnt="0"/>
      <dgm:spPr/>
    </dgm:pt>
    <dgm:pt modelId="{F2691CC5-B590-4B33-A101-B5729162DF09}" type="pres">
      <dgm:prSet presAssocID="{029A33D4-1602-402D-97E5-31E27229DA1D}" presName="composite" presStyleCnt="0"/>
      <dgm:spPr/>
    </dgm:pt>
    <dgm:pt modelId="{30826968-CB36-46F3-AFC5-40ABC9DE50C4}" type="pres">
      <dgm:prSet presAssocID="{029A33D4-1602-402D-97E5-31E27229DA1D}" presName="parTx" presStyleLbl="alignNode1" presStyleIdx="1" presStyleCnt="6">
        <dgm:presLayoutVars>
          <dgm:chMax val="0"/>
          <dgm:chPref val="0"/>
          <dgm:bulletEnabled val="1"/>
        </dgm:presLayoutVars>
      </dgm:prSet>
      <dgm:spPr/>
      <dgm:t>
        <a:bodyPr/>
        <a:lstStyle/>
        <a:p>
          <a:endParaRPr lang="en-US"/>
        </a:p>
      </dgm:t>
    </dgm:pt>
    <dgm:pt modelId="{4DF1A875-91EE-4D24-A748-F81D3E816D5A}" type="pres">
      <dgm:prSet presAssocID="{029A33D4-1602-402D-97E5-31E27229DA1D}" presName="desTx" presStyleLbl="alignAccFollowNode1" presStyleIdx="1" presStyleCnt="6">
        <dgm:presLayoutVars>
          <dgm:bulletEnabled val="1"/>
        </dgm:presLayoutVars>
      </dgm:prSet>
      <dgm:spPr/>
      <dgm:t>
        <a:bodyPr/>
        <a:lstStyle/>
        <a:p>
          <a:endParaRPr lang="en-US"/>
        </a:p>
      </dgm:t>
    </dgm:pt>
    <dgm:pt modelId="{07ED159E-1B85-4D71-B5FD-917F43905C09}" type="pres">
      <dgm:prSet presAssocID="{C06A5AF7-DD3D-458C-B338-4CCDF42CBA03}" presName="space" presStyleCnt="0"/>
      <dgm:spPr/>
    </dgm:pt>
    <dgm:pt modelId="{CE39C2ED-7D6C-48BD-AF25-685F3C8542B9}" type="pres">
      <dgm:prSet presAssocID="{7B983AAB-FFFF-4BA2-A3A2-6A9DDD0D25B6}" presName="composite" presStyleCnt="0"/>
      <dgm:spPr/>
    </dgm:pt>
    <dgm:pt modelId="{77FCBE26-9AAE-430A-95EB-650C011DF9B3}" type="pres">
      <dgm:prSet presAssocID="{7B983AAB-FFFF-4BA2-A3A2-6A9DDD0D25B6}" presName="parTx" presStyleLbl="alignNode1" presStyleIdx="2" presStyleCnt="6">
        <dgm:presLayoutVars>
          <dgm:chMax val="0"/>
          <dgm:chPref val="0"/>
          <dgm:bulletEnabled val="1"/>
        </dgm:presLayoutVars>
      </dgm:prSet>
      <dgm:spPr/>
      <dgm:t>
        <a:bodyPr/>
        <a:lstStyle/>
        <a:p>
          <a:endParaRPr lang="en-US"/>
        </a:p>
      </dgm:t>
    </dgm:pt>
    <dgm:pt modelId="{1D7A79FD-48E1-447C-9E4E-40ADB70D4C84}" type="pres">
      <dgm:prSet presAssocID="{7B983AAB-FFFF-4BA2-A3A2-6A9DDD0D25B6}" presName="desTx" presStyleLbl="alignAccFollowNode1" presStyleIdx="2" presStyleCnt="6">
        <dgm:presLayoutVars>
          <dgm:bulletEnabled val="1"/>
        </dgm:presLayoutVars>
      </dgm:prSet>
      <dgm:spPr/>
      <dgm:t>
        <a:bodyPr/>
        <a:lstStyle/>
        <a:p>
          <a:endParaRPr lang="en-US"/>
        </a:p>
      </dgm:t>
    </dgm:pt>
    <dgm:pt modelId="{AA82F56A-D1F9-4557-8A1C-F16D1660062A}" type="pres">
      <dgm:prSet presAssocID="{C5E33FE9-CA98-49DC-AC3A-221918B33846}" presName="space" presStyleCnt="0"/>
      <dgm:spPr/>
    </dgm:pt>
    <dgm:pt modelId="{6873CB4C-287B-4506-AE8B-92DB1B9291D3}" type="pres">
      <dgm:prSet presAssocID="{FA6CD687-065B-43E0-903B-04B32FA0BA7D}" presName="composite" presStyleCnt="0"/>
      <dgm:spPr/>
    </dgm:pt>
    <dgm:pt modelId="{87DB98FD-840F-4208-A884-8622612426BD}" type="pres">
      <dgm:prSet presAssocID="{FA6CD687-065B-43E0-903B-04B32FA0BA7D}" presName="parTx" presStyleLbl="alignNode1" presStyleIdx="3" presStyleCnt="6">
        <dgm:presLayoutVars>
          <dgm:chMax val="0"/>
          <dgm:chPref val="0"/>
          <dgm:bulletEnabled val="1"/>
        </dgm:presLayoutVars>
      </dgm:prSet>
      <dgm:spPr/>
      <dgm:t>
        <a:bodyPr/>
        <a:lstStyle/>
        <a:p>
          <a:endParaRPr lang="en-US"/>
        </a:p>
      </dgm:t>
    </dgm:pt>
    <dgm:pt modelId="{11769B86-49CA-4839-B32F-175753DA3095}" type="pres">
      <dgm:prSet presAssocID="{FA6CD687-065B-43E0-903B-04B32FA0BA7D}" presName="desTx" presStyleLbl="alignAccFollowNode1" presStyleIdx="3" presStyleCnt="6">
        <dgm:presLayoutVars>
          <dgm:bulletEnabled val="1"/>
        </dgm:presLayoutVars>
      </dgm:prSet>
      <dgm:spPr/>
      <dgm:t>
        <a:bodyPr/>
        <a:lstStyle/>
        <a:p>
          <a:endParaRPr lang="en-US"/>
        </a:p>
      </dgm:t>
    </dgm:pt>
    <dgm:pt modelId="{ED52A4CD-92B0-41FF-BD15-514E17CB4828}" type="pres">
      <dgm:prSet presAssocID="{C3C7BBF7-D3E5-4E4C-8811-18A82FDDFC87}" presName="space" presStyleCnt="0"/>
      <dgm:spPr/>
    </dgm:pt>
    <dgm:pt modelId="{D0A288B2-EEEE-4676-ADFC-EE2368D9EED3}" type="pres">
      <dgm:prSet presAssocID="{EBC3A803-AC67-4D7E-A786-CFF70DD1DC03}" presName="composite" presStyleCnt="0"/>
      <dgm:spPr/>
    </dgm:pt>
    <dgm:pt modelId="{DA2E0F68-15AD-4D77-82A7-3935266D92C9}" type="pres">
      <dgm:prSet presAssocID="{EBC3A803-AC67-4D7E-A786-CFF70DD1DC03}" presName="parTx" presStyleLbl="alignNode1" presStyleIdx="4" presStyleCnt="6">
        <dgm:presLayoutVars>
          <dgm:chMax val="0"/>
          <dgm:chPref val="0"/>
          <dgm:bulletEnabled val="1"/>
        </dgm:presLayoutVars>
      </dgm:prSet>
      <dgm:spPr/>
      <dgm:t>
        <a:bodyPr/>
        <a:lstStyle/>
        <a:p>
          <a:endParaRPr lang="en-US"/>
        </a:p>
      </dgm:t>
    </dgm:pt>
    <dgm:pt modelId="{64675EAC-A069-432F-84CF-7A6C5CE4EAF4}" type="pres">
      <dgm:prSet presAssocID="{EBC3A803-AC67-4D7E-A786-CFF70DD1DC03}" presName="desTx" presStyleLbl="alignAccFollowNode1" presStyleIdx="4" presStyleCnt="6">
        <dgm:presLayoutVars>
          <dgm:bulletEnabled val="1"/>
        </dgm:presLayoutVars>
      </dgm:prSet>
      <dgm:spPr/>
      <dgm:t>
        <a:bodyPr/>
        <a:lstStyle/>
        <a:p>
          <a:endParaRPr lang="en-US"/>
        </a:p>
      </dgm:t>
    </dgm:pt>
    <dgm:pt modelId="{4831621C-D679-4EAC-A5CA-87F401BA7B81}" type="pres">
      <dgm:prSet presAssocID="{F7D6E709-3F1D-4A04-ABBF-4BF6D5AEB1E4}" presName="space" presStyleCnt="0"/>
      <dgm:spPr/>
    </dgm:pt>
    <dgm:pt modelId="{C989957B-77C3-46AC-8780-43B890FB6646}" type="pres">
      <dgm:prSet presAssocID="{135DA038-EA11-43C3-B429-AEFEE8199FDA}" presName="composite" presStyleCnt="0"/>
      <dgm:spPr/>
    </dgm:pt>
    <dgm:pt modelId="{70FCBBBB-2488-4BDF-A91B-D10280E51D1C}" type="pres">
      <dgm:prSet presAssocID="{135DA038-EA11-43C3-B429-AEFEE8199FDA}" presName="parTx" presStyleLbl="alignNode1" presStyleIdx="5" presStyleCnt="6">
        <dgm:presLayoutVars>
          <dgm:chMax val="0"/>
          <dgm:chPref val="0"/>
          <dgm:bulletEnabled val="1"/>
        </dgm:presLayoutVars>
      </dgm:prSet>
      <dgm:spPr/>
      <dgm:t>
        <a:bodyPr/>
        <a:lstStyle/>
        <a:p>
          <a:endParaRPr lang="en-US"/>
        </a:p>
      </dgm:t>
    </dgm:pt>
    <dgm:pt modelId="{5A21CC79-4A30-41F7-980D-BFCBF93879F0}" type="pres">
      <dgm:prSet presAssocID="{135DA038-EA11-43C3-B429-AEFEE8199FDA}" presName="desTx" presStyleLbl="alignAccFollowNode1" presStyleIdx="5" presStyleCnt="6">
        <dgm:presLayoutVars>
          <dgm:bulletEnabled val="1"/>
        </dgm:presLayoutVars>
      </dgm:prSet>
      <dgm:spPr/>
      <dgm:t>
        <a:bodyPr/>
        <a:lstStyle/>
        <a:p>
          <a:endParaRPr lang="en-US"/>
        </a:p>
      </dgm:t>
    </dgm:pt>
  </dgm:ptLst>
  <dgm:cxnLst>
    <dgm:cxn modelId="{89DD0B96-7326-4BD4-8CE7-554FF5E4937B}" type="presOf" srcId="{48AF3B75-1134-4BBB-8650-E89F5486A4D4}" destId="{43F335D8-9086-41E4-A97C-99A395302108}" srcOrd="0" destOrd="0" presId="urn:microsoft.com/office/officeart/2005/8/layout/hList1"/>
    <dgm:cxn modelId="{9ABC7947-1390-46F0-9191-FC5C2229A015}" type="presOf" srcId="{029A33D4-1602-402D-97E5-31E27229DA1D}" destId="{30826968-CB36-46F3-AFC5-40ABC9DE50C4}" srcOrd="0" destOrd="0" presId="urn:microsoft.com/office/officeart/2005/8/layout/hList1"/>
    <dgm:cxn modelId="{6C0919A3-13D7-404F-935B-8F45C244318F}" srcId="{8C90F61E-593F-4C2E-A4C9-368D269945E4}" destId="{22F1B233-DDEE-4016-B4FF-976D06743EAB}" srcOrd="0" destOrd="0" parTransId="{D7737200-EA1E-4D67-B876-CDFC7FB6EE39}" sibTransId="{D97C86DB-149E-4451-9DC1-D29BA844EC92}"/>
    <dgm:cxn modelId="{F9433FC3-8F60-45EA-B2F4-71DAF4435E15}" srcId="{FA6CD687-065B-43E0-903B-04B32FA0BA7D}" destId="{C8FCA359-A843-4170-8BEE-85405864CF7C}" srcOrd="0" destOrd="0" parTransId="{D817296C-779E-4309-B9E9-40B7F25FA64F}" sibTransId="{C43F07B2-B31D-496C-837D-4EFE067A0C2F}"/>
    <dgm:cxn modelId="{47415A44-B637-456D-87DC-277427AB512D}" srcId="{48AF3B75-1134-4BBB-8650-E89F5486A4D4}" destId="{7B983AAB-FFFF-4BA2-A3A2-6A9DDD0D25B6}" srcOrd="2" destOrd="0" parTransId="{833E9B4D-1088-4D6A-AD39-BC6CE0DAC3B1}" sibTransId="{C5E33FE9-CA98-49DC-AC3A-221918B33846}"/>
    <dgm:cxn modelId="{452F159C-E44E-4F9B-80C5-EE5C5384982A}" type="presOf" srcId="{C8FCA359-A843-4170-8BEE-85405864CF7C}" destId="{11769B86-49CA-4839-B32F-175753DA3095}" srcOrd="0" destOrd="0" presId="urn:microsoft.com/office/officeart/2005/8/layout/hList1"/>
    <dgm:cxn modelId="{C86D8A38-4FF3-456D-B70F-90EB9914F58C}" type="presOf" srcId="{EBC3A803-AC67-4D7E-A786-CFF70DD1DC03}" destId="{DA2E0F68-15AD-4D77-82A7-3935266D92C9}" srcOrd="0" destOrd="0" presId="urn:microsoft.com/office/officeart/2005/8/layout/hList1"/>
    <dgm:cxn modelId="{1CCDE8A6-D192-49D6-8C6D-5E85B033F770}" type="presOf" srcId="{135DA038-EA11-43C3-B429-AEFEE8199FDA}" destId="{70FCBBBB-2488-4BDF-A91B-D10280E51D1C}" srcOrd="0" destOrd="0" presId="urn:microsoft.com/office/officeart/2005/8/layout/hList1"/>
    <dgm:cxn modelId="{3A86A990-D404-4D12-BEFA-B0BF197737D0}" type="presOf" srcId="{44503F52-6B4C-459C-AD9F-3AE1144AE735}" destId="{64675EAC-A069-432F-84CF-7A6C5CE4EAF4}" srcOrd="0" destOrd="0" presId="urn:microsoft.com/office/officeart/2005/8/layout/hList1"/>
    <dgm:cxn modelId="{89D252D5-2A9D-4150-A31E-30A07DDFBEDF}" type="presOf" srcId="{7B983AAB-FFFF-4BA2-A3A2-6A9DDD0D25B6}" destId="{77FCBE26-9AAE-430A-95EB-650C011DF9B3}" srcOrd="0" destOrd="0" presId="urn:microsoft.com/office/officeart/2005/8/layout/hList1"/>
    <dgm:cxn modelId="{C0FFCA25-9E01-49AF-846F-1713318EE70D}" type="presOf" srcId="{4EA81146-6C92-462E-ABFD-B5B8B3A68069}" destId="{5A21CC79-4A30-41F7-980D-BFCBF93879F0}" srcOrd="0" destOrd="0" presId="urn:microsoft.com/office/officeart/2005/8/layout/hList1"/>
    <dgm:cxn modelId="{D5CB91DD-3392-4EE7-8466-FFE8ACBA6D5C}" type="presOf" srcId="{22F1B233-DDEE-4016-B4FF-976D06743EAB}" destId="{43B6E621-0588-4F4D-9E3A-3E52C6C282E5}" srcOrd="0" destOrd="0" presId="urn:microsoft.com/office/officeart/2005/8/layout/hList1"/>
    <dgm:cxn modelId="{E92AF2D2-9198-4F1F-89F9-7326C5569492}" srcId="{135DA038-EA11-43C3-B429-AEFEE8199FDA}" destId="{4EA81146-6C92-462E-ABFD-B5B8B3A68069}" srcOrd="0" destOrd="0" parTransId="{AF784018-ECB5-476E-B62D-C3B9247BDB10}" sibTransId="{72E11766-69D5-410B-8C2D-34455558114E}"/>
    <dgm:cxn modelId="{04DBCB9B-4A3C-4853-8E93-98B77C5E0FA2}" srcId="{7B983AAB-FFFF-4BA2-A3A2-6A9DDD0D25B6}" destId="{489A2834-29A9-48AC-9D77-CFB042CA2D21}" srcOrd="0" destOrd="0" parTransId="{951912B4-F901-422A-8CEF-59B9DF64B6DA}" sibTransId="{969F8FB8-84A5-4F70-9BF2-E1A59DAB10F0}"/>
    <dgm:cxn modelId="{0A28C75B-4A17-45D7-A54D-A054952621B1}" srcId="{48AF3B75-1134-4BBB-8650-E89F5486A4D4}" destId="{029A33D4-1602-402D-97E5-31E27229DA1D}" srcOrd="1" destOrd="0" parTransId="{5EF30B3C-9A3F-4FE0-93AF-9582E30743F3}" sibTransId="{C06A5AF7-DD3D-458C-B338-4CCDF42CBA03}"/>
    <dgm:cxn modelId="{77069429-6C09-47DE-A7FA-F94AFFA021EB}" type="presOf" srcId="{489A2834-29A9-48AC-9D77-CFB042CA2D21}" destId="{1D7A79FD-48E1-447C-9E4E-40ADB70D4C84}" srcOrd="0" destOrd="0" presId="urn:microsoft.com/office/officeart/2005/8/layout/hList1"/>
    <dgm:cxn modelId="{DB609524-EEC2-4ADC-870C-637413634158}" type="presOf" srcId="{62203097-10A8-4508-90C9-8E5807A760C9}" destId="{4DF1A875-91EE-4D24-A748-F81D3E816D5A}" srcOrd="0" destOrd="0" presId="urn:microsoft.com/office/officeart/2005/8/layout/hList1"/>
    <dgm:cxn modelId="{C678E5A0-5201-4097-9B4F-03B2BA5CA7DE}" type="presOf" srcId="{FA6CD687-065B-43E0-903B-04B32FA0BA7D}" destId="{87DB98FD-840F-4208-A884-8622612426BD}" srcOrd="0" destOrd="0" presId="urn:microsoft.com/office/officeart/2005/8/layout/hList1"/>
    <dgm:cxn modelId="{7D6DB25B-196A-4E27-A9F2-E3A570852D29}" srcId="{48AF3B75-1134-4BBB-8650-E89F5486A4D4}" destId="{135DA038-EA11-43C3-B429-AEFEE8199FDA}" srcOrd="5" destOrd="0" parTransId="{CE9FFBD4-152B-4A36-B926-B0C3314504C6}" sibTransId="{A0A0853F-FA40-4B0E-BC06-C2FC11E514DF}"/>
    <dgm:cxn modelId="{DE670287-C878-4909-AEC6-EF86B4F38D35}" srcId="{48AF3B75-1134-4BBB-8650-E89F5486A4D4}" destId="{EBC3A803-AC67-4D7E-A786-CFF70DD1DC03}" srcOrd="4" destOrd="0" parTransId="{1749A77A-59B1-4505-8277-8C11266BF7E2}" sibTransId="{F7D6E709-3F1D-4A04-ABBF-4BF6D5AEB1E4}"/>
    <dgm:cxn modelId="{F60CE724-B5B2-4A5F-9F69-654E6DE09D68}" srcId="{48AF3B75-1134-4BBB-8650-E89F5486A4D4}" destId="{FA6CD687-065B-43E0-903B-04B32FA0BA7D}" srcOrd="3" destOrd="0" parTransId="{6A50ACB9-4A78-40E9-B8C3-FE74B4FD6481}" sibTransId="{C3C7BBF7-D3E5-4E4C-8811-18A82FDDFC87}"/>
    <dgm:cxn modelId="{794066FC-338F-4107-8B0B-4DA8603A7168}" srcId="{029A33D4-1602-402D-97E5-31E27229DA1D}" destId="{62203097-10A8-4508-90C9-8E5807A760C9}" srcOrd="0" destOrd="0" parTransId="{31E5D270-06EF-4AC7-B8BD-A472BDA964D4}" sibTransId="{1F5683D6-9624-4A89-96C4-25EBE7C61C1E}"/>
    <dgm:cxn modelId="{FFC9BA21-3FA1-44B3-BD81-1F8B51A38274}" srcId="{EBC3A803-AC67-4D7E-A786-CFF70DD1DC03}" destId="{44503F52-6B4C-459C-AD9F-3AE1144AE735}" srcOrd="0" destOrd="0" parTransId="{52BBD78D-3585-4EF6-BAAD-0F704A157371}" sibTransId="{518B1575-0652-4C11-A952-EAC870F6C9F3}"/>
    <dgm:cxn modelId="{17978672-3BAE-4C88-9FA0-D169B6761336}" type="presOf" srcId="{8C90F61E-593F-4C2E-A4C9-368D269945E4}" destId="{562466C8-5F9C-4497-92D1-3CA5F8D44F08}" srcOrd="0" destOrd="0" presId="urn:microsoft.com/office/officeart/2005/8/layout/hList1"/>
    <dgm:cxn modelId="{C817A7F8-E899-4E25-9D6F-31125DDF0538}" srcId="{48AF3B75-1134-4BBB-8650-E89F5486A4D4}" destId="{8C90F61E-593F-4C2E-A4C9-368D269945E4}" srcOrd="0" destOrd="0" parTransId="{CB13F708-76DB-473F-B063-81204D66F3FC}" sibTransId="{A261A45E-7301-4739-B32E-F41336CAF825}"/>
    <dgm:cxn modelId="{5E36FA43-A29D-4A2C-AFD2-5F65D67B4639}" type="presParOf" srcId="{43F335D8-9086-41E4-A97C-99A395302108}" destId="{CEC6DDF4-9796-40C9-B248-4EB79E5D3047}" srcOrd="0" destOrd="0" presId="urn:microsoft.com/office/officeart/2005/8/layout/hList1"/>
    <dgm:cxn modelId="{09CC4FBF-67D8-45FB-9676-F7A432FBB685}" type="presParOf" srcId="{CEC6DDF4-9796-40C9-B248-4EB79E5D3047}" destId="{562466C8-5F9C-4497-92D1-3CA5F8D44F08}" srcOrd="0" destOrd="0" presId="urn:microsoft.com/office/officeart/2005/8/layout/hList1"/>
    <dgm:cxn modelId="{01425BE7-C05A-4CD8-AFA6-1C4FB91D0148}" type="presParOf" srcId="{CEC6DDF4-9796-40C9-B248-4EB79E5D3047}" destId="{43B6E621-0588-4F4D-9E3A-3E52C6C282E5}" srcOrd="1" destOrd="0" presId="urn:microsoft.com/office/officeart/2005/8/layout/hList1"/>
    <dgm:cxn modelId="{E7FD2E8C-506E-490F-8A4E-96B1FA39A67D}" type="presParOf" srcId="{43F335D8-9086-41E4-A97C-99A395302108}" destId="{8E8E87DD-6CCF-4297-8B5D-66D94115FB42}" srcOrd="1" destOrd="0" presId="urn:microsoft.com/office/officeart/2005/8/layout/hList1"/>
    <dgm:cxn modelId="{F34430B4-FF99-4F4C-A425-26075E6C1516}" type="presParOf" srcId="{43F335D8-9086-41E4-A97C-99A395302108}" destId="{F2691CC5-B590-4B33-A101-B5729162DF09}" srcOrd="2" destOrd="0" presId="urn:microsoft.com/office/officeart/2005/8/layout/hList1"/>
    <dgm:cxn modelId="{7076FB27-606B-4103-8938-F30BA02ECA06}" type="presParOf" srcId="{F2691CC5-B590-4B33-A101-B5729162DF09}" destId="{30826968-CB36-46F3-AFC5-40ABC9DE50C4}" srcOrd="0" destOrd="0" presId="urn:microsoft.com/office/officeart/2005/8/layout/hList1"/>
    <dgm:cxn modelId="{B498FC1F-7761-4B6C-9892-4964DC1096F7}" type="presParOf" srcId="{F2691CC5-B590-4B33-A101-B5729162DF09}" destId="{4DF1A875-91EE-4D24-A748-F81D3E816D5A}" srcOrd="1" destOrd="0" presId="urn:microsoft.com/office/officeart/2005/8/layout/hList1"/>
    <dgm:cxn modelId="{A1DE7AD9-A613-47EC-8F1D-702EB5144BDC}" type="presParOf" srcId="{43F335D8-9086-41E4-A97C-99A395302108}" destId="{07ED159E-1B85-4D71-B5FD-917F43905C09}" srcOrd="3" destOrd="0" presId="urn:microsoft.com/office/officeart/2005/8/layout/hList1"/>
    <dgm:cxn modelId="{2F8741D7-D15F-405B-8B5A-E1B407ACE03C}" type="presParOf" srcId="{43F335D8-9086-41E4-A97C-99A395302108}" destId="{CE39C2ED-7D6C-48BD-AF25-685F3C8542B9}" srcOrd="4" destOrd="0" presId="urn:microsoft.com/office/officeart/2005/8/layout/hList1"/>
    <dgm:cxn modelId="{9033902A-0316-4A3E-A207-D7D59C3448E3}" type="presParOf" srcId="{CE39C2ED-7D6C-48BD-AF25-685F3C8542B9}" destId="{77FCBE26-9AAE-430A-95EB-650C011DF9B3}" srcOrd="0" destOrd="0" presId="urn:microsoft.com/office/officeart/2005/8/layout/hList1"/>
    <dgm:cxn modelId="{B9F75120-EC1B-4427-A6BA-1BE1926A5309}" type="presParOf" srcId="{CE39C2ED-7D6C-48BD-AF25-685F3C8542B9}" destId="{1D7A79FD-48E1-447C-9E4E-40ADB70D4C84}" srcOrd="1" destOrd="0" presId="urn:microsoft.com/office/officeart/2005/8/layout/hList1"/>
    <dgm:cxn modelId="{6841D234-617C-4B82-A158-C7A27418E675}" type="presParOf" srcId="{43F335D8-9086-41E4-A97C-99A395302108}" destId="{AA82F56A-D1F9-4557-8A1C-F16D1660062A}" srcOrd="5" destOrd="0" presId="urn:microsoft.com/office/officeart/2005/8/layout/hList1"/>
    <dgm:cxn modelId="{31DEC81A-3047-4826-A548-ECA7C880F6BA}" type="presParOf" srcId="{43F335D8-9086-41E4-A97C-99A395302108}" destId="{6873CB4C-287B-4506-AE8B-92DB1B9291D3}" srcOrd="6" destOrd="0" presId="urn:microsoft.com/office/officeart/2005/8/layout/hList1"/>
    <dgm:cxn modelId="{FF6A8401-67F0-4A44-A809-67FC159A5FB8}" type="presParOf" srcId="{6873CB4C-287B-4506-AE8B-92DB1B9291D3}" destId="{87DB98FD-840F-4208-A884-8622612426BD}" srcOrd="0" destOrd="0" presId="urn:microsoft.com/office/officeart/2005/8/layout/hList1"/>
    <dgm:cxn modelId="{17AB9DB4-E2A9-46C9-B7DC-2D7B89960F05}" type="presParOf" srcId="{6873CB4C-287B-4506-AE8B-92DB1B9291D3}" destId="{11769B86-49CA-4839-B32F-175753DA3095}" srcOrd="1" destOrd="0" presId="urn:microsoft.com/office/officeart/2005/8/layout/hList1"/>
    <dgm:cxn modelId="{7452D717-893D-4DFD-9678-3BEB349E63A3}" type="presParOf" srcId="{43F335D8-9086-41E4-A97C-99A395302108}" destId="{ED52A4CD-92B0-41FF-BD15-514E17CB4828}" srcOrd="7" destOrd="0" presId="urn:microsoft.com/office/officeart/2005/8/layout/hList1"/>
    <dgm:cxn modelId="{1A68A96A-D383-40C9-B7BC-A6D45B6F4817}" type="presParOf" srcId="{43F335D8-9086-41E4-A97C-99A395302108}" destId="{D0A288B2-EEEE-4676-ADFC-EE2368D9EED3}" srcOrd="8" destOrd="0" presId="urn:microsoft.com/office/officeart/2005/8/layout/hList1"/>
    <dgm:cxn modelId="{1AB8DA86-C972-437E-BE18-642AA7898D87}" type="presParOf" srcId="{D0A288B2-EEEE-4676-ADFC-EE2368D9EED3}" destId="{DA2E0F68-15AD-4D77-82A7-3935266D92C9}" srcOrd="0" destOrd="0" presId="urn:microsoft.com/office/officeart/2005/8/layout/hList1"/>
    <dgm:cxn modelId="{626F2CEE-761E-42DA-B8D8-12C617F52D34}" type="presParOf" srcId="{D0A288B2-EEEE-4676-ADFC-EE2368D9EED3}" destId="{64675EAC-A069-432F-84CF-7A6C5CE4EAF4}" srcOrd="1" destOrd="0" presId="urn:microsoft.com/office/officeart/2005/8/layout/hList1"/>
    <dgm:cxn modelId="{5566C314-4920-44FB-B5B8-58A6DCD20C0A}" type="presParOf" srcId="{43F335D8-9086-41E4-A97C-99A395302108}" destId="{4831621C-D679-4EAC-A5CA-87F401BA7B81}" srcOrd="9" destOrd="0" presId="urn:microsoft.com/office/officeart/2005/8/layout/hList1"/>
    <dgm:cxn modelId="{9D009E0A-07FD-47C9-B20B-BCFC2B5AFCD7}" type="presParOf" srcId="{43F335D8-9086-41E4-A97C-99A395302108}" destId="{C989957B-77C3-46AC-8780-43B890FB6646}" srcOrd="10" destOrd="0" presId="urn:microsoft.com/office/officeart/2005/8/layout/hList1"/>
    <dgm:cxn modelId="{6B4BDB7B-2DE9-4EDA-AFCD-DCCDFF3294F7}" type="presParOf" srcId="{C989957B-77C3-46AC-8780-43B890FB6646}" destId="{70FCBBBB-2488-4BDF-A91B-D10280E51D1C}" srcOrd="0" destOrd="0" presId="urn:microsoft.com/office/officeart/2005/8/layout/hList1"/>
    <dgm:cxn modelId="{D21E5DBA-F42A-46E2-AC4A-A569762C8373}" type="presParOf" srcId="{C989957B-77C3-46AC-8780-43B890FB6646}" destId="{5A21CC79-4A30-41F7-980D-BFCBF93879F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FA695A-5A98-4D8F-ACA0-C14E83247F0D}" type="doc">
      <dgm:prSet loTypeId="urn:microsoft.com/office/officeart/2005/8/layout/hProcess9" loCatId="process" qsTypeId="urn:microsoft.com/office/officeart/2005/8/quickstyle/simple1" qsCatId="simple" csTypeId="urn:microsoft.com/office/officeart/2005/8/colors/accent0_1" csCatId="mainScheme" phldr="1"/>
      <dgm:spPr/>
      <dgm:t>
        <a:bodyPr/>
        <a:lstStyle/>
        <a:p>
          <a:endParaRPr lang="en-CA"/>
        </a:p>
      </dgm:t>
    </dgm:pt>
    <dgm:pt modelId="{350B6C4F-4C00-4950-92F6-C12C8EDA83E3}">
      <dgm:prSet phldrT="[Text]"/>
      <dgm:spPr/>
      <dgm:t>
        <a:bodyPr/>
        <a:lstStyle/>
        <a:p>
          <a:r>
            <a:rPr lang="en-CA" dirty="0" smtClean="0"/>
            <a:t>Course Opening</a:t>
          </a:r>
          <a:endParaRPr lang="en-CA" dirty="0"/>
        </a:p>
      </dgm:t>
    </dgm:pt>
    <dgm:pt modelId="{F199C5A5-A359-400A-BF29-D42F0F9A57C6}" type="parTrans" cxnId="{39C6C85A-6FC1-4F51-A169-4546ED2BC8AE}">
      <dgm:prSet/>
      <dgm:spPr/>
      <dgm:t>
        <a:bodyPr/>
        <a:lstStyle/>
        <a:p>
          <a:endParaRPr lang="en-CA"/>
        </a:p>
      </dgm:t>
    </dgm:pt>
    <dgm:pt modelId="{23BF1196-CFD4-401D-8911-B3886058FED1}" type="sibTrans" cxnId="{39C6C85A-6FC1-4F51-A169-4546ED2BC8AE}">
      <dgm:prSet/>
      <dgm:spPr/>
      <dgm:t>
        <a:bodyPr/>
        <a:lstStyle/>
        <a:p>
          <a:endParaRPr lang="en-CA"/>
        </a:p>
      </dgm:t>
    </dgm:pt>
    <dgm:pt modelId="{DD88D3D8-ED66-4352-A29F-0CF999A359C5}">
      <dgm:prSet phldrT="[Text]"/>
      <dgm:spPr/>
      <dgm:t>
        <a:bodyPr/>
        <a:lstStyle/>
        <a:p>
          <a:r>
            <a:rPr lang="en-CA" smtClean="0"/>
            <a:t>Account Verification</a:t>
          </a:r>
          <a:endParaRPr lang="en-CA" dirty="0"/>
        </a:p>
      </dgm:t>
    </dgm:pt>
    <dgm:pt modelId="{68380346-DB44-4BB1-9BE4-3D526501AD41}" type="parTrans" cxnId="{8408287F-0F5E-49DB-9428-EB739A8CCEE4}">
      <dgm:prSet/>
      <dgm:spPr/>
      <dgm:t>
        <a:bodyPr/>
        <a:lstStyle/>
        <a:p>
          <a:endParaRPr lang="en-CA"/>
        </a:p>
      </dgm:t>
    </dgm:pt>
    <dgm:pt modelId="{A8EB5A8F-116B-4733-A99E-D1B6D2A68C62}" type="sibTrans" cxnId="{8408287F-0F5E-49DB-9428-EB739A8CCEE4}">
      <dgm:prSet/>
      <dgm:spPr/>
      <dgm:t>
        <a:bodyPr/>
        <a:lstStyle/>
        <a:p>
          <a:endParaRPr lang="en-CA"/>
        </a:p>
      </dgm:t>
    </dgm:pt>
    <dgm:pt modelId="{9631F21C-8E5F-4D89-9C46-4F852D794D4C}">
      <dgm:prSet phldrT="[Text]"/>
      <dgm:spPr/>
      <dgm:t>
        <a:bodyPr/>
        <a:lstStyle/>
        <a:p>
          <a:r>
            <a:rPr lang="en-CA" smtClean="0"/>
            <a:t>Moodle &amp; TurnItIn</a:t>
          </a:r>
          <a:endParaRPr lang="en-CA" dirty="0"/>
        </a:p>
      </dgm:t>
    </dgm:pt>
    <dgm:pt modelId="{E24DEE93-B983-4F7C-89AB-4F77A472960C}" type="parTrans" cxnId="{8B57B6D1-2099-480E-B0D1-AF9F1F0302D2}">
      <dgm:prSet/>
      <dgm:spPr/>
      <dgm:t>
        <a:bodyPr/>
        <a:lstStyle/>
        <a:p>
          <a:endParaRPr lang="en-CA"/>
        </a:p>
      </dgm:t>
    </dgm:pt>
    <dgm:pt modelId="{8687B19D-A679-4A76-8CD5-890BCFB73330}" type="sibTrans" cxnId="{8B57B6D1-2099-480E-B0D1-AF9F1F0302D2}">
      <dgm:prSet/>
      <dgm:spPr/>
      <dgm:t>
        <a:bodyPr/>
        <a:lstStyle/>
        <a:p>
          <a:endParaRPr lang="en-CA"/>
        </a:p>
      </dgm:t>
    </dgm:pt>
    <dgm:pt modelId="{1DA08F9B-FE60-4863-B7B7-0D7465C19657}">
      <dgm:prSet phldrT="[Text]"/>
      <dgm:spPr/>
      <dgm:t>
        <a:bodyPr/>
        <a:lstStyle/>
        <a:p>
          <a:r>
            <a:rPr lang="en-CA" smtClean="0"/>
            <a:t>Submit &amp; Review</a:t>
          </a:r>
          <a:endParaRPr lang="en-CA" dirty="0"/>
        </a:p>
      </dgm:t>
    </dgm:pt>
    <dgm:pt modelId="{C50FCD98-D991-4836-A3FE-0416E8168E2B}" type="parTrans" cxnId="{89992261-014C-4085-AD77-95E3CFA80970}">
      <dgm:prSet/>
      <dgm:spPr/>
      <dgm:t>
        <a:bodyPr/>
        <a:lstStyle/>
        <a:p>
          <a:endParaRPr lang="en-CA"/>
        </a:p>
      </dgm:t>
    </dgm:pt>
    <dgm:pt modelId="{967CB8A4-2423-4467-B9BC-78CED74DD067}" type="sibTrans" cxnId="{89992261-014C-4085-AD77-95E3CFA80970}">
      <dgm:prSet/>
      <dgm:spPr/>
      <dgm:t>
        <a:bodyPr/>
        <a:lstStyle/>
        <a:p>
          <a:endParaRPr lang="en-CA"/>
        </a:p>
      </dgm:t>
    </dgm:pt>
    <dgm:pt modelId="{A84E0CFA-262B-433E-B58F-587D546169DC}">
      <dgm:prSet phldrT="[Text]"/>
      <dgm:spPr/>
      <dgm:t>
        <a:bodyPr/>
        <a:lstStyle/>
        <a:p>
          <a:r>
            <a:rPr lang="en-CA" smtClean="0"/>
            <a:t>6 reviewers for each essay; 10 item rubric (12% for essay)</a:t>
          </a:r>
          <a:endParaRPr lang="en-CA" dirty="0"/>
        </a:p>
      </dgm:t>
    </dgm:pt>
    <dgm:pt modelId="{4A998507-2606-4E59-A17D-CFD6E7DD9C94}" type="parTrans" cxnId="{C1A53FD3-6EEF-4DBD-9CC4-1F2259EA3262}">
      <dgm:prSet/>
      <dgm:spPr/>
      <dgm:t>
        <a:bodyPr/>
        <a:lstStyle/>
        <a:p>
          <a:endParaRPr lang="en-CA"/>
        </a:p>
      </dgm:t>
    </dgm:pt>
    <dgm:pt modelId="{94CDFF2C-6C4E-45A0-978C-308052F26C63}" type="sibTrans" cxnId="{C1A53FD3-6EEF-4DBD-9CC4-1F2259EA3262}">
      <dgm:prSet/>
      <dgm:spPr/>
      <dgm:t>
        <a:bodyPr/>
        <a:lstStyle/>
        <a:p>
          <a:endParaRPr lang="en-CA"/>
        </a:p>
      </dgm:t>
    </dgm:pt>
    <dgm:pt modelId="{C57107CE-9703-4DB9-8C1D-3C12026F8B63}">
      <dgm:prSet phldrT="[Text]"/>
      <dgm:spPr/>
      <dgm:t>
        <a:bodyPr/>
        <a:lstStyle/>
        <a:p>
          <a:r>
            <a:rPr lang="en-CA" smtClean="0"/>
            <a:t>Review Reviews</a:t>
          </a:r>
          <a:endParaRPr lang="en-CA" dirty="0"/>
        </a:p>
      </dgm:t>
    </dgm:pt>
    <dgm:pt modelId="{CC59C4D4-C5FC-4726-9426-01FE0E61BFE4}" type="parTrans" cxnId="{7DB4CFDD-ACD2-45EF-9BFE-7FB94ABF5294}">
      <dgm:prSet/>
      <dgm:spPr/>
      <dgm:t>
        <a:bodyPr/>
        <a:lstStyle/>
        <a:p>
          <a:endParaRPr lang="en-CA"/>
        </a:p>
      </dgm:t>
    </dgm:pt>
    <dgm:pt modelId="{5DF0589E-F781-4198-9235-422267D8A6FE}" type="sibTrans" cxnId="{7DB4CFDD-ACD2-45EF-9BFE-7FB94ABF5294}">
      <dgm:prSet/>
      <dgm:spPr/>
      <dgm:t>
        <a:bodyPr/>
        <a:lstStyle/>
        <a:p>
          <a:endParaRPr lang="en-CA"/>
        </a:p>
      </dgm:t>
    </dgm:pt>
    <dgm:pt modelId="{2F33DBDE-DB50-41F8-8B6B-6F15CCAB60A4}">
      <dgm:prSet phldrT="[Text]"/>
      <dgm:spPr/>
      <dgm:t>
        <a:bodyPr/>
        <a:lstStyle/>
        <a:p>
          <a:r>
            <a:rPr lang="en-CA" smtClean="0"/>
            <a:t>Teaching staff review assessments (4%) &amp; constructive feedback (2%)</a:t>
          </a:r>
          <a:endParaRPr lang="en-CA" dirty="0"/>
        </a:p>
      </dgm:t>
    </dgm:pt>
    <dgm:pt modelId="{A9231218-724C-47AC-93DA-3A654A4A8E2F}" type="parTrans" cxnId="{5F86971A-B022-4ED6-90B7-0D9356E7A8FC}">
      <dgm:prSet/>
      <dgm:spPr/>
      <dgm:t>
        <a:bodyPr/>
        <a:lstStyle/>
        <a:p>
          <a:endParaRPr lang="en-CA"/>
        </a:p>
      </dgm:t>
    </dgm:pt>
    <dgm:pt modelId="{66A9DA7F-A71F-4D5F-92F9-1FD7EBFEFC32}" type="sibTrans" cxnId="{5F86971A-B022-4ED6-90B7-0D9356E7A8FC}">
      <dgm:prSet/>
      <dgm:spPr/>
      <dgm:t>
        <a:bodyPr/>
        <a:lstStyle/>
        <a:p>
          <a:endParaRPr lang="en-CA"/>
        </a:p>
      </dgm:t>
    </dgm:pt>
    <dgm:pt modelId="{01C2C30F-98CD-481F-98A5-777B771BD813}">
      <dgm:prSet phldrT="[Text]"/>
      <dgm:spPr/>
      <dgm:t>
        <a:bodyPr/>
        <a:lstStyle/>
        <a:p>
          <a:r>
            <a:rPr lang="en-CA" i="0" dirty="0" smtClean="0"/>
            <a:t>Peer Assessment Training Workshop</a:t>
          </a:r>
          <a:endParaRPr lang="en-CA" i="0" dirty="0"/>
        </a:p>
      </dgm:t>
    </dgm:pt>
    <dgm:pt modelId="{55303073-A731-426B-983F-3FEB9BB11284}" type="parTrans" cxnId="{9022D44E-AB9E-42CB-9F70-BC06F909C339}">
      <dgm:prSet/>
      <dgm:spPr/>
      <dgm:t>
        <a:bodyPr/>
        <a:lstStyle/>
        <a:p>
          <a:endParaRPr lang="en-CA"/>
        </a:p>
      </dgm:t>
    </dgm:pt>
    <dgm:pt modelId="{F2C8AE26-4EB2-4AF2-B89B-915D0F4843D5}" type="sibTrans" cxnId="{9022D44E-AB9E-42CB-9F70-BC06F909C339}">
      <dgm:prSet/>
      <dgm:spPr/>
      <dgm:t>
        <a:bodyPr/>
        <a:lstStyle/>
        <a:p>
          <a:endParaRPr lang="en-CA"/>
        </a:p>
      </dgm:t>
    </dgm:pt>
    <dgm:pt modelId="{A0D4D76C-353F-4DC6-8475-84DC5F8443DC}" type="pres">
      <dgm:prSet presAssocID="{38FA695A-5A98-4D8F-ACA0-C14E83247F0D}" presName="CompostProcess" presStyleCnt="0">
        <dgm:presLayoutVars>
          <dgm:dir/>
          <dgm:resizeHandles val="exact"/>
        </dgm:presLayoutVars>
      </dgm:prSet>
      <dgm:spPr/>
      <dgm:t>
        <a:bodyPr/>
        <a:lstStyle/>
        <a:p>
          <a:endParaRPr lang="en-US"/>
        </a:p>
      </dgm:t>
    </dgm:pt>
    <dgm:pt modelId="{F3070347-A959-4F8F-B52A-878938D70A10}" type="pres">
      <dgm:prSet presAssocID="{38FA695A-5A98-4D8F-ACA0-C14E83247F0D}" presName="arrow" presStyleLbl="bgShp" presStyleIdx="0" presStyleCnt="1"/>
      <dgm:spPr/>
      <dgm:t>
        <a:bodyPr/>
        <a:lstStyle/>
        <a:p>
          <a:endParaRPr lang="en-US"/>
        </a:p>
      </dgm:t>
    </dgm:pt>
    <dgm:pt modelId="{50116493-FBFC-4334-B639-1CE645A69266}" type="pres">
      <dgm:prSet presAssocID="{38FA695A-5A98-4D8F-ACA0-C14E83247F0D}" presName="linearProcess" presStyleCnt="0"/>
      <dgm:spPr/>
    </dgm:pt>
    <dgm:pt modelId="{3FCCFB88-2593-434A-A425-E0F06E2F47F5}" type="pres">
      <dgm:prSet presAssocID="{350B6C4F-4C00-4950-92F6-C12C8EDA83E3}" presName="textNode" presStyleLbl="node1" presStyleIdx="0" presStyleCnt="4">
        <dgm:presLayoutVars>
          <dgm:bulletEnabled val="1"/>
        </dgm:presLayoutVars>
      </dgm:prSet>
      <dgm:spPr/>
      <dgm:t>
        <a:bodyPr/>
        <a:lstStyle/>
        <a:p>
          <a:endParaRPr lang="en-US"/>
        </a:p>
      </dgm:t>
    </dgm:pt>
    <dgm:pt modelId="{A36B8D71-4338-46C7-8CC7-5C2F691ED25A}" type="pres">
      <dgm:prSet presAssocID="{23BF1196-CFD4-401D-8911-B3886058FED1}" presName="sibTrans" presStyleCnt="0"/>
      <dgm:spPr/>
    </dgm:pt>
    <dgm:pt modelId="{7ECDEF9F-912E-4B1B-8ED8-848C1E02ADAB}" type="pres">
      <dgm:prSet presAssocID="{DD88D3D8-ED66-4352-A29F-0CF999A359C5}" presName="textNode" presStyleLbl="node1" presStyleIdx="1" presStyleCnt="4">
        <dgm:presLayoutVars>
          <dgm:bulletEnabled val="1"/>
        </dgm:presLayoutVars>
      </dgm:prSet>
      <dgm:spPr/>
      <dgm:t>
        <a:bodyPr/>
        <a:lstStyle/>
        <a:p>
          <a:endParaRPr lang="en-US"/>
        </a:p>
      </dgm:t>
    </dgm:pt>
    <dgm:pt modelId="{F5E1D789-F1A3-45EA-8D8B-86ED5678B7B1}" type="pres">
      <dgm:prSet presAssocID="{A8EB5A8F-116B-4733-A99E-D1B6D2A68C62}" presName="sibTrans" presStyleCnt="0"/>
      <dgm:spPr/>
    </dgm:pt>
    <dgm:pt modelId="{E454F133-B6C1-4E14-A869-F08AD88551FD}" type="pres">
      <dgm:prSet presAssocID="{1DA08F9B-FE60-4863-B7B7-0D7465C19657}" presName="textNode" presStyleLbl="node1" presStyleIdx="2" presStyleCnt="4">
        <dgm:presLayoutVars>
          <dgm:bulletEnabled val="1"/>
        </dgm:presLayoutVars>
      </dgm:prSet>
      <dgm:spPr/>
      <dgm:t>
        <a:bodyPr/>
        <a:lstStyle/>
        <a:p>
          <a:endParaRPr lang="en-US"/>
        </a:p>
      </dgm:t>
    </dgm:pt>
    <dgm:pt modelId="{BBF034A9-4920-4947-8E3D-FECD6C0D0966}" type="pres">
      <dgm:prSet presAssocID="{967CB8A4-2423-4467-B9BC-78CED74DD067}" presName="sibTrans" presStyleCnt="0"/>
      <dgm:spPr/>
    </dgm:pt>
    <dgm:pt modelId="{6B84D16E-7D43-4660-9830-59AAB8C8DFC1}" type="pres">
      <dgm:prSet presAssocID="{C57107CE-9703-4DB9-8C1D-3C12026F8B63}" presName="textNode" presStyleLbl="node1" presStyleIdx="3" presStyleCnt="4">
        <dgm:presLayoutVars>
          <dgm:bulletEnabled val="1"/>
        </dgm:presLayoutVars>
      </dgm:prSet>
      <dgm:spPr/>
      <dgm:t>
        <a:bodyPr/>
        <a:lstStyle/>
        <a:p>
          <a:endParaRPr lang="en-US"/>
        </a:p>
      </dgm:t>
    </dgm:pt>
  </dgm:ptLst>
  <dgm:cxnLst>
    <dgm:cxn modelId="{7DB4CFDD-ACD2-45EF-9BFE-7FB94ABF5294}" srcId="{38FA695A-5A98-4D8F-ACA0-C14E83247F0D}" destId="{C57107CE-9703-4DB9-8C1D-3C12026F8B63}" srcOrd="3" destOrd="0" parTransId="{CC59C4D4-C5FC-4726-9426-01FE0E61BFE4}" sibTransId="{5DF0589E-F781-4198-9235-422267D8A6FE}"/>
    <dgm:cxn modelId="{2399E3D3-9ADB-4683-A681-7A83C11622B2}" type="presOf" srcId="{350B6C4F-4C00-4950-92F6-C12C8EDA83E3}" destId="{3FCCFB88-2593-434A-A425-E0F06E2F47F5}" srcOrd="0" destOrd="0" presId="urn:microsoft.com/office/officeart/2005/8/layout/hProcess9"/>
    <dgm:cxn modelId="{DD405182-DB60-4D54-8AB3-C8E1FA78CA70}" type="presOf" srcId="{38FA695A-5A98-4D8F-ACA0-C14E83247F0D}" destId="{A0D4D76C-353F-4DC6-8475-84DC5F8443DC}" srcOrd="0" destOrd="0" presId="urn:microsoft.com/office/officeart/2005/8/layout/hProcess9"/>
    <dgm:cxn modelId="{8408287F-0F5E-49DB-9428-EB739A8CCEE4}" srcId="{38FA695A-5A98-4D8F-ACA0-C14E83247F0D}" destId="{DD88D3D8-ED66-4352-A29F-0CF999A359C5}" srcOrd="1" destOrd="0" parTransId="{68380346-DB44-4BB1-9BE4-3D526501AD41}" sibTransId="{A8EB5A8F-116B-4733-A99E-D1B6D2A68C62}"/>
    <dgm:cxn modelId="{9022D44E-AB9E-42CB-9F70-BC06F909C339}" srcId="{350B6C4F-4C00-4950-92F6-C12C8EDA83E3}" destId="{01C2C30F-98CD-481F-98A5-777B771BD813}" srcOrd="0" destOrd="0" parTransId="{55303073-A731-426B-983F-3FEB9BB11284}" sibTransId="{F2C8AE26-4EB2-4AF2-B89B-915D0F4843D5}"/>
    <dgm:cxn modelId="{82C4A4D5-129C-4C2E-9DEF-73DF6B83573D}" type="presOf" srcId="{DD88D3D8-ED66-4352-A29F-0CF999A359C5}" destId="{7ECDEF9F-912E-4B1B-8ED8-848C1E02ADAB}" srcOrd="0" destOrd="0" presId="urn:microsoft.com/office/officeart/2005/8/layout/hProcess9"/>
    <dgm:cxn modelId="{5F86971A-B022-4ED6-90B7-0D9356E7A8FC}" srcId="{C57107CE-9703-4DB9-8C1D-3C12026F8B63}" destId="{2F33DBDE-DB50-41F8-8B6B-6F15CCAB60A4}" srcOrd="0" destOrd="0" parTransId="{A9231218-724C-47AC-93DA-3A654A4A8E2F}" sibTransId="{66A9DA7F-A71F-4D5F-92F9-1FD7EBFEFC32}"/>
    <dgm:cxn modelId="{C1A53FD3-6EEF-4DBD-9CC4-1F2259EA3262}" srcId="{1DA08F9B-FE60-4863-B7B7-0D7465C19657}" destId="{A84E0CFA-262B-433E-B58F-587D546169DC}" srcOrd="0" destOrd="0" parTransId="{4A998507-2606-4E59-A17D-CFD6E7DD9C94}" sibTransId="{94CDFF2C-6C4E-45A0-978C-308052F26C63}"/>
    <dgm:cxn modelId="{89992261-014C-4085-AD77-95E3CFA80970}" srcId="{38FA695A-5A98-4D8F-ACA0-C14E83247F0D}" destId="{1DA08F9B-FE60-4863-B7B7-0D7465C19657}" srcOrd="2" destOrd="0" parTransId="{C50FCD98-D991-4836-A3FE-0416E8168E2B}" sibTransId="{967CB8A4-2423-4467-B9BC-78CED74DD067}"/>
    <dgm:cxn modelId="{D17BE0BA-9DB0-4230-8E6E-8823744233BA}" type="presOf" srcId="{1DA08F9B-FE60-4863-B7B7-0D7465C19657}" destId="{E454F133-B6C1-4E14-A869-F08AD88551FD}" srcOrd="0" destOrd="0" presId="urn:microsoft.com/office/officeart/2005/8/layout/hProcess9"/>
    <dgm:cxn modelId="{DB8F80D3-1FAB-4B42-8E5C-C8C00CE1A2CE}" type="presOf" srcId="{9631F21C-8E5F-4D89-9C46-4F852D794D4C}" destId="{7ECDEF9F-912E-4B1B-8ED8-848C1E02ADAB}" srcOrd="0" destOrd="1" presId="urn:microsoft.com/office/officeart/2005/8/layout/hProcess9"/>
    <dgm:cxn modelId="{39C6C85A-6FC1-4F51-A169-4546ED2BC8AE}" srcId="{38FA695A-5A98-4D8F-ACA0-C14E83247F0D}" destId="{350B6C4F-4C00-4950-92F6-C12C8EDA83E3}" srcOrd="0" destOrd="0" parTransId="{F199C5A5-A359-400A-BF29-D42F0F9A57C6}" sibTransId="{23BF1196-CFD4-401D-8911-B3886058FED1}"/>
    <dgm:cxn modelId="{8B57B6D1-2099-480E-B0D1-AF9F1F0302D2}" srcId="{DD88D3D8-ED66-4352-A29F-0CF999A359C5}" destId="{9631F21C-8E5F-4D89-9C46-4F852D794D4C}" srcOrd="0" destOrd="0" parTransId="{E24DEE93-B983-4F7C-89AB-4F77A472960C}" sibTransId="{8687B19D-A679-4A76-8CD5-890BCFB73330}"/>
    <dgm:cxn modelId="{7045D85D-E116-41F4-871B-66F398809F3C}" type="presOf" srcId="{2F33DBDE-DB50-41F8-8B6B-6F15CCAB60A4}" destId="{6B84D16E-7D43-4660-9830-59AAB8C8DFC1}" srcOrd="0" destOrd="1" presId="urn:microsoft.com/office/officeart/2005/8/layout/hProcess9"/>
    <dgm:cxn modelId="{32C8FF8C-D4ED-4FC3-835E-DBEB4E778C8A}" type="presOf" srcId="{A84E0CFA-262B-433E-B58F-587D546169DC}" destId="{E454F133-B6C1-4E14-A869-F08AD88551FD}" srcOrd="0" destOrd="1" presId="urn:microsoft.com/office/officeart/2005/8/layout/hProcess9"/>
    <dgm:cxn modelId="{546B7F37-F48F-4785-8CC3-02CED3ADDEB2}" type="presOf" srcId="{C57107CE-9703-4DB9-8C1D-3C12026F8B63}" destId="{6B84D16E-7D43-4660-9830-59AAB8C8DFC1}" srcOrd="0" destOrd="0" presId="urn:microsoft.com/office/officeart/2005/8/layout/hProcess9"/>
    <dgm:cxn modelId="{4A6259C4-00EA-4C44-9D3F-7295AFE282BA}" type="presOf" srcId="{01C2C30F-98CD-481F-98A5-777B771BD813}" destId="{3FCCFB88-2593-434A-A425-E0F06E2F47F5}" srcOrd="0" destOrd="1" presId="urn:microsoft.com/office/officeart/2005/8/layout/hProcess9"/>
    <dgm:cxn modelId="{87625017-8AB2-40F6-95B7-7DCB39EDCB65}" type="presParOf" srcId="{A0D4D76C-353F-4DC6-8475-84DC5F8443DC}" destId="{F3070347-A959-4F8F-B52A-878938D70A10}" srcOrd="0" destOrd="0" presId="urn:microsoft.com/office/officeart/2005/8/layout/hProcess9"/>
    <dgm:cxn modelId="{37A752EA-3CA5-4BC6-BB43-6CCFDF7CA17C}" type="presParOf" srcId="{A0D4D76C-353F-4DC6-8475-84DC5F8443DC}" destId="{50116493-FBFC-4334-B639-1CE645A69266}" srcOrd="1" destOrd="0" presId="urn:microsoft.com/office/officeart/2005/8/layout/hProcess9"/>
    <dgm:cxn modelId="{82D00688-4BEF-442C-A104-D202BE590CC0}" type="presParOf" srcId="{50116493-FBFC-4334-B639-1CE645A69266}" destId="{3FCCFB88-2593-434A-A425-E0F06E2F47F5}" srcOrd="0" destOrd="0" presId="urn:microsoft.com/office/officeart/2005/8/layout/hProcess9"/>
    <dgm:cxn modelId="{0EB8DDD9-E197-44D4-8C3B-9376392700D9}" type="presParOf" srcId="{50116493-FBFC-4334-B639-1CE645A69266}" destId="{A36B8D71-4338-46C7-8CC7-5C2F691ED25A}" srcOrd="1" destOrd="0" presId="urn:microsoft.com/office/officeart/2005/8/layout/hProcess9"/>
    <dgm:cxn modelId="{E6DA90BB-B0E1-4ABF-85DA-807301B99F1F}" type="presParOf" srcId="{50116493-FBFC-4334-B639-1CE645A69266}" destId="{7ECDEF9F-912E-4B1B-8ED8-848C1E02ADAB}" srcOrd="2" destOrd="0" presId="urn:microsoft.com/office/officeart/2005/8/layout/hProcess9"/>
    <dgm:cxn modelId="{FAA0961B-4504-416C-B06F-BE5471E9E92D}" type="presParOf" srcId="{50116493-FBFC-4334-B639-1CE645A69266}" destId="{F5E1D789-F1A3-45EA-8D8B-86ED5678B7B1}" srcOrd="3" destOrd="0" presId="urn:microsoft.com/office/officeart/2005/8/layout/hProcess9"/>
    <dgm:cxn modelId="{58204D4C-C788-48F8-A6E7-90DFFFB4E32E}" type="presParOf" srcId="{50116493-FBFC-4334-B639-1CE645A69266}" destId="{E454F133-B6C1-4E14-A869-F08AD88551FD}" srcOrd="4" destOrd="0" presId="urn:microsoft.com/office/officeart/2005/8/layout/hProcess9"/>
    <dgm:cxn modelId="{1D0A2E9D-65F8-4C52-9D41-96ABD7FAB333}" type="presParOf" srcId="{50116493-FBFC-4334-B639-1CE645A69266}" destId="{BBF034A9-4920-4947-8E3D-FECD6C0D0966}" srcOrd="5" destOrd="0" presId="urn:microsoft.com/office/officeart/2005/8/layout/hProcess9"/>
    <dgm:cxn modelId="{D5F28148-263E-45BF-951C-30598C983A48}" type="presParOf" srcId="{50116493-FBFC-4334-B639-1CE645A69266}" destId="{6B84D16E-7D43-4660-9830-59AAB8C8DFC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373D10-5EB9-43D7-907E-45F77BC0BA22}" type="doc">
      <dgm:prSet loTypeId="urn:microsoft.com/office/officeart/2005/8/layout/process3" loCatId="process" qsTypeId="urn:microsoft.com/office/officeart/2005/8/quickstyle/simple1" qsCatId="simple" csTypeId="urn:microsoft.com/office/officeart/2005/8/colors/accent0_3" csCatId="mainScheme" phldr="1"/>
      <dgm:spPr/>
      <dgm:t>
        <a:bodyPr/>
        <a:lstStyle/>
        <a:p>
          <a:endParaRPr lang="en-US"/>
        </a:p>
      </dgm:t>
    </dgm:pt>
    <dgm:pt modelId="{F8183F1B-E1DD-43FA-8147-252F586C826F}">
      <dgm:prSet phldrT="[Text]"/>
      <dgm:spPr/>
      <dgm:t>
        <a:bodyPr/>
        <a:lstStyle/>
        <a:p>
          <a:r>
            <a:rPr lang="en-US" dirty="0" smtClean="0"/>
            <a:t>Phase 1: Assignment</a:t>
          </a:r>
          <a:endParaRPr lang="en-US" dirty="0"/>
        </a:p>
      </dgm:t>
    </dgm:pt>
    <dgm:pt modelId="{DC325F1A-F69B-4799-A2E5-D16D32ED935C}" type="parTrans" cxnId="{6CE40AF2-0A5F-4373-85AE-92E01465322A}">
      <dgm:prSet/>
      <dgm:spPr/>
      <dgm:t>
        <a:bodyPr/>
        <a:lstStyle/>
        <a:p>
          <a:endParaRPr lang="en-US"/>
        </a:p>
      </dgm:t>
    </dgm:pt>
    <dgm:pt modelId="{9EA03B80-7796-4E75-B52C-27811BE521BF}" type="sibTrans" cxnId="{6CE40AF2-0A5F-4373-85AE-92E01465322A}">
      <dgm:prSet/>
      <dgm:spPr/>
      <dgm:t>
        <a:bodyPr/>
        <a:lstStyle/>
        <a:p>
          <a:endParaRPr lang="en-US"/>
        </a:p>
      </dgm:t>
    </dgm:pt>
    <dgm:pt modelId="{12DEAD77-39B8-4BE9-A498-A964A8C23A1E}">
      <dgm:prSet phldrT="[Text]"/>
      <dgm:spPr/>
      <dgm:t>
        <a:bodyPr/>
        <a:lstStyle/>
        <a:p>
          <a:r>
            <a:rPr lang="en-US" dirty="0" smtClean="0"/>
            <a:t>Phase 2: Peer Assessment Training Tool</a:t>
          </a:r>
          <a:endParaRPr lang="en-US" dirty="0"/>
        </a:p>
      </dgm:t>
    </dgm:pt>
    <dgm:pt modelId="{54CC1AC1-C213-4755-A2AC-B30292780102}" type="parTrans" cxnId="{D64178C4-EE8E-44D9-8A03-DEEB204A4CEB}">
      <dgm:prSet/>
      <dgm:spPr/>
      <dgm:t>
        <a:bodyPr/>
        <a:lstStyle/>
        <a:p>
          <a:endParaRPr lang="en-US"/>
        </a:p>
      </dgm:t>
    </dgm:pt>
    <dgm:pt modelId="{CCB8E6A6-E7CF-4617-BBE2-EA5C102F7605}" type="sibTrans" cxnId="{D64178C4-EE8E-44D9-8A03-DEEB204A4CEB}">
      <dgm:prSet/>
      <dgm:spPr/>
      <dgm:t>
        <a:bodyPr/>
        <a:lstStyle/>
        <a:p>
          <a:endParaRPr lang="en-US"/>
        </a:p>
      </dgm:t>
    </dgm:pt>
    <dgm:pt modelId="{7C583C16-2579-47B0-B6CC-8C0F7B4C5663}">
      <dgm:prSet phldrT="[Text]"/>
      <dgm:spPr/>
      <dgm:t>
        <a:bodyPr/>
        <a:lstStyle/>
        <a:p>
          <a:r>
            <a:rPr lang="en-US" dirty="0" smtClean="0"/>
            <a:t>Develop Assignment and Rubric</a:t>
          </a:r>
          <a:endParaRPr lang="en-US" dirty="0"/>
        </a:p>
      </dgm:t>
    </dgm:pt>
    <dgm:pt modelId="{E1725CD9-F2EC-4780-BEB1-999AA5A85B10}" type="parTrans" cxnId="{5C150D5D-FEC1-4B38-9935-187745ACFFCF}">
      <dgm:prSet/>
      <dgm:spPr/>
      <dgm:t>
        <a:bodyPr/>
        <a:lstStyle/>
        <a:p>
          <a:endParaRPr lang="en-US"/>
        </a:p>
      </dgm:t>
    </dgm:pt>
    <dgm:pt modelId="{CA9B1E5D-A7EA-45D9-AD3B-EA3730358744}" type="sibTrans" cxnId="{5C150D5D-FEC1-4B38-9935-187745ACFFCF}">
      <dgm:prSet/>
      <dgm:spPr/>
      <dgm:t>
        <a:bodyPr/>
        <a:lstStyle/>
        <a:p>
          <a:endParaRPr lang="en-US"/>
        </a:p>
      </dgm:t>
    </dgm:pt>
    <dgm:pt modelId="{26C0A3A7-6470-47B1-9359-92D383B62959}">
      <dgm:prSet phldrT="[Text]"/>
      <dgm:spPr/>
      <dgm:t>
        <a:bodyPr/>
        <a:lstStyle/>
        <a:p>
          <a:r>
            <a:rPr lang="en-US" dirty="0" smtClean="0"/>
            <a:t>Choose Canvas or </a:t>
          </a:r>
          <a:r>
            <a:rPr lang="en-US" dirty="0" err="1" smtClean="0"/>
            <a:t>edX</a:t>
          </a:r>
          <a:r>
            <a:rPr lang="en-US" dirty="0" smtClean="0"/>
            <a:t> Edge</a:t>
          </a:r>
          <a:endParaRPr lang="en-US" dirty="0"/>
        </a:p>
      </dgm:t>
    </dgm:pt>
    <dgm:pt modelId="{7926D42B-2FAB-4D04-9B7E-A8BDAE5FD8F3}" type="parTrans" cxnId="{5DB032C4-2A80-44C3-9CB6-F7FC7B2E0BF5}">
      <dgm:prSet/>
      <dgm:spPr/>
      <dgm:t>
        <a:bodyPr/>
        <a:lstStyle/>
        <a:p>
          <a:endParaRPr lang="en-US"/>
        </a:p>
      </dgm:t>
    </dgm:pt>
    <dgm:pt modelId="{F4AB9476-7701-44BE-873B-0257F910CAB6}" type="sibTrans" cxnId="{5DB032C4-2A80-44C3-9CB6-F7FC7B2E0BF5}">
      <dgm:prSet/>
      <dgm:spPr/>
      <dgm:t>
        <a:bodyPr/>
        <a:lstStyle/>
        <a:p>
          <a:endParaRPr lang="en-US"/>
        </a:p>
      </dgm:t>
    </dgm:pt>
    <dgm:pt modelId="{679A9883-0180-4371-8C05-7FFA9DCEB2BD}">
      <dgm:prSet phldrT="[Text]"/>
      <dgm:spPr/>
      <dgm:t>
        <a:bodyPr/>
        <a:lstStyle/>
        <a:p>
          <a:r>
            <a:rPr lang="en-US" dirty="0" smtClean="0"/>
            <a:t>Follow instructions in corresponding Workshop Setup Guide</a:t>
          </a:r>
          <a:endParaRPr lang="en-US" dirty="0"/>
        </a:p>
      </dgm:t>
    </dgm:pt>
    <dgm:pt modelId="{DE7A0CEA-DD13-4A61-88D5-3591C11F7928}" type="parTrans" cxnId="{05AE9A33-8191-4D29-8C3B-358ABAA64703}">
      <dgm:prSet/>
      <dgm:spPr/>
      <dgm:t>
        <a:bodyPr/>
        <a:lstStyle/>
        <a:p>
          <a:endParaRPr lang="en-US"/>
        </a:p>
      </dgm:t>
    </dgm:pt>
    <dgm:pt modelId="{EC2A1CE6-2FD5-4EB1-A98F-0F005C54C44E}" type="sibTrans" cxnId="{05AE9A33-8191-4D29-8C3B-358ABAA64703}">
      <dgm:prSet/>
      <dgm:spPr/>
      <dgm:t>
        <a:bodyPr/>
        <a:lstStyle/>
        <a:p>
          <a:endParaRPr lang="en-US"/>
        </a:p>
      </dgm:t>
    </dgm:pt>
    <dgm:pt modelId="{EEE8596C-B22D-4457-8F06-AE284541065F}">
      <dgm:prSet phldrT="[Text]"/>
      <dgm:spPr/>
      <dgm:t>
        <a:bodyPr/>
        <a:lstStyle/>
        <a:p>
          <a:r>
            <a:rPr lang="en-US" dirty="0" smtClean="0"/>
            <a:t>Choose platform for Peer Reviews (e.g., peerScholar, Moodle, Canvas?), and create assignment there</a:t>
          </a:r>
          <a:endParaRPr lang="en-US" dirty="0"/>
        </a:p>
      </dgm:t>
    </dgm:pt>
    <dgm:pt modelId="{C89B555A-0762-4D05-B130-5B92AF2E4EAC}" type="parTrans" cxnId="{524CA563-B435-465E-85D2-DAC6DBC74E13}">
      <dgm:prSet/>
      <dgm:spPr/>
      <dgm:t>
        <a:bodyPr/>
        <a:lstStyle/>
        <a:p>
          <a:endParaRPr lang="en-US"/>
        </a:p>
      </dgm:t>
    </dgm:pt>
    <dgm:pt modelId="{611422B5-FD33-4E42-AF39-7A5AD9E2345D}" type="sibTrans" cxnId="{524CA563-B435-465E-85D2-DAC6DBC74E13}">
      <dgm:prSet/>
      <dgm:spPr/>
      <dgm:t>
        <a:bodyPr/>
        <a:lstStyle/>
        <a:p>
          <a:endParaRPr lang="en-US"/>
        </a:p>
      </dgm:t>
    </dgm:pt>
    <dgm:pt modelId="{1712873A-0F82-4411-98A2-AACD29070CCE}">
      <dgm:prSet phldrT="[Text]"/>
      <dgm:spPr/>
      <dgm:t>
        <a:bodyPr/>
        <a:lstStyle/>
        <a:p>
          <a:r>
            <a:rPr lang="en-US" dirty="0" smtClean="0"/>
            <a:t>Create brief quiz to test knowledge of assignment &amp; rubric</a:t>
          </a:r>
          <a:endParaRPr lang="en-US" dirty="0"/>
        </a:p>
      </dgm:t>
    </dgm:pt>
    <dgm:pt modelId="{E0E76639-2A49-4B70-9341-B27549C8124F}" type="parTrans" cxnId="{AF6DCE3B-1F6D-4743-A160-9CA5FC887C4B}">
      <dgm:prSet/>
      <dgm:spPr/>
      <dgm:t>
        <a:bodyPr/>
        <a:lstStyle/>
        <a:p>
          <a:endParaRPr lang="en-US"/>
        </a:p>
      </dgm:t>
    </dgm:pt>
    <dgm:pt modelId="{B220FE0E-0E27-4912-939E-54AB5B7D2565}" type="sibTrans" cxnId="{AF6DCE3B-1F6D-4743-A160-9CA5FC887C4B}">
      <dgm:prSet/>
      <dgm:spPr/>
      <dgm:t>
        <a:bodyPr/>
        <a:lstStyle/>
        <a:p>
          <a:endParaRPr lang="en-US"/>
        </a:p>
      </dgm:t>
    </dgm:pt>
    <dgm:pt modelId="{AD8EB02F-5BB3-4D73-A6C7-8657D230AC12}">
      <dgm:prSet phldrT="[Text]"/>
      <dgm:spPr/>
      <dgm:t>
        <a:bodyPr/>
        <a:lstStyle/>
        <a:p>
          <a:r>
            <a:rPr lang="en-US" dirty="0" smtClean="0"/>
            <a:t>Source 2-4 sample assignments, grade them using the rubric and add comments</a:t>
          </a:r>
          <a:endParaRPr lang="en-US" dirty="0"/>
        </a:p>
      </dgm:t>
    </dgm:pt>
    <dgm:pt modelId="{FB498918-23DB-4360-AEFB-9C9F39AFAEEB}" type="parTrans" cxnId="{CD149159-D5D2-47BE-8EFF-6A8EED0A77F4}">
      <dgm:prSet/>
      <dgm:spPr/>
      <dgm:t>
        <a:bodyPr/>
        <a:lstStyle/>
        <a:p>
          <a:endParaRPr lang="en-US"/>
        </a:p>
      </dgm:t>
    </dgm:pt>
    <dgm:pt modelId="{D51EBDA2-3DEF-4702-A624-471575C4F7F9}" type="sibTrans" cxnId="{CD149159-D5D2-47BE-8EFF-6A8EED0A77F4}">
      <dgm:prSet/>
      <dgm:spPr/>
      <dgm:t>
        <a:bodyPr/>
        <a:lstStyle/>
        <a:p>
          <a:endParaRPr lang="en-US"/>
        </a:p>
      </dgm:t>
    </dgm:pt>
    <dgm:pt modelId="{0F779751-6C9C-4BEE-BD8E-EA3EED40F89D}">
      <dgm:prSet phldrT="[Text]"/>
      <dgm:spPr/>
      <dgm:t>
        <a:bodyPr/>
        <a:lstStyle/>
        <a:p>
          <a:r>
            <a:rPr lang="en-US" dirty="0" smtClean="0"/>
            <a:t>Phase 3: Evaluation</a:t>
          </a:r>
          <a:endParaRPr lang="en-US" dirty="0"/>
        </a:p>
      </dgm:t>
    </dgm:pt>
    <dgm:pt modelId="{6FF92F55-64FA-4EFC-8666-637FDBDCFD06}" type="parTrans" cxnId="{CC2BD73C-B6FB-4223-BFF8-E0E3B20FDBBF}">
      <dgm:prSet/>
      <dgm:spPr/>
      <dgm:t>
        <a:bodyPr/>
        <a:lstStyle/>
        <a:p>
          <a:endParaRPr lang="en-US"/>
        </a:p>
      </dgm:t>
    </dgm:pt>
    <dgm:pt modelId="{D7E72D29-D3A7-4F79-9DC9-34F1C165459C}" type="sibTrans" cxnId="{CC2BD73C-B6FB-4223-BFF8-E0E3B20FDBBF}">
      <dgm:prSet/>
      <dgm:spPr/>
      <dgm:t>
        <a:bodyPr/>
        <a:lstStyle/>
        <a:p>
          <a:endParaRPr lang="en-US"/>
        </a:p>
      </dgm:t>
    </dgm:pt>
    <dgm:pt modelId="{76219F34-9BDC-4D30-86E4-A67E523D3E16}">
      <dgm:prSet phldrT="[Text]"/>
      <dgm:spPr/>
      <dgm:t>
        <a:bodyPr/>
        <a:lstStyle/>
        <a:p>
          <a:r>
            <a:rPr lang="en-US" dirty="0" smtClean="0"/>
            <a:t>Finalize Peer Review grades</a:t>
          </a:r>
        </a:p>
        <a:p>
          <a:r>
            <a:rPr lang="en-US" dirty="0" smtClean="0"/>
            <a:t>(Examine auto-generated scores to ensure fairness and accuracy)</a:t>
          </a:r>
        </a:p>
      </dgm:t>
    </dgm:pt>
    <dgm:pt modelId="{97A86D60-D36B-415B-8495-4AA7355C8D6A}" type="parTrans" cxnId="{63882F81-EF2F-40C3-9BED-3496CF8CA3C6}">
      <dgm:prSet/>
      <dgm:spPr/>
      <dgm:t>
        <a:bodyPr/>
        <a:lstStyle/>
        <a:p>
          <a:endParaRPr lang="en-US"/>
        </a:p>
      </dgm:t>
    </dgm:pt>
    <dgm:pt modelId="{26C4B1FF-6795-4F39-97C4-F9F2CF1CE256}" type="sibTrans" cxnId="{63882F81-EF2F-40C3-9BED-3496CF8CA3C6}">
      <dgm:prSet/>
      <dgm:spPr/>
      <dgm:t>
        <a:bodyPr/>
        <a:lstStyle/>
        <a:p>
          <a:endParaRPr lang="en-US"/>
        </a:p>
      </dgm:t>
    </dgm:pt>
    <dgm:pt modelId="{47E81CAC-7BE0-4AED-BCE2-6764BB6AE1F2}">
      <dgm:prSet phldrT="[Text]"/>
      <dgm:spPr/>
      <dgm:t>
        <a:bodyPr/>
        <a:lstStyle/>
        <a:p>
          <a:endParaRPr lang="en-US" dirty="0"/>
        </a:p>
      </dgm:t>
    </dgm:pt>
    <dgm:pt modelId="{843BC679-B51C-48E2-8E3E-2575C2A6E401}" type="parTrans" cxnId="{50632303-7547-44C4-B4A6-1203B6B7E5C1}">
      <dgm:prSet/>
      <dgm:spPr/>
      <dgm:t>
        <a:bodyPr/>
        <a:lstStyle/>
        <a:p>
          <a:endParaRPr lang="en-US"/>
        </a:p>
      </dgm:t>
    </dgm:pt>
    <dgm:pt modelId="{2438852B-E986-4E7A-97E4-48B094230CD2}" type="sibTrans" cxnId="{50632303-7547-44C4-B4A6-1203B6B7E5C1}">
      <dgm:prSet/>
      <dgm:spPr/>
      <dgm:t>
        <a:bodyPr/>
        <a:lstStyle/>
        <a:p>
          <a:endParaRPr lang="en-US"/>
        </a:p>
      </dgm:t>
    </dgm:pt>
    <dgm:pt modelId="{E337EA1F-A8C9-4CA3-8914-9346EA9DE49C}">
      <dgm:prSet phldrT="[Text]"/>
      <dgm:spPr/>
      <dgm:t>
        <a:bodyPr/>
        <a:lstStyle/>
        <a:p>
          <a:r>
            <a:rPr lang="en-US" dirty="0" smtClean="0"/>
            <a:t>Test the platform *including any automatically-generated scores*</a:t>
          </a:r>
          <a:endParaRPr lang="en-US" dirty="0"/>
        </a:p>
      </dgm:t>
    </dgm:pt>
    <dgm:pt modelId="{02A6D191-8687-4313-BB70-CD95C9029D30}" type="parTrans" cxnId="{1C1B8D55-10AD-4AF2-931F-B6A488194A34}">
      <dgm:prSet/>
      <dgm:spPr/>
      <dgm:t>
        <a:bodyPr/>
        <a:lstStyle/>
        <a:p>
          <a:endParaRPr lang="en-US"/>
        </a:p>
      </dgm:t>
    </dgm:pt>
    <dgm:pt modelId="{D9FED3D4-508A-4D13-842C-01E80E17E608}" type="sibTrans" cxnId="{1C1B8D55-10AD-4AF2-931F-B6A488194A34}">
      <dgm:prSet/>
      <dgm:spPr/>
      <dgm:t>
        <a:bodyPr/>
        <a:lstStyle/>
        <a:p>
          <a:endParaRPr lang="en-US"/>
        </a:p>
      </dgm:t>
    </dgm:pt>
    <dgm:pt modelId="{9A79A2E2-89F0-4C32-ACC7-6DCAC7B0B3E5}">
      <dgm:prSet phldrT="[Text]"/>
      <dgm:spPr/>
      <dgm:t>
        <a:bodyPr/>
        <a:lstStyle/>
        <a:p>
          <a:r>
            <a:rPr lang="en-US" dirty="0" smtClean="0"/>
            <a:t>Options: Compare your students’ attitudes toward peer assessment before and after doing PAT (PAPAQ)</a:t>
          </a:r>
          <a:endParaRPr lang="en-US" dirty="0"/>
        </a:p>
      </dgm:t>
    </dgm:pt>
    <dgm:pt modelId="{0CFA69DA-F292-49EF-AA33-BFEDB097BB83}" type="parTrans" cxnId="{C6028B0D-127C-43FE-A90F-1C106518D106}">
      <dgm:prSet/>
      <dgm:spPr/>
    </dgm:pt>
    <dgm:pt modelId="{9727C478-9071-4A4B-822C-4B186E42B91F}" type="sibTrans" cxnId="{C6028B0D-127C-43FE-A90F-1C106518D106}">
      <dgm:prSet/>
      <dgm:spPr/>
    </dgm:pt>
    <dgm:pt modelId="{989D951D-72F6-4ABB-8E1A-FFD01F679E96}">
      <dgm:prSet phldrT="[Text]"/>
      <dgm:spPr/>
      <dgm:t>
        <a:bodyPr/>
        <a:lstStyle/>
        <a:p>
          <a:r>
            <a:rPr lang="en-US" dirty="0" smtClean="0"/>
            <a:t>Option: Assign completion score</a:t>
          </a:r>
          <a:endParaRPr lang="en-US" dirty="0"/>
        </a:p>
      </dgm:t>
    </dgm:pt>
    <dgm:pt modelId="{6B0DD77E-C4F6-48C5-A285-B702F87C2C18}" type="parTrans" cxnId="{2DBC5ED5-C15E-4107-BCD2-C888AE66E087}">
      <dgm:prSet/>
      <dgm:spPr/>
    </dgm:pt>
    <dgm:pt modelId="{8799ED24-EF5B-4F4A-A4A2-C2E65AB83B96}" type="sibTrans" cxnId="{2DBC5ED5-C15E-4107-BCD2-C888AE66E087}">
      <dgm:prSet/>
      <dgm:spPr/>
    </dgm:pt>
    <dgm:pt modelId="{1EF22350-2199-4AD9-824C-461CA3488D82}">
      <dgm:prSet phldrT="[Text]"/>
      <dgm:spPr/>
      <dgm:t>
        <a:bodyPr/>
        <a:lstStyle/>
        <a:p>
          <a:r>
            <a:rPr lang="en-US" i="1" dirty="0" smtClean="0"/>
            <a:t>Get advice!</a:t>
          </a:r>
          <a:endParaRPr lang="en-US" i="1" dirty="0"/>
        </a:p>
      </dgm:t>
    </dgm:pt>
    <dgm:pt modelId="{E858DBEF-A776-4ABB-8E68-89DBA624D768}" type="parTrans" cxnId="{0C5D35FD-E4D6-4675-8A5D-7744B776F201}">
      <dgm:prSet/>
      <dgm:spPr/>
    </dgm:pt>
    <dgm:pt modelId="{FE8E5E62-0F7C-438F-93B2-827D5082DBBC}" type="sibTrans" cxnId="{0C5D35FD-E4D6-4675-8A5D-7744B776F201}">
      <dgm:prSet/>
      <dgm:spPr/>
    </dgm:pt>
    <dgm:pt modelId="{D86C1C38-33DB-4053-B4E0-A7479CAD0950}" type="pres">
      <dgm:prSet presAssocID="{53373D10-5EB9-43D7-907E-45F77BC0BA22}" presName="linearFlow" presStyleCnt="0">
        <dgm:presLayoutVars>
          <dgm:dir/>
          <dgm:animLvl val="lvl"/>
          <dgm:resizeHandles val="exact"/>
        </dgm:presLayoutVars>
      </dgm:prSet>
      <dgm:spPr/>
      <dgm:t>
        <a:bodyPr/>
        <a:lstStyle/>
        <a:p>
          <a:endParaRPr lang="en-US"/>
        </a:p>
      </dgm:t>
    </dgm:pt>
    <dgm:pt modelId="{80D35DB8-A7E5-4D26-96C2-ACC3075ABF52}" type="pres">
      <dgm:prSet presAssocID="{F8183F1B-E1DD-43FA-8147-252F586C826F}" presName="composite" presStyleCnt="0"/>
      <dgm:spPr/>
    </dgm:pt>
    <dgm:pt modelId="{6C19987F-F1B2-4AD9-A587-AC8DB834C628}" type="pres">
      <dgm:prSet presAssocID="{F8183F1B-E1DD-43FA-8147-252F586C826F}" presName="parTx" presStyleLbl="node1" presStyleIdx="0" presStyleCnt="3">
        <dgm:presLayoutVars>
          <dgm:chMax val="0"/>
          <dgm:chPref val="0"/>
          <dgm:bulletEnabled val="1"/>
        </dgm:presLayoutVars>
      </dgm:prSet>
      <dgm:spPr/>
      <dgm:t>
        <a:bodyPr/>
        <a:lstStyle/>
        <a:p>
          <a:endParaRPr lang="en-US"/>
        </a:p>
      </dgm:t>
    </dgm:pt>
    <dgm:pt modelId="{C1C61605-5858-413B-AECF-78FDE16229DA}" type="pres">
      <dgm:prSet presAssocID="{F8183F1B-E1DD-43FA-8147-252F586C826F}" presName="parSh" presStyleLbl="node1" presStyleIdx="0" presStyleCnt="3"/>
      <dgm:spPr/>
      <dgm:t>
        <a:bodyPr/>
        <a:lstStyle/>
        <a:p>
          <a:endParaRPr lang="en-US"/>
        </a:p>
      </dgm:t>
    </dgm:pt>
    <dgm:pt modelId="{8F1FCCD7-DDAC-4039-96DB-5900F9CDE8E2}" type="pres">
      <dgm:prSet presAssocID="{F8183F1B-E1DD-43FA-8147-252F586C826F}" presName="desTx" presStyleLbl="fgAcc1" presStyleIdx="0" presStyleCnt="3">
        <dgm:presLayoutVars>
          <dgm:bulletEnabled val="1"/>
        </dgm:presLayoutVars>
      </dgm:prSet>
      <dgm:spPr/>
      <dgm:t>
        <a:bodyPr/>
        <a:lstStyle/>
        <a:p>
          <a:endParaRPr lang="en-US"/>
        </a:p>
      </dgm:t>
    </dgm:pt>
    <dgm:pt modelId="{F438FFE7-91B3-4B63-8D94-5818A19E3108}" type="pres">
      <dgm:prSet presAssocID="{9EA03B80-7796-4E75-B52C-27811BE521BF}" presName="sibTrans" presStyleLbl="sibTrans2D1" presStyleIdx="0" presStyleCnt="2"/>
      <dgm:spPr/>
      <dgm:t>
        <a:bodyPr/>
        <a:lstStyle/>
        <a:p>
          <a:endParaRPr lang="en-US"/>
        </a:p>
      </dgm:t>
    </dgm:pt>
    <dgm:pt modelId="{AD59F4AD-2586-4C6C-9B6C-D49332C7AB1D}" type="pres">
      <dgm:prSet presAssocID="{9EA03B80-7796-4E75-B52C-27811BE521BF}" presName="connTx" presStyleLbl="sibTrans2D1" presStyleIdx="0" presStyleCnt="2"/>
      <dgm:spPr/>
      <dgm:t>
        <a:bodyPr/>
        <a:lstStyle/>
        <a:p>
          <a:endParaRPr lang="en-US"/>
        </a:p>
      </dgm:t>
    </dgm:pt>
    <dgm:pt modelId="{1A12F775-ACAB-45C4-B4CB-37104454C8AB}" type="pres">
      <dgm:prSet presAssocID="{12DEAD77-39B8-4BE9-A498-A964A8C23A1E}" presName="composite" presStyleCnt="0"/>
      <dgm:spPr/>
    </dgm:pt>
    <dgm:pt modelId="{6969E284-7F8A-4B8C-A874-E704EEE95463}" type="pres">
      <dgm:prSet presAssocID="{12DEAD77-39B8-4BE9-A498-A964A8C23A1E}" presName="parTx" presStyleLbl="node1" presStyleIdx="0" presStyleCnt="3">
        <dgm:presLayoutVars>
          <dgm:chMax val="0"/>
          <dgm:chPref val="0"/>
          <dgm:bulletEnabled val="1"/>
        </dgm:presLayoutVars>
      </dgm:prSet>
      <dgm:spPr/>
      <dgm:t>
        <a:bodyPr/>
        <a:lstStyle/>
        <a:p>
          <a:endParaRPr lang="en-US"/>
        </a:p>
      </dgm:t>
    </dgm:pt>
    <dgm:pt modelId="{F1C04E52-1050-4B4E-B62D-2FD40A56BC20}" type="pres">
      <dgm:prSet presAssocID="{12DEAD77-39B8-4BE9-A498-A964A8C23A1E}" presName="parSh" presStyleLbl="node1" presStyleIdx="1" presStyleCnt="3"/>
      <dgm:spPr/>
      <dgm:t>
        <a:bodyPr/>
        <a:lstStyle/>
        <a:p>
          <a:endParaRPr lang="en-US"/>
        </a:p>
      </dgm:t>
    </dgm:pt>
    <dgm:pt modelId="{85B54D7B-0433-48EC-8280-84BA92DFECEE}" type="pres">
      <dgm:prSet presAssocID="{12DEAD77-39B8-4BE9-A498-A964A8C23A1E}" presName="desTx" presStyleLbl="fgAcc1" presStyleIdx="1" presStyleCnt="3">
        <dgm:presLayoutVars>
          <dgm:bulletEnabled val="1"/>
        </dgm:presLayoutVars>
      </dgm:prSet>
      <dgm:spPr/>
      <dgm:t>
        <a:bodyPr/>
        <a:lstStyle/>
        <a:p>
          <a:endParaRPr lang="en-US"/>
        </a:p>
      </dgm:t>
    </dgm:pt>
    <dgm:pt modelId="{8ECFD934-8163-4C1C-A45D-727F57509D58}" type="pres">
      <dgm:prSet presAssocID="{CCB8E6A6-E7CF-4617-BBE2-EA5C102F7605}" presName="sibTrans" presStyleLbl="sibTrans2D1" presStyleIdx="1" presStyleCnt="2"/>
      <dgm:spPr/>
      <dgm:t>
        <a:bodyPr/>
        <a:lstStyle/>
        <a:p>
          <a:endParaRPr lang="en-US"/>
        </a:p>
      </dgm:t>
    </dgm:pt>
    <dgm:pt modelId="{FAD488BE-D5ED-4165-8A6D-306ED70CCC2E}" type="pres">
      <dgm:prSet presAssocID="{CCB8E6A6-E7CF-4617-BBE2-EA5C102F7605}" presName="connTx" presStyleLbl="sibTrans2D1" presStyleIdx="1" presStyleCnt="2"/>
      <dgm:spPr/>
      <dgm:t>
        <a:bodyPr/>
        <a:lstStyle/>
        <a:p>
          <a:endParaRPr lang="en-US"/>
        </a:p>
      </dgm:t>
    </dgm:pt>
    <dgm:pt modelId="{BAE59466-9BDE-4E87-B0E1-C9DDC50ABC50}" type="pres">
      <dgm:prSet presAssocID="{0F779751-6C9C-4BEE-BD8E-EA3EED40F89D}" presName="composite" presStyleCnt="0"/>
      <dgm:spPr/>
    </dgm:pt>
    <dgm:pt modelId="{AF9962E8-E019-4EEA-9286-77609398701A}" type="pres">
      <dgm:prSet presAssocID="{0F779751-6C9C-4BEE-BD8E-EA3EED40F89D}" presName="parTx" presStyleLbl="node1" presStyleIdx="1" presStyleCnt="3">
        <dgm:presLayoutVars>
          <dgm:chMax val="0"/>
          <dgm:chPref val="0"/>
          <dgm:bulletEnabled val="1"/>
        </dgm:presLayoutVars>
      </dgm:prSet>
      <dgm:spPr/>
      <dgm:t>
        <a:bodyPr/>
        <a:lstStyle/>
        <a:p>
          <a:endParaRPr lang="en-US"/>
        </a:p>
      </dgm:t>
    </dgm:pt>
    <dgm:pt modelId="{6AC5EC67-B86E-44CB-8E10-6764AF6BF303}" type="pres">
      <dgm:prSet presAssocID="{0F779751-6C9C-4BEE-BD8E-EA3EED40F89D}" presName="parSh" presStyleLbl="node1" presStyleIdx="2" presStyleCnt="3"/>
      <dgm:spPr/>
      <dgm:t>
        <a:bodyPr/>
        <a:lstStyle/>
        <a:p>
          <a:endParaRPr lang="en-US"/>
        </a:p>
      </dgm:t>
    </dgm:pt>
    <dgm:pt modelId="{5A9CAD52-F09A-486A-A729-E1DC65DBABDD}" type="pres">
      <dgm:prSet presAssocID="{0F779751-6C9C-4BEE-BD8E-EA3EED40F89D}" presName="desTx" presStyleLbl="fgAcc1" presStyleIdx="2" presStyleCnt="3">
        <dgm:presLayoutVars>
          <dgm:bulletEnabled val="1"/>
        </dgm:presLayoutVars>
      </dgm:prSet>
      <dgm:spPr/>
      <dgm:t>
        <a:bodyPr/>
        <a:lstStyle/>
        <a:p>
          <a:endParaRPr lang="en-US"/>
        </a:p>
      </dgm:t>
    </dgm:pt>
  </dgm:ptLst>
  <dgm:cxnLst>
    <dgm:cxn modelId="{E6143532-D3E5-4E90-A41E-2AB0D44A376F}" type="presOf" srcId="{E337EA1F-A8C9-4CA3-8914-9346EA9DE49C}" destId="{8F1FCCD7-DDAC-4039-96DB-5900F9CDE8E2}" srcOrd="0" destOrd="3" presId="urn:microsoft.com/office/officeart/2005/8/layout/process3"/>
    <dgm:cxn modelId="{5C182189-08D5-439C-B334-DFF909936CBE}" type="presOf" srcId="{7C583C16-2579-47B0-B6CC-8C0F7B4C5663}" destId="{8F1FCCD7-DDAC-4039-96DB-5900F9CDE8E2}" srcOrd="0" destOrd="0" presId="urn:microsoft.com/office/officeart/2005/8/layout/process3"/>
    <dgm:cxn modelId="{CD149159-D5D2-47BE-8EFF-6A8EED0A77F4}" srcId="{12DEAD77-39B8-4BE9-A498-A964A8C23A1E}" destId="{AD8EB02F-5BB3-4D73-A6C7-8657D230AC12}" srcOrd="1" destOrd="0" parTransId="{FB498918-23DB-4360-AEFB-9C9F39AFAEEB}" sibTransId="{D51EBDA2-3DEF-4702-A624-471575C4F7F9}"/>
    <dgm:cxn modelId="{E8C4EBA1-791D-4354-8B3C-F22FFD1C202E}" type="presOf" srcId="{26C0A3A7-6470-47B1-9359-92D383B62959}" destId="{85B54D7B-0433-48EC-8280-84BA92DFECEE}" srcOrd="0" destOrd="2" presId="urn:microsoft.com/office/officeart/2005/8/layout/process3"/>
    <dgm:cxn modelId="{FFB0F9FB-8609-4586-AFBC-B92E91C44A21}" type="presOf" srcId="{CCB8E6A6-E7CF-4617-BBE2-EA5C102F7605}" destId="{FAD488BE-D5ED-4165-8A6D-306ED70CCC2E}" srcOrd="1" destOrd="0" presId="urn:microsoft.com/office/officeart/2005/8/layout/process3"/>
    <dgm:cxn modelId="{C833ABC1-DD2B-4423-963E-3E8E72F83CC7}" type="presOf" srcId="{F8183F1B-E1DD-43FA-8147-252F586C826F}" destId="{6C19987F-F1B2-4AD9-A587-AC8DB834C628}" srcOrd="0" destOrd="0" presId="urn:microsoft.com/office/officeart/2005/8/layout/process3"/>
    <dgm:cxn modelId="{6CE40AF2-0A5F-4373-85AE-92E01465322A}" srcId="{53373D10-5EB9-43D7-907E-45F77BC0BA22}" destId="{F8183F1B-E1DD-43FA-8147-252F586C826F}" srcOrd="0" destOrd="0" parTransId="{DC325F1A-F69B-4799-A2E5-D16D32ED935C}" sibTransId="{9EA03B80-7796-4E75-B52C-27811BE521BF}"/>
    <dgm:cxn modelId="{5DB032C4-2A80-44C3-9CB6-F7FC7B2E0BF5}" srcId="{12DEAD77-39B8-4BE9-A498-A964A8C23A1E}" destId="{26C0A3A7-6470-47B1-9359-92D383B62959}" srcOrd="2" destOrd="0" parTransId="{7926D42B-2FAB-4D04-9B7E-A8BDAE5FD8F3}" sibTransId="{F4AB9476-7701-44BE-873B-0257F910CAB6}"/>
    <dgm:cxn modelId="{D80B7BDA-56BC-4F6A-8DDA-491AADE905C4}" type="presOf" srcId="{989D951D-72F6-4ABB-8E1A-FFD01F679E96}" destId="{85B54D7B-0433-48EC-8280-84BA92DFECEE}" srcOrd="0" destOrd="4" presId="urn:microsoft.com/office/officeart/2005/8/layout/process3"/>
    <dgm:cxn modelId="{40A9DB89-D8AF-4623-AD89-B10DF022982E}" type="presOf" srcId="{1EF22350-2199-4AD9-824C-461CA3488D82}" destId="{8F1FCCD7-DDAC-4039-96DB-5900F9CDE8E2}" srcOrd="0" destOrd="2" presId="urn:microsoft.com/office/officeart/2005/8/layout/process3"/>
    <dgm:cxn modelId="{AF6DCE3B-1F6D-4743-A160-9CA5FC887C4B}" srcId="{12DEAD77-39B8-4BE9-A498-A964A8C23A1E}" destId="{1712873A-0F82-4411-98A2-AACD29070CCE}" srcOrd="0" destOrd="0" parTransId="{E0E76639-2A49-4B70-9341-B27549C8124F}" sibTransId="{B220FE0E-0E27-4912-939E-54AB5B7D2565}"/>
    <dgm:cxn modelId="{FD6703E0-AB02-4A19-937B-66D1FE2AB775}" type="presOf" srcId="{47E81CAC-7BE0-4AED-BCE2-6764BB6AE1F2}" destId="{5A9CAD52-F09A-486A-A729-E1DC65DBABDD}" srcOrd="0" destOrd="2" presId="urn:microsoft.com/office/officeart/2005/8/layout/process3"/>
    <dgm:cxn modelId="{1C1B8D55-10AD-4AF2-931F-B6A488194A34}" srcId="{F8183F1B-E1DD-43FA-8147-252F586C826F}" destId="{E337EA1F-A8C9-4CA3-8914-9346EA9DE49C}" srcOrd="2" destOrd="0" parTransId="{02A6D191-8687-4313-BB70-CD95C9029D30}" sibTransId="{D9FED3D4-508A-4D13-842C-01E80E17E608}"/>
    <dgm:cxn modelId="{4B21520F-AC8A-44E4-9DB9-EC4B5E2E3459}" type="presOf" srcId="{76219F34-9BDC-4D30-86E4-A67E523D3E16}" destId="{5A9CAD52-F09A-486A-A729-E1DC65DBABDD}" srcOrd="0" destOrd="0" presId="urn:microsoft.com/office/officeart/2005/8/layout/process3"/>
    <dgm:cxn modelId="{2DBC5ED5-C15E-4107-BCD2-C888AE66E087}" srcId="{12DEAD77-39B8-4BE9-A498-A964A8C23A1E}" destId="{989D951D-72F6-4ABB-8E1A-FFD01F679E96}" srcOrd="4" destOrd="0" parTransId="{6B0DD77E-C4F6-48C5-A285-B702F87C2C18}" sibTransId="{8799ED24-EF5B-4F4A-A4A2-C2E65AB83B96}"/>
    <dgm:cxn modelId="{DB90FEF6-859F-4419-8D81-B97B55C2A406}" type="presOf" srcId="{0F779751-6C9C-4BEE-BD8E-EA3EED40F89D}" destId="{6AC5EC67-B86E-44CB-8E10-6764AF6BF303}" srcOrd="1" destOrd="0" presId="urn:microsoft.com/office/officeart/2005/8/layout/process3"/>
    <dgm:cxn modelId="{D64178C4-EE8E-44D9-8A03-DEEB204A4CEB}" srcId="{53373D10-5EB9-43D7-907E-45F77BC0BA22}" destId="{12DEAD77-39B8-4BE9-A498-A964A8C23A1E}" srcOrd="1" destOrd="0" parTransId="{54CC1AC1-C213-4755-A2AC-B30292780102}" sibTransId="{CCB8E6A6-E7CF-4617-BBE2-EA5C102F7605}"/>
    <dgm:cxn modelId="{CC8ED79E-6DC6-474A-B0A4-A4B86A6C0675}" type="presOf" srcId="{EEE8596C-B22D-4457-8F06-AE284541065F}" destId="{8F1FCCD7-DDAC-4039-96DB-5900F9CDE8E2}" srcOrd="0" destOrd="1" presId="urn:microsoft.com/office/officeart/2005/8/layout/process3"/>
    <dgm:cxn modelId="{9FD631EB-EEC0-4B4E-8B37-4D7BF06E378A}" type="presOf" srcId="{53373D10-5EB9-43D7-907E-45F77BC0BA22}" destId="{D86C1C38-33DB-4053-B4E0-A7479CAD0950}" srcOrd="0" destOrd="0" presId="urn:microsoft.com/office/officeart/2005/8/layout/process3"/>
    <dgm:cxn modelId="{68E0476D-D35A-48DA-9D33-CD3A098A5F30}" type="presOf" srcId="{9EA03B80-7796-4E75-B52C-27811BE521BF}" destId="{F438FFE7-91B3-4B63-8D94-5818A19E3108}" srcOrd="0" destOrd="0" presId="urn:microsoft.com/office/officeart/2005/8/layout/process3"/>
    <dgm:cxn modelId="{ED9364E2-5196-482B-8755-1F103C0A1062}" type="presOf" srcId="{CCB8E6A6-E7CF-4617-BBE2-EA5C102F7605}" destId="{8ECFD934-8163-4C1C-A45D-727F57509D58}" srcOrd="0" destOrd="0" presId="urn:microsoft.com/office/officeart/2005/8/layout/process3"/>
    <dgm:cxn modelId="{7C0320AF-4003-4CD2-918D-26EBC51A896B}" type="presOf" srcId="{12DEAD77-39B8-4BE9-A498-A964A8C23A1E}" destId="{F1C04E52-1050-4B4E-B62D-2FD40A56BC20}" srcOrd="1" destOrd="0" presId="urn:microsoft.com/office/officeart/2005/8/layout/process3"/>
    <dgm:cxn modelId="{C6028B0D-127C-43FE-A90F-1C106518D106}" srcId="{0F779751-6C9C-4BEE-BD8E-EA3EED40F89D}" destId="{9A79A2E2-89F0-4C32-ACC7-6DCAC7B0B3E5}" srcOrd="1" destOrd="0" parTransId="{0CFA69DA-F292-49EF-AA33-BFEDB097BB83}" sibTransId="{9727C478-9071-4A4B-822C-4B186E42B91F}"/>
    <dgm:cxn modelId="{659C61BB-BC71-43BE-8B81-A4055743CB79}" type="presOf" srcId="{9A79A2E2-89F0-4C32-ACC7-6DCAC7B0B3E5}" destId="{5A9CAD52-F09A-486A-A729-E1DC65DBABDD}" srcOrd="0" destOrd="1" presId="urn:microsoft.com/office/officeart/2005/8/layout/process3"/>
    <dgm:cxn modelId="{50632303-7547-44C4-B4A6-1203B6B7E5C1}" srcId="{0F779751-6C9C-4BEE-BD8E-EA3EED40F89D}" destId="{47E81CAC-7BE0-4AED-BCE2-6764BB6AE1F2}" srcOrd="2" destOrd="0" parTransId="{843BC679-B51C-48E2-8E3E-2575C2A6E401}" sibTransId="{2438852B-E986-4E7A-97E4-48B094230CD2}"/>
    <dgm:cxn modelId="{524CA563-B435-465E-85D2-DAC6DBC74E13}" srcId="{F8183F1B-E1DD-43FA-8147-252F586C826F}" destId="{EEE8596C-B22D-4457-8F06-AE284541065F}" srcOrd="1" destOrd="0" parTransId="{C89B555A-0762-4D05-B130-5B92AF2E4EAC}" sibTransId="{611422B5-FD33-4E42-AF39-7A5AD9E2345D}"/>
    <dgm:cxn modelId="{E050AEEB-694B-4E63-96B3-5F5527438AE3}" type="presOf" srcId="{1712873A-0F82-4411-98A2-AACD29070CCE}" destId="{85B54D7B-0433-48EC-8280-84BA92DFECEE}" srcOrd="0" destOrd="0" presId="urn:microsoft.com/office/officeart/2005/8/layout/process3"/>
    <dgm:cxn modelId="{D3790504-7C71-4995-9656-009673AF144A}" type="presOf" srcId="{AD8EB02F-5BB3-4D73-A6C7-8657D230AC12}" destId="{85B54D7B-0433-48EC-8280-84BA92DFECEE}" srcOrd="0" destOrd="1" presId="urn:microsoft.com/office/officeart/2005/8/layout/process3"/>
    <dgm:cxn modelId="{0C5D35FD-E4D6-4675-8A5D-7744B776F201}" srcId="{EEE8596C-B22D-4457-8F06-AE284541065F}" destId="{1EF22350-2199-4AD9-824C-461CA3488D82}" srcOrd="0" destOrd="0" parTransId="{E858DBEF-A776-4ABB-8E68-89DBA624D768}" sibTransId="{FE8E5E62-0F7C-438F-93B2-827D5082DBBC}"/>
    <dgm:cxn modelId="{33687AB3-7786-4BC3-B338-81A943623BA8}" type="presOf" srcId="{12DEAD77-39B8-4BE9-A498-A964A8C23A1E}" destId="{6969E284-7F8A-4B8C-A874-E704EEE95463}" srcOrd="0" destOrd="0" presId="urn:microsoft.com/office/officeart/2005/8/layout/process3"/>
    <dgm:cxn modelId="{CC2BD73C-B6FB-4223-BFF8-E0E3B20FDBBF}" srcId="{53373D10-5EB9-43D7-907E-45F77BC0BA22}" destId="{0F779751-6C9C-4BEE-BD8E-EA3EED40F89D}" srcOrd="2" destOrd="0" parTransId="{6FF92F55-64FA-4EFC-8666-637FDBDCFD06}" sibTransId="{D7E72D29-D3A7-4F79-9DC9-34F1C165459C}"/>
    <dgm:cxn modelId="{62B12927-13EA-47BD-A6F8-8E9F86F90947}" type="presOf" srcId="{0F779751-6C9C-4BEE-BD8E-EA3EED40F89D}" destId="{AF9962E8-E019-4EEA-9286-77609398701A}" srcOrd="0" destOrd="0" presId="urn:microsoft.com/office/officeart/2005/8/layout/process3"/>
    <dgm:cxn modelId="{13A47FB1-9C5A-4C80-8DBE-CA6A7B639E3C}" type="presOf" srcId="{9EA03B80-7796-4E75-B52C-27811BE521BF}" destId="{AD59F4AD-2586-4C6C-9B6C-D49332C7AB1D}" srcOrd="1" destOrd="0" presId="urn:microsoft.com/office/officeart/2005/8/layout/process3"/>
    <dgm:cxn modelId="{63882F81-EF2F-40C3-9BED-3496CF8CA3C6}" srcId="{0F779751-6C9C-4BEE-BD8E-EA3EED40F89D}" destId="{76219F34-9BDC-4D30-86E4-A67E523D3E16}" srcOrd="0" destOrd="0" parTransId="{97A86D60-D36B-415B-8495-4AA7355C8D6A}" sibTransId="{26C4B1FF-6795-4F39-97C4-F9F2CF1CE256}"/>
    <dgm:cxn modelId="{05AE9A33-8191-4D29-8C3B-358ABAA64703}" srcId="{12DEAD77-39B8-4BE9-A498-A964A8C23A1E}" destId="{679A9883-0180-4371-8C05-7FFA9DCEB2BD}" srcOrd="3" destOrd="0" parTransId="{DE7A0CEA-DD13-4A61-88D5-3591C11F7928}" sibTransId="{EC2A1CE6-2FD5-4EB1-A98F-0F005C54C44E}"/>
    <dgm:cxn modelId="{5C150D5D-FEC1-4B38-9935-187745ACFFCF}" srcId="{F8183F1B-E1DD-43FA-8147-252F586C826F}" destId="{7C583C16-2579-47B0-B6CC-8C0F7B4C5663}" srcOrd="0" destOrd="0" parTransId="{E1725CD9-F2EC-4780-BEB1-999AA5A85B10}" sibTransId="{CA9B1E5D-A7EA-45D9-AD3B-EA3730358744}"/>
    <dgm:cxn modelId="{2F45F0B3-A3DE-4C6F-8C1B-2589EB1E8B31}" type="presOf" srcId="{F8183F1B-E1DD-43FA-8147-252F586C826F}" destId="{C1C61605-5858-413B-AECF-78FDE16229DA}" srcOrd="1" destOrd="0" presId="urn:microsoft.com/office/officeart/2005/8/layout/process3"/>
    <dgm:cxn modelId="{C7EBDB88-1CB3-4C27-BB6A-8694FA6C3AE4}" type="presOf" srcId="{679A9883-0180-4371-8C05-7FFA9DCEB2BD}" destId="{85B54D7B-0433-48EC-8280-84BA92DFECEE}" srcOrd="0" destOrd="3" presId="urn:microsoft.com/office/officeart/2005/8/layout/process3"/>
    <dgm:cxn modelId="{C28EBF43-2111-4EE5-8C07-F27450E1D4DE}" type="presParOf" srcId="{D86C1C38-33DB-4053-B4E0-A7479CAD0950}" destId="{80D35DB8-A7E5-4D26-96C2-ACC3075ABF52}" srcOrd="0" destOrd="0" presId="urn:microsoft.com/office/officeart/2005/8/layout/process3"/>
    <dgm:cxn modelId="{419EEA59-BB28-460F-897C-1275A9F14372}" type="presParOf" srcId="{80D35DB8-A7E5-4D26-96C2-ACC3075ABF52}" destId="{6C19987F-F1B2-4AD9-A587-AC8DB834C628}" srcOrd="0" destOrd="0" presId="urn:microsoft.com/office/officeart/2005/8/layout/process3"/>
    <dgm:cxn modelId="{FDD70705-8042-4D54-971C-AE43DE104CA0}" type="presParOf" srcId="{80D35DB8-A7E5-4D26-96C2-ACC3075ABF52}" destId="{C1C61605-5858-413B-AECF-78FDE16229DA}" srcOrd="1" destOrd="0" presId="urn:microsoft.com/office/officeart/2005/8/layout/process3"/>
    <dgm:cxn modelId="{26A6505C-9EAF-460E-968F-E16C7072AFBE}" type="presParOf" srcId="{80D35DB8-A7E5-4D26-96C2-ACC3075ABF52}" destId="{8F1FCCD7-DDAC-4039-96DB-5900F9CDE8E2}" srcOrd="2" destOrd="0" presId="urn:microsoft.com/office/officeart/2005/8/layout/process3"/>
    <dgm:cxn modelId="{008CD0E7-28F3-42EE-80DB-4C4DEB84D79F}" type="presParOf" srcId="{D86C1C38-33DB-4053-B4E0-A7479CAD0950}" destId="{F438FFE7-91B3-4B63-8D94-5818A19E3108}" srcOrd="1" destOrd="0" presId="urn:microsoft.com/office/officeart/2005/8/layout/process3"/>
    <dgm:cxn modelId="{3E127D19-EAF6-4F7B-9487-292533EB9F45}" type="presParOf" srcId="{F438FFE7-91B3-4B63-8D94-5818A19E3108}" destId="{AD59F4AD-2586-4C6C-9B6C-D49332C7AB1D}" srcOrd="0" destOrd="0" presId="urn:microsoft.com/office/officeart/2005/8/layout/process3"/>
    <dgm:cxn modelId="{BF689109-73E7-4D66-BB16-181A0F5B12B0}" type="presParOf" srcId="{D86C1C38-33DB-4053-B4E0-A7479CAD0950}" destId="{1A12F775-ACAB-45C4-B4CB-37104454C8AB}" srcOrd="2" destOrd="0" presId="urn:microsoft.com/office/officeart/2005/8/layout/process3"/>
    <dgm:cxn modelId="{852225E6-39EC-467F-A13E-54164C484EAF}" type="presParOf" srcId="{1A12F775-ACAB-45C4-B4CB-37104454C8AB}" destId="{6969E284-7F8A-4B8C-A874-E704EEE95463}" srcOrd="0" destOrd="0" presId="urn:microsoft.com/office/officeart/2005/8/layout/process3"/>
    <dgm:cxn modelId="{5CFBB949-B437-4163-B9AF-09EF21A510D5}" type="presParOf" srcId="{1A12F775-ACAB-45C4-B4CB-37104454C8AB}" destId="{F1C04E52-1050-4B4E-B62D-2FD40A56BC20}" srcOrd="1" destOrd="0" presId="urn:microsoft.com/office/officeart/2005/8/layout/process3"/>
    <dgm:cxn modelId="{0EBBD01A-07B1-49D7-A21D-35CEF56D9BC8}" type="presParOf" srcId="{1A12F775-ACAB-45C4-B4CB-37104454C8AB}" destId="{85B54D7B-0433-48EC-8280-84BA92DFECEE}" srcOrd="2" destOrd="0" presId="urn:microsoft.com/office/officeart/2005/8/layout/process3"/>
    <dgm:cxn modelId="{91367B09-58F7-424E-946D-EAE4CF61174D}" type="presParOf" srcId="{D86C1C38-33DB-4053-B4E0-A7479CAD0950}" destId="{8ECFD934-8163-4C1C-A45D-727F57509D58}" srcOrd="3" destOrd="0" presId="urn:microsoft.com/office/officeart/2005/8/layout/process3"/>
    <dgm:cxn modelId="{F08764F6-FA86-4688-980B-821F88752DBC}" type="presParOf" srcId="{8ECFD934-8163-4C1C-A45D-727F57509D58}" destId="{FAD488BE-D5ED-4165-8A6D-306ED70CCC2E}" srcOrd="0" destOrd="0" presId="urn:microsoft.com/office/officeart/2005/8/layout/process3"/>
    <dgm:cxn modelId="{3494CC2D-AD27-4B68-9DB3-C5CE508143C4}" type="presParOf" srcId="{D86C1C38-33DB-4053-B4E0-A7479CAD0950}" destId="{BAE59466-9BDE-4E87-B0E1-C9DDC50ABC50}" srcOrd="4" destOrd="0" presId="urn:microsoft.com/office/officeart/2005/8/layout/process3"/>
    <dgm:cxn modelId="{4CF41D88-EFFF-42C9-A63C-3084BFF00640}" type="presParOf" srcId="{BAE59466-9BDE-4E87-B0E1-C9DDC50ABC50}" destId="{AF9962E8-E019-4EEA-9286-77609398701A}" srcOrd="0" destOrd="0" presId="urn:microsoft.com/office/officeart/2005/8/layout/process3"/>
    <dgm:cxn modelId="{E984B5A1-A75C-459D-98C2-AEAE2C4DD495}" type="presParOf" srcId="{BAE59466-9BDE-4E87-B0E1-C9DDC50ABC50}" destId="{6AC5EC67-B86E-44CB-8E10-6764AF6BF303}" srcOrd="1" destOrd="0" presId="urn:microsoft.com/office/officeart/2005/8/layout/process3"/>
    <dgm:cxn modelId="{77265AB0-F389-4F54-8968-0DDDA12CD07F}" type="presParOf" srcId="{BAE59466-9BDE-4E87-B0E1-C9DDC50ABC50}" destId="{5A9CAD52-F09A-486A-A729-E1DC65DBABDD}"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CF13926-B276-4AA4-AA00-DE4B9422101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E8F84831-F7C2-4EF3-9F36-9D2CF4D6148E}">
      <dgm:prSet phldrT="[Text]"/>
      <dgm:spPr/>
      <dgm:t>
        <a:bodyPr/>
        <a:lstStyle/>
        <a:p>
          <a:r>
            <a:rPr lang="en-US" dirty="0" smtClean="0"/>
            <a:t>Find Peer Assessment Training Workshop (Canvas Version) on the Canvas Commons, import it into your course</a:t>
          </a:r>
        </a:p>
      </dgm:t>
    </dgm:pt>
    <dgm:pt modelId="{A5EB6E0D-C892-4511-A763-D2A2835303A8}" type="parTrans" cxnId="{0331A1FD-C65F-46E4-83FB-4B101A2C8E58}">
      <dgm:prSet/>
      <dgm:spPr/>
      <dgm:t>
        <a:bodyPr/>
        <a:lstStyle/>
        <a:p>
          <a:endParaRPr lang="en-US"/>
        </a:p>
      </dgm:t>
    </dgm:pt>
    <dgm:pt modelId="{1D22322F-983C-4DB7-A88F-CDF33FB0AADF}" type="sibTrans" cxnId="{0331A1FD-C65F-46E4-83FB-4B101A2C8E58}">
      <dgm:prSet/>
      <dgm:spPr/>
      <dgm:t>
        <a:bodyPr/>
        <a:lstStyle/>
        <a:p>
          <a:endParaRPr lang="en-US"/>
        </a:p>
      </dgm:t>
    </dgm:pt>
    <dgm:pt modelId="{3752017E-7023-41AA-806A-B91D8848EE90}">
      <dgm:prSet phldrT="[Text]"/>
      <dgm:spPr/>
      <dgm:t>
        <a:bodyPr/>
        <a:lstStyle/>
        <a:p>
          <a:r>
            <a:rPr lang="en-US" dirty="0" smtClean="0"/>
            <a:t>Self-enroll into the template course to see the workshop from the student’s perspective https://canvas.ubc.ca/enroll/RCW8WR</a:t>
          </a:r>
          <a:endParaRPr lang="en-US" dirty="0"/>
        </a:p>
      </dgm:t>
    </dgm:pt>
    <dgm:pt modelId="{DE9C4296-38DA-44A7-9E2E-DF8AD69474F3}" type="parTrans" cxnId="{F2D8A026-C496-44C9-A486-E49569D80BA2}">
      <dgm:prSet/>
      <dgm:spPr/>
      <dgm:t>
        <a:bodyPr/>
        <a:lstStyle/>
        <a:p>
          <a:endParaRPr lang="en-US"/>
        </a:p>
      </dgm:t>
    </dgm:pt>
    <dgm:pt modelId="{7218D6E1-7D84-4729-89FD-F414A5A8AD7F}" type="sibTrans" cxnId="{F2D8A026-C496-44C9-A486-E49569D80BA2}">
      <dgm:prSet/>
      <dgm:spPr/>
      <dgm:t>
        <a:bodyPr/>
        <a:lstStyle/>
        <a:p>
          <a:endParaRPr lang="en-US"/>
        </a:p>
      </dgm:t>
    </dgm:pt>
    <dgm:pt modelId="{DD6E9719-5C28-4DEB-B07F-285E363214AC}" type="pres">
      <dgm:prSet presAssocID="{3CF13926-B276-4AA4-AA00-DE4B94221010}" presName="diagram" presStyleCnt="0">
        <dgm:presLayoutVars>
          <dgm:dir/>
          <dgm:resizeHandles val="exact"/>
        </dgm:presLayoutVars>
      </dgm:prSet>
      <dgm:spPr/>
    </dgm:pt>
    <dgm:pt modelId="{D4C6A4CB-C5A7-4F1C-B32A-80F2C4BC61F8}" type="pres">
      <dgm:prSet presAssocID="{E8F84831-F7C2-4EF3-9F36-9D2CF4D6148E}" presName="node" presStyleLbl="node1" presStyleIdx="0" presStyleCnt="2">
        <dgm:presLayoutVars>
          <dgm:bulletEnabled val="1"/>
        </dgm:presLayoutVars>
      </dgm:prSet>
      <dgm:spPr/>
      <dgm:t>
        <a:bodyPr/>
        <a:lstStyle/>
        <a:p>
          <a:endParaRPr lang="en-US"/>
        </a:p>
      </dgm:t>
    </dgm:pt>
    <dgm:pt modelId="{8D2F0F9B-87BF-4501-B23F-B45EABF63499}" type="pres">
      <dgm:prSet presAssocID="{1D22322F-983C-4DB7-A88F-CDF33FB0AADF}" presName="sibTrans" presStyleCnt="0"/>
      <dgm:spPr/>
    </dgm:pt>
    <dgm:pt modelId="{BCA13020-5004-4579-AC68-C9FD4D36C542}" type="pres">
      <dgm:prSet presAssocID="{3752017E-7023-41AA-806A-B91D8848EE90}" presName="node" presStyleLbl="node1" presStyleIdx="1" presStyleCnt="2">
        <dgm:presLayoutVars>
          <dgm:bulletEnabled val="1"/>
        </dgm:presLayoutVars>
      </dgm:prSet>
      <dgm:spPr/>
      <dgm:t>
        <a:bodyPr/>
        <a:lstStyle/>
        <a:p>
          <a:endParaRPr lang="en-US"/>
        </a:p>
      </dgm:t>
    </dgm:pt>
  </dgm:ptLst>
  <dgm:cxnLst>
    <dgm:cxn modelId="{0331A1FD-C65F-46E4-83FB-4B101A2C8E58}" srcId="{3CF13926-B276-4AA4-AA00-DE4B94221010}" destId="{E8F84831-F7C2-4EF3-9F36-9D2CF4D6148E}" srcOrd="0" destOrd="0" parTransId="{A5EB6E0D-C892-4511-A763-D2A2835303A8}" sibTransId="{1D22322F-983C-4DB7-A88F-CDF33FB0AADF}"/>
    <dgm:cxn modelId="{671DF4EE-B46A-4DD9-BD87-75EC8210692D}" type="presOf" srcId="{3CF13926-B276-4AA4-AA00-DE4B94221010}" destId="{DD6E9719-5C28-4DEB-B07F-285E363214AC}" srcOrd="0" destOrd="0" presId="urn:microsoft.com/office/officeart/2005/8/layout/default"/>
    <dgm:cxn modelId="{F2D8A026-C496-44C9-A486-E49569D80BA2}" srcId="{3CF13926-B276-4AA4-AA00-DE4B94221010}" destId="{3752017E-7023-41AA-806A-B91D8848EE90}" srcOrd="1" destOrd="0" parTransId="{DE9C4296-38DA-44A7-9E2E-DF8AD69474F3}" sibTransId="{7218D6E1-7D84-4729-89FD-F414A5A8AD7F}"/>
    <dgm:cxn modelId="{98A18303-746D-4A54-9E85-893BA3269AE9}" type="presOf" srcId="{E8F84831-F7C2-4EF3-9F36-9D2CF4D6148E}" destId="{D4C6A4CB-C5A7-4F1C-B32A-80F2C4BC61F8}" srcOrd="0" destOrd="0" presId="urn:microsoft.com/office/officeart/2005/8/layout/default"/>
    <dgm:cxn modelId="{40779EBE-4AA6-4659-ACF7-A9561343F3F9}" type="presOf" srcId="{3752017E-7023-41AA-806A-B91D8848EE90}" destId="{BCA13020-5004-4579-AC68-C9FD4D36C542}" srcOrd="0" destOrd="0" presId="urn:microsoft.com/office/officeart/2005/8/layout/default"/>
    <dgm:cxn modelId="{53672266-28BB-45AA-AB84-61FDF3B6633A}" type="presParOf" srcId="{DD6E9719-5C28-4DEB-B07F-285E363214AC}" destId="{D4C6A4CB-C5A7-4F1C-B32A-80F2C4BC61F8}" srcOrd="0" destOrd="0" presId="urn:microsoft.com/office/officeart/2005/8/layout/default"/>
    <dgm:cxn modelId="{4E955138-147A-4F1E-B017-B31C5D6497CA}" type="presParOf" srcId="{DD6E9719-5C28-4DEB-B07F-285E363214AC}" destId="{8D2F0F9B-87BF-4501-B23F-B45EABF63499}" srcOrd="1" destOrd="0" presId="urn:microsoft.com/office/officeart/2005/8/layout/default"/>
    <dgm:cxn modelId="{E2DD5656-E5E3-4EFA-A627-AAFF18F141F8}" type="presParOf" srcId="{DD6E9719-5C28-4DEB-B07F-285E363214AC}" destId="{BCA13020-5004-4579-AC68-C9FD4D36C542}"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CEAE2-06B4-438B-B4EB-DFD22D0C89C3}">
      <dsp:nvSpPr>
        <dsp:cNvPr id="0" name=""/>
        <dsp:cNvSpPr/>
      </dsp:nvSpPr>
      <dsp:spPr>
        <a:xfrm>
          <a:off x="4621"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Write</a:t>
          </a:r>
          <a:endParaRPr lang="en-CA" sz="2100" kern="1200" dirty="0"/>
        </a:p>
      </dsp:txBody>
      <dsp:txXfrm>
        <a:off x="40127" y="1742357"/>
        <a:ext cx="1949441" cy="1141260"/>
      </dsp:txXfrm>
    </dsp:sp>
    <dsp:sp modelId="{5AA937A8-B318-4AE8-87D1-86390AC3839A}">
      <dsp:nvSpPr>
        <dsp:cNvPr id="0" name=""/>
        <dsp:cNvSpPr/>
      </dsp:nvSpPr>
      <dsp:spPr>
        <a:xfrm>
          <a:off x="2227119"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2227119" y="2162665"/>
        <a:ext cx="299835" cy="300644"/>
      </dsp:txXfrm>
    </dsp:sp>
    <dsp:sp modelId="{8EF33FCB-5D1E-49E0-B902-4D63058475D9}">
      <dsp:nvSpPr>
        <dsp:cNvPr id="0" name=""/>
        <dsp:cNvSpPr/>
      </dsp:nvSpPr>
      <dsp:spPr>
        <a:xfrm>
          <a:off x="2833255"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Read other students’ work</a:t>
          </a:r>
          <a:endParaRPr lang="en-CA" sz="2100" kern="1200" dirty="0"/>
        </a:p>
      </dsp:txBody>
      <dsp:txXfrm>
        <a:off x="2868761" y="1742357"/>
        <a:ext cx="1949441" cy="1141260"/>
      </dsp:txXfrm>
    </dsp:sp>
    <dsp:sp modelId="{44DBDE0B-4387-4E66-B5C7-53CB6730130E}">
      <dsp:nvSpPr>
        <dsp:cNvPr id="0" name=""/>
        <dsp:cNvSpPr/>
      </dsp:nvSpPr>
      <dsp:spPr>
        <a:xfrm>
          <a:off x="5055754"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5055754" y="2162665"/>
        <a:ext cx="299835" cy="300644"/>
      </dsp:txXfrm>
    </dsp:sp>
    <dsp:sp modelId="{D47B1435-6A08-4650-9ACB-EF27207D8175}">
      <dsp:nvSpPr>
        <dsp:cNvPr id="0" name=""/>
        <dsp:cNvSpPr/>
      </dsp:nvSpPr>
      <dsp:spPr>
        <a:xfrm>
          <a:off x="5661890"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Evaluate other students’ work</a:t>
          </a:r>
          <a:endParaRPr lang="en-CA" sz="2100" kern="1200" dirty="0"/>
        </a:p>
      </dsp:txBody>
      <dsp:txXfrm>
        <a:off x="5697396" y="1742357"/>
        <a:ext cx="1949441" cy="1141260"/>
      </dsp:txXfrm>
    </dsp:sp>
    <dsp:sp modelId="{B5A5494B-2532-42FA-A796-F4B90EFCD871}">
      <dsp:nvSpPr>
        <dsp:cNvPr id="0" name=""/>
        <dsp:cNvSpPr/>
      </dsp:nvSpPr>
      <dsp:spPr>
        <a:xfrm>
          <a:off x="7884389"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7884389" y="2162665"/>
        <a:ext cx="299835" cy="300644"/>
      </dsp:txXfrm>
    </dsp:sp>
    <dsp:sp modelId="{E61A90AF-21BE-4F30-B51C-5D83F59D2128}">
      <dsp:nvSpPr>
        <dsp:cNvPr id="0" name=""/>
        <dsp:cNvSpPr/>
      </dsp:nvSpPr>
      <dsp:spPr>
        <a:xfrm>
          <a:off x="8490525"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Receive grades and/or feedback on own work</a:t>
          </a:r>
          <a:endParaRPr lang="en-CA" sz="2100" kern="1200" dirty="0"/>
        </a:p>
      </dsp:txBody>
      <dsp:txXfrm>
        <a:off x="8526031" y="1742357"/>
        <a:ext cx="1949441" cy="1141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CEAE2-06B4-438B-B4EB-DFD22D0C89C3}">
      <dsp:nvSpPr>
        <dsp:cNvPr id="0" name=""/>
        <dsp:cNvSpPr/>
      </dsp:nvSpPr>
      <dsp:spPr>
        <a:xfrm>
          <a:off x="4621"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Write</a:t>
          </a:r>
          <a:endParaRPr lang="en-CA" sz="2100" kern="1200" dirty="0"/>
        </a:p>
      </dsp:txBody>
      <dsp:txXfrm>
        <a:off x="40127" y="1742357"/>
        <a:ext cx="1949441" cy="1141260"/>
      </dsp:txXfrm>
    </dsp:sp>
    <dsp:sp modelId="{5AA937A8-B318-4AE8-87D1-86390AC3839A}">
      <dsp:nvSpPr>
        <dsp:cNvPr id="0" name=""/>
        <dsp:cNvSpPr/>
      </dsp:nvSpPr>
      <dsp:spPr>
        <a:xfrm>
          <a:off x="2227119"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2227119" y="2162665"/>
        <a:ext cx="299835" cy="300644"/>
      </dsp:txXfrm>
    </dsp:sp>
    <dsp:sp modelId="{8EF33FCB-5D1E-49E0-B902-4D63058475D9}">
      <dsp:nvSpPr>
        <dsp:cNvPr id="0" name=""/>
        <dsp:cNvSpPr/>
      </dsp:nvSpPr>
      <dsp:spPr>
        <a:xfrm>
          <a:off x="2833255"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Read other students’ work</a:t>
          </a:r>
          <a:endParaRPr lang="en-CA" sz="2100" kern="1200" dirty="0"/>
        </a:p>
      </dsp:txBody>
      <dsp:txXfrm>
        <a:off x="2868761" y="1742357"/>
        <a:ext cx="1949441" cy="1141260"/>
      </dsp:txXfrm>
    </dsp:sp>
    <dsp:sp modelId="{44DBDE0B-4387-4E66-B5C7-53CB6730130E}">
      <dsp:nvSpPr>
        <dsp:cNvPr id="0" name=""/>
        <dsp:cNvSpPr/>
      </dsp:nvSpPr>
      <dsp:spPr>
        <a:xfrm>
          <a:off x="5055754"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5055754" y="2162665"/>
        <a:ext cx="299835" cy="300644"/>
      </dsp:txXfrm>
    </dsp:sp>
    <dsp:sp modelId="{D47B1435-6A08-4650-9ACB-EF27207D8175}">
      <dsp:nvSpPr>
        <dsp:cNvPr id="0" name=""/>
        <dsp:cNvSpPr/>
      </dsp:nvSpPr>
      <dsp:spPr>
        <a:xfrm>
          <a:off x="5661890"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Evaluate other students’ work</a:t>
          </a:r>
          <a:endParaRPr lang="en-CA" sz="2100" kern="1200" dirty="0"/>
        </a:p>
      </dsp:txBody>
      <dsp:txXfrm>
        <a:off x="5697396" y="1742357"/>
        <a:ext cx="1949441" cy="1141260"/>
      </dsp:txXfrm>
    </dsp:sp>
    <dsp:sp modelId="{B5A5494B-2532-42FA-A796-F4B90EFCD871}">
      <dsp:nvSpPr>
        <dsp:cNvPr id="0" name=""/>
        <dsp:cNvSpPr/>
      </dsp:nvSpPr>
      <dsp:spPr>
        <a:xfrm>
          <a:off x="7884389"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7884389" y="2162665"/>
        <a:ext cx="299835" cy="300644"/>
      </dsp:txXfrm>
    </dsp:sp>
    <dsp:sp modelId="{E61A90AF-21BE-4F30-B51C-5D83F59D2128}">
      <dsp:nvSpPr>
        <dsp:cNvPr id="0" name=""/>
        <dsp:cNvSpPr/>
      </dsp:nvSpPr>
      <dsp:spPr>
        <a:xfrm>
          <a:off x="8490525"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Receive grades and/or feedback on own work</a:t>
          </a:r>
          <a:endParaRPr lang="en-CA" sz="2100" kern="1200" dirty="0"/>
        </a:p>
      </dsp:txBody>
      <dsp:txXfrm>
        <a:off x="8526031" y="1742357"/>
        <a:ext cx="1949441" cy="1141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CEAE2-06B4-438B-B4EB-DFD22D0C89C3}">
      <dsp:nvSpPr>
        <dsp:cNvPr id="0" name=""/>
        <dsp:cNvSpPr/>
      </dsp:nvSpPr>
      <dsp:spPr>
        <a:xfrm>
          <a:off x="4621"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Write</a:t>
          </a:r>
          <a:endParaRPr lang="en-CA" sz="2100" kern="1200" dirty="0"/>
        </a:p>
      </dsp:txBody>
      <dsp:txXfrm>
        <a:off x="40127" y="1742357"/>
        <a:ext cx="1949441" cy="1141260"/>
      </dsp:txXfrm>
    </dsp:sp>
    <dsp:sp modelId="{5AA937A8-B318-4AE8-87D1-86390AC3839A}">
      <dsp:nvSpPr>
        <dsp:cNvPr id="0" name=""/>
        <dsp:cNvSpPr/>
      </dsp:nvSpPr>
      <dsp:spPr>
        <a:xfrm>
          <a:off x="2227119"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2227119" y="2162665"/>
        <a:ext cx="299835" cy="300644"/>
      </dsp:txXfrm>
    </dsp:sp>
    <dsp:sp modelId="{8EF33FCB-5D1E-49E0-B902-4D63058475D9}">
      <dsp:nvSpPr>
        <dsp:cNvPr id="0" name=""/>
        <dsp:cNvSpPr/>
      </dsp:nvSpPr>
      <dsp:spPr>
        <a:xfrm>
          <a:off x="2833255"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Read other students’ work</a:t>
          </a:r>
          <a:endParaRPr lang="en-CA" sz="2100" kern="1200" dirty="0"/>
        </a:p>
      </dsp:txBody>
      <dsp:txXfrm>
        <a:off x="2868761" y="1742357"/>
        <a:ext cx="1949441" cy="1141260"/>
      </dsp:txXfrm>
    </dsp:sp>
    <dsp:sp modelId="{44DBDE0B-4387-4E66-B5C7-53CB6730130E}">
      <dsp:nvSpPr>
        <dsp:cNvPr id="0" name=""/>
        <dsp:cNvSpPr/>
      </dsp:nvSpPr>
      <dsp:spPr>
        <a:xfrm>
          <a:off x="5055754"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5055754" y="2162665"/>
        <a:ext cx="299835" cy="300644"/>
      </dsp:txXfrm>
    </dsp:sp>
    <dsp:sp modelId="{D47B1435-6A08-4650-9ACB-EF27207D8175}">
      <dsp:nvSpPr>
        <dsp:cNvPr id="0" name=""/>
        <dsp:cNvSpPr/>
      </dsp:nvSpPr>
      <dsp:spPr>
        <a:xfrm>
          <a:off x="5661890"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Evaluate other students’ work</a:t>
          </a:r>
          <a:endParaRPr lang="en-CA" sz="2100" kern="1200" dirty="0"/>
        </a:p>
      </dsp:txBody>
      <dsp:txXfrm>
        <a:off x="5697396" y="1742357"/>
        <a:ext cx="1949441" cy="1141260"/>
      </dsp:txXfrm>
    </dsp:sp>
    <dsp:sp modelId="{B5A5494B-2532-42FA-A796-F4B90EFCD871}">
      <dsp:nvSpPr>
        <dsp:cNvPr id="0" name=""/>
        <dsp:cNvSpPr/>
      </dsp:nvSpPr>
      <dsp:spPr>
        <a:xfrm>
          <a:off x="7884389" y="2062451"/>
          <a:ext cx="428336" cy="501072"/>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CA" sz="1700" kern="1200"/>
        </a:p>
      </dsp:txBody>
      <dsp:txXfrm>
        <a:off x="7884389" y="2162665"/>
        <a:ext cx="299835" cy="300644"/>
      </dsp:txXfrm>
    </dsp:sp>
    <dsp:sp modelId="{E61A90AF-21BE-4F30-B51C-5D83F59D2128}">
      <dsp:nvSpPr>
        <dsp:cNvPr id="0" name=""/>
        <dsp:cNvSpPr/>
      </dsp:nvSpPr>
      <dsp:spPr>
        <a:xfrm>
          <a:off x="8490525" y="1706851"/>
          <a:ext cx="2020453" cy="121227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CA" sz="2100" kern="1200" dirty="0" smtClean="0"/>
            <a:t>Receive grades and/or feedback on own work</a:t>
          </a:r>
          <a:endParaRPr lang="en-CA" sz="2100" kern="1200" dirty="0"/>
        </a:p>
      </dsp:txBody>
      <dsp:txXfrm>
        <a:off x="8526031" y="1742357"/>
        <a:ext cx="1949441" cy="1141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70347-A959-4F8F-B52A-878938D70A10}">
      <dsp:nvSpPr>
        <dsp:cNvPr id="0" name=""/>
        <dsp:cNvSpPr/>
      </dsp:nvSpPr>
      <dsp:spPr>
        <a:xfrm>
          <a:off x="788669" y="0"/>
          <a:ext cx="8938260" cy="4778375"/>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CCFB88-2593-434A-A425-E0F06E2F47F5}">
      <dsp:nvSpPr>
        <dsp:cNvPr id="0" name=""/>
        <dsp:cNvSpPr/>
      </dsp:nvSpPr>
      <dsp:spPr>
        <a:xfrm>
          <a:off x="4621" y="1433512"/>
          <a:ext cx="202045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dirty="0" smtClean="0"/>
            <a:t>Course Opening</a:t>
          </a:r>
          <a:endParaRPr lang="en-CA" sz="1800" kern="1200" dirty="0"/>
        </a:p>
        <a:p>
          <a:pPr marL="114300" lvl="1" indent="-114300" algn="l" defTabSz="622300">
            <a:lnSpc>
              <a:spcPct val="90000"/>
            </a:lnSpc>
            <a:spcBef>
              <a:spcPct val="0"/>
            </a:spcBef>
            <a:spcAft>
              <a:spcPct val="15000"/>
            </a:spcAft>
            <a:buChar char="••"/>
          </a:pPr>
          <a:r>
            <a:rPr lang="en-CA" sz="1400" kern="1200" dirty="0" smtClean="0"/>
            <a:t>Practice </a:t>
          </a:r>
          <a:r>
            <a:rPr lang="en-CA" sz="1400" i="0" kern="1200" dirty="0" smtClean="0"/>
            <a:t>round mini-assignment and peer assessment</a:t>
          </a:r>
          <a:endParaRPr lang="en-CA" sz="1400" i="0" kern="1200" dirty="0"/>
        </a:p>
        <a:p>
          <a:pPr marL="114300" lvl="1" indent="-114300" algn="l" defTabSz="622300">
            <a:lnSpc>
              <a:spcPct val="90000"/>
            </a:lnSpc>
            <a:spcBef>
              <a:spcPct val="0"/>
            </a:spcBef>
            <a:spcAft>
              <a:spcPct val="15000"/>
            </a:spcAft>
            <a:buChar char="••"/>
          </a:pPr>
          <a:r>
            <a:rPr lang="en-CA" sz="1400" i="0" kern="1200" dirty="0" smtClean="0"/>
            <a:t>Peer Assessment Training Workshop</a:t>
          </a:r>
          <a:endParaRPr lang="en-CA" sz="1400" i="0" kern="1200" dirty="0"/>
        </a:p>
      </dsp:txBody>
      <dsp:txXfrm>
        <a:off x="97925" y="1526816"/>
        <a:ext cx="1833845" cy="1724742"/>
      </dsp:txXfrm>
    </dsp:sp>
    <dsp:sp modelId="{CF9ABEC5-41A3-4414-B12F-52F87AF618F5}">
      <dsp:nvSpPr>
        <dsp:cNvPr id="0" name=""/>
        <dsp:cNvSpPr/>
      </dsp:nvSpPr>
      <dsp:spPr>
        <a:xfrm>
          <a:off x="2126097" y="1433512"/>
          <a:ext cx="202045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dirty="0" smtClean="0"/>
            <a:t>Test 1</a:t>
          </a:r>
          <a:endParaRPr lang="en-CA" sz="1800" kern="1200" dirty="0"/>
        </a:p>
        <a:p>
          <a:pPr marL="114300" lvl="1" indent="-114300" algn="l" defTabSz="622300">
            <a:lnSpc>
              <a:spcPct val="90000"/>
            </a:lnSpc>
            <a:spcBef>
              <a:spcPct val="0"/>
            </a:spcBef>
            <a:spcAft>
              <a:spcPct val="15000"/>
            </a:spcAft>
            <a:buChar char="••"/>
          </a:pPr>
          <a:r>
            <a:rPr lang="en-CA" sz="1400" kern="1200" dirty="0" smtClean="0"/>
            <a:t>mini-assignment due before, 5-6 peer assessments due after</a:t>
          </a:r>
          <a:endParaRPr lang="en-CA" sz="1400" kern="1200" dirty="0"/>
        </a:p>
        <a:p>
          <a:pPr marL="114300" lvl="1" indent="-114300" algn="l" defTabSz="622300">
            <a:lnSpc>
              <a:spcPct val="90000"/>
            </a:lnSpc>
            <a:spcBef>
              <a:spcPct val="0"/>
            </a:spcBef>
            <a:spcAft>
              <a:spcPct val="15000"/>
            </a:spcAft>
            <a:buChar char="••"/>
          </a:pPr>
          <a:r>
            <a:rPr lang="en-CA" sz="1400" kern="1200" dirty="0" smtClean="0"/>
            <a:t>Rate quality of peer reviews received</a:t>
          </a:r>
          <a:endParaRPr lang="en-CA" sz="1400" kern="1200" dirty="0"/>
        </a:p>
      </dsp:txBody>
      <dsp:txXfrm>
        <a:off x="2219401" y="1526816"/>
        <a:ext cx="1833845" cy="1724742"/>
      </dsp:txXfrm>
    </dsp:sp>
    <dsp:sp modelId="{7ECDEF9F-912E-4B1B-8ED8-848C1E02ADAB}">
      <dsp:nvSpPr>
        <dsp:cNvPr id="0" name=""/>
        <dsp:cNvSpPr/>
      </dsp:nvSpPr>
      <dsp:spPr>
        <a:xfrm>
          <a:off x="4247573" y="1433512"/>
          <a:ext cx="202045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dirty="0" smtClean="0"/>
            <a:t>Test 2</a:t>
          </a:r>
          <a:endParaRPr lang="en-CA" sz="1800" kern="1200" dirty="0"/>
        </a:p>
        <a:p>
          <a:pPr marL="114300" lvl="1" indent="-114300" algn="l" defTabSz="622300">
            <a:lnSpc>
              <a:spcPct val="90000"/>
            </a:lnSpc>
            <a:spcBef>
              <a:spcPct val="0"/>
            </a:spcBef>
            <a:spcAft>
              <a:spcPct val="15000"/>
            </a:spcAft>
            <a:buChar char="••"/>
          </a:pPr>
          <a:r>
            <a:rPr lang="en-CA" sz="1400" kern="1200" dirty="0" smtClean="0"/>
            <a:t>mini-assignment due before, 5-6 peer assessments due after</a:t>
          </a:r>
          <a:endParaRPr lang="en-CA" sz="1400" kern="1200" dirty="0"/>
        </a:p>
        <a:p>
          <a:pPr marL="114300" lvl="1" indent="-114300" algn="l" defTabSz="622300">
            <a:lnSpc>
              <a:spcPct val="90000"/>
            </a:lnSpc>
            <a:spcBef>
              <a:spcPct val="0"/>
            </a:spcBef>
            <a:spcAft>
              <a:spcPct val="15000"/>
            </a:spcAft>
            <a:buChar char="••"/>
          </a:pPr>
          <a:r>
            <a:rPr lang="en-CA" sz="1400" kern="1200" dirty="0" smtClean="0"/>
            <a:t>Rate quality of peer reviews received</a:t>
          </a:r>
          <a:endParaRPr lang="en-CA" sz="1400" kern="1200" dirty="0"/>
        </a:p>
      </dsp:txBody>
      <dsp:txXfrm>
        <a:off x="4340877" y="1526816"/>
        <a:ext cx="1833845" cy="1724742"/>
      </dsp:txXfrm>
    </dsp:sp>
    <dsp:sp modelId="{E454F133-B6C1-4E14-A869-F08AD88551FD}">
      <dsp:nvSpPr>
        <dsp:cNvPr id="0" name=""/>
        <dsp:cNvSpPr/>
      </dsp:nvSpPr>
      <dsp:spPr>
        <a:xfrm>
          <a:off x="6369049" y="1433512"/>
          <a:ext cx="202045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dirty="0" smtClean="0"/>
            <a:t>Test 3</a:t>
          </a:r>
          <a:endParaRPr lang="en-CA" sz="1800" kern="1200" dirty="0"/>
        </a:p>
        <a:p>
          <a:pPr marL="114300" lvl="1" indent="-114300" algn="l" defTabSz="622300">
            <a:lnSpc>
              <a:spcPct val="90000"/>
            </a:lnSpc>
            <a:spcBef>
              <a:spcPct val="0"/>
            </a:spcBef>
            <a:spcAft>
              <a:spcPct val="15000"/>
            </a:spcAft>
            <a:buChar char="••"/>
          </a:pPr>
          <a:r>
            <a:rPr lang="en-CA" sz="1400" kern="1200" dirty="0" smtClean="0"/>
            <a:t>mini-assignment due before, 5-6 peer assessments due after</a:t>
          </a:r>
          <a:endParaRPr lang="en-CA" sz="1400" kern="1200" dirty="0"/>
        </a:p>
        <a:p>
          <a:pPr marL="114300" lvl="1" indent="-114300" algn="l" defTabSz="622300">
            <a:lnSpc>
              <a:spcPct val="90000"/>
            </a:lnSpc>
            <a:spcBef>
              <a:spcPct val="0"/>
            </a:spcBef>
            <a:spcAft>
              <a:spcPct val="15000"/>
            </a:spcAft>
            <a:buChar char="••"/>
          </a:pPr>
          <a:r>
            <a:rPr lang="en-CA" sz="1400" kern="1200" dirty="0" smtClean="0"/>
            <a:t>Rate quality of peer reviews received</a:t>
          </a:r>
          <a:endParaRPr lang="en-CA" sz="1400" kern="1200" dirty="0"/>
        </a:p>
      </dsp:txBody>
      <dsp:txXfrm>
        <a:off x="6462353" y="1526816"/>
        <a:ext cx="1833845" cy="1724742"/>
      </dsp:txXfrm>
    </dsp:sp>
    <dsp:sp modelId="{6B84D16E-7D43-4660-9830-59AAB8C8DFC1}">
      <dsp:nvSpPr>
        <dsp:cNvPr id="0" name=""/>
        <dsp:cNvSpPr/>
      </dsp:nvSpPr>
      <dsp:spPr>
        <a:xfrm>
          <a:off x="8490525" y="1433512"/>
          <a:ext cx="202045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CA" sz="1800" kern="1200" dirty="0" smtClean="0"/>
            <a:t>Final exam</a:t>
          </a:r>
          <a:endParaRPr lang="en-CA" sz="1800" kern="1200" dirty="0"/>
        </a:p>
        <a:p>
          <a:pPr marL="114300" lvl="1" indent="-114300" algn="l" defTabSz="622300">
            <a:lnSpc>
              <a:spcPct val="90000"/>
            </a:lnSpc>
            <a:spcBef>
              <a:spcPct val="0"/>
            </a:spcBef>
            <a:spcAft>
              <a:spcPct val="15000"/>
            </a:spcAft>
            <a:buChar char="••"/>
          </a:pPr>
          <a:r>
            <a:rPr lang="en-CA" sz="1400" kern="1200" dirty="0" smtClean="0"/>
            <a:t>mini-assignment due before, 5-6 peer assessments due first week of exams</a:t>
          </a:r>
          <a:endParaRPr lang="en-CA" sz="1400" kern="1200" dirty="0"/>
        </a:p>
        <a:p>
          <a:pPr marL="114300" lvl="1" indent="-114300" algn="l" defTabSz="622300">
            <a:lnSpc>
              <a:spcPct val="90000"/>
            </a:lnSpc>
            <a:spcBef>
              <a:spcPct val="0"/>
            </a:spcBef>
            <a:spcAft>
              <a:spcPct val="15000"/>
            </a:spcAft>
            <a:buChar char="••"/>
          </a:pPr>
          <a:r>
            <a:rPr lang="en-CA" sz="1400" kern="1200" dirty="0" smtClean="0"/>
            <a:t>Rate quality of peer reviews received</a:t>
          </a:r>
          <a:endParaRPr lang="en-CA" sz="1400" kern="1200" dirty="0"/>
        </a:p>
      </dsp:txBody>
      <dsp:txXfrm>
        <a:off x="8583829" y="1526816"/>
        <a:ext cx="1833845" cy="17247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466C8-5F9C-4497-92D1-3CA5F8D44F08}">
      <dsp:nvSpPr>
        <dsp:cNvPr id="0" name=""/>
        <dsp:cNvSpPr/>
      </dsp:nvSpPr>
      <dsp:spPr>
        <a:xfrm>
          <a:off x="2912" y="221253"/>
          <a:ext cx="1547437" cy="40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5 points</a:t>
          </a:r>
          <a:endParaRPr lang="en-US" sz="1400" kern="1200" dirty="0"/>
        </a:p>
      </dsp:txBody>
      <dsp:txXfrm>
        <a:off x="2912" y="221253"/>
        <a:ext cx="1547437" cy="403200"/>
      </dsp:txXfrm>
    </dsp:sp>
    <dsp:sp modelId="{43B6E621-0588-4F4D-9E3A-3E52C6C282E5}">
      <dsp:nvSpPr>
        <dsp:cNvPr id="0" name=""/>
        <dsp:cNvSpPr/>
      </dsp:nvSpPr>
      <dsp:spPr>
        <a:xfrm>
          <a:off x="2912" y="624453"/>
          <a:ext cx="1547437" cy="215448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Perfect mastery of the concept. Accurate (check the course materials), complete, detailed, and thorough.</a:t>
          </a:r>
          <a:endParaRPr lang="en-US" sz="1400" kern="1200" dirty="0"/>
        </a:p>
      </dsp:txBody>
      <dsp:txXfrm>
        <a:off x="2912" y="624453"/>
        <a:ext cx="1547437" cy="2154481"/>
      </dsp:txXfrm>
    </dsp:sp>
    <dsp:sp modelId="{30826968-CB36-46F3-AFC5-40ABC9DE50C4}">
      <dsp:nvSpPr>
        <dsp:cNvPr id="0" name=""/>
        <dsp:cNvSpPr/>
      </dsp:nvSpPr>
      <dsp:spPr>
        <a:xfrm>
          <a:off x="1766991" y="221253"/>
          <a:ext cx="1547437" cy="40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4 points</a:t>
          </a:r>
          <a:endParaRPr lang="en-US" sz="1400" kern="1200" dirty="0"/>
        </a:p>
      </dsp:txBody>
      <dsp:txXfrm>
        <a:off x="1766991" y="221253"/>
        <a:ext cx="1547437" cy="403200"/>
      </dsp:txXfrm>
    </dsp:sp>
    <dsp:sp modelId="{4DF1A875-91EE-4D24-A748-F81D3E816D5A}">
      <dsp:nvSpPr>
        <dsp:cNvPr id="0" name=""/>
        <dsp:cNvSpPr/>
      </dsp:nvSpPr>
      <dsp:spPr>
        <a:xfrm>
          <a:off x="1766991" y="624453"/>
          <a:ext cx="1547437" cy="215448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Accurate, no key aspects about the concept are missing.</a:t>
          </a:r>
          <a:endParaRPr lang="en-US" sz="1400" kern="1200" dirty="0"/>
        </a:p>
      </dsp:txBody>
      <dsp:txXfrm>
        <a:off x="1766991" y="624453"/>
        <a:ext cx="1547437" cy="2154481"/>
      </dsp:txXfrm>
    </dsp:sp>
    <dsp:sp modelId="{77FCBE26-9AAE-430A-95EB-650C011DF9B3}">
      <dsp:nvSpPr>
        <dsp:cNvPr id="0" name=""/>
        <dsp:cNvSpPr/>
      </dsp:nvSpPr>
      <dsp:spPr>
        <a:xfrm>
          <a:off x="3531070" y="221253"/>
          <a:ext cx="1547437" cy="40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3 points</a:t>
          </a:r>
          <a:endParaRPr lang="en-US" sz="1400" kern="1200" dirty="0"/>
        </a:p>
      </dsp:txBody>
      <dsp:txXfrm>
        <a:off x="3531070" y="221253"/>
        <a:ext cx="1547437" cy="403200"/>
      </dsp:txXfrm>
    </dsp:sp>
    <dsp:sp modelId="{1D7A79FD-48E1-447C-9E4E-40ADB70D4C84}">
      <dsp:nvSpPr>
        <dsp:cNvPr id="0" name=""/>
        <dsp:cNvSpPr/>
      </dsp:nvSpPr>
      <dsp:spPr>
        <a:xfrm>
          <a:off x="3531070" y="624453"/>
          <a:ext cx="1547437" cy="215448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Expected value for most work. Some detail, no major errors.</a:t>
          </a:r>
          <a:endParaRPr lang="en-US" sz="1400" kern="1200" dirty="0"/>
        </a:p>
      </dsp:txBody>
      <dsp:txXfrm>
        <a:off x="3531070" y="624453"/>
        <a:ext cx="1547437" cy="2154481"/>
      </dsp:txXfrm>
    </dsp:sp>
    <dsp:sp modelId="{87DB98FD-840F-4208-A884-8622612426BD}">
      <dsp:nvSpPr>
        <dsp:cNvPr id="0" name=""/>
        <dsp:cNvSpPr/>
      </dsp:nvSpPr>
      <dsp:spPr>
        <a:xfrm>
          <a:off x="5295150" y="221253"/>
          <a:ext cx="1547437" cy="40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2 points</a:t>
          </a:r>
          <a:endParaRPr lang="en-US" sz="1400" kern="1200" dirty="0"/>
        </a:p>
      </dsp:txBody>
      <dsp:txXfrm>
        <a:off x="5295150" y="221253"/>
        <a:ext cx="1547437" cy="403200"/>
      </dsp:txXfrm>
    </dsp:sp>
    <dsp:sp modelId="{11769B86-49CA-4839-B32F-175753DA3095}">
      <dsp:nvSpPr>
        <dsp:cNvPr id="0" name=""/>
        <dsp:cNvSpPr/>
      </dsp:nvSpPr>
      <dsp:spPr>
        <a:xfrm>
          <a:off x="5295150" y="624453"/>
          <a:ext cx="1547437" cy="215448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Minimal detail, multiple small errors or one major one, key aspects about the concept are missing.</a:t>
          </a:r>
          <a:endParaRPr lang="en-US" sz="1400" kern="1200" dirty="0"/>
        </a:p>
      </dsp:txBody>
      <dsp:txXfrm>
        <a:off x="5295150" y="624453"/>
        <a:ext cx="1547437" cy="2154481"/>
      </dsp:txXfrm>
    </dsp:sp>
    <dsp:sp modelId="{DA2E0F68-15AD-4D77-82A7-3935266D92C9}">
      <dsp:nvSpPr>
        <dsp:cNvPr id="0" name=""/>
        <dsp:cNvSpPr/>
      </dsp:nvSpPr>
      <dsp:spPr>
        <a:xfrm>
          <a:off x="7059229" y="221253"/>
          <a:ext cx="1547437" cy="40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1 point</a:t>
          </a:r>
          <a:endParaRPr lang="en-US" sz="1400" kern="1200" dirty="0"/>
        </a:p>
      </dsp:txBody>
      <dsp:txXfrm>
        <a:off x="7059229" y="221253"/>
        <a:ext cx="1547437" cy="403200"/>
      </dsp:txXfrm>
    </dsp:sp>
    <dsp:sp modelId="{64675EAC-A069-432F-84CF-7A6C5CE4EAF4}">
      <dsp:nvSpPr>
        <dsp:cNvPr id="0" name=""/>
        <dsp:cNvSpPr/>
      </dsp:nvSpPr>
      <dsp:spPr>
        <a:xfrm>
          <a:off x="7059229" y="624453"/>
          <a:ext cx="1547437" cy="215448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Minimal description taken word-for-word from the text (if word-for-word and not quoted, provide feedback that it should be quoted or paraphrased).</a:t>
          </a:r>
          <a:endParaRPr lang="en-US" sz="1400" kern="1200" dirty="0"/>
        </a:p>
      </dsp:txBody>
      <dsp:txXfrm>
        <a:off x="7059229" y="624453"/>
        <a:ext cx="1547437" cy="2154481"/>
      </dsp:txXfrm>
    </dsp:sp>
    <dsp:sp modelId="{70FCBBBB-2488-4BDF-A91B-D10280E51D1C}">
      <dsp:nvSpPr>
        <dsp:cNvPr id="0" name=""/>
        <dsp:cNvSpPr/>
      </dsp:nvSpPr>
      <dsp:spPr>
        <a:xfrm>
          <a:off x="8823308" y="221253"/>
          <a:ext cx="1547437" cy="4032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0 points</a:t>
          </a:r>
          <a:endParaRPr lang="en-US" sz="1400" kern="1200" dirty="0"/>
        </a:p>
      </dsp:txBody>
      <dsp:txXfrm>
        <a:off x="8823308" y="221253"/>
        <a:ext cx="1547437" cy="403200"/>
      </dsp:txXfrm>
    </dsp:sp>
    <dsp:sp modelId="{5A21CC79-4A30-41F7-980D-BFCBF93879F0}">
      <dsp:nvSpPr>
        <dsp:cNvPr id="0" name=""/>
        <dsp:cNvSpPr/>
      </dsp:nvSpPr>
      <dsp:spPr>
        <a:xfrm>
          <a:off x="8823308" y="624453"/>
          <a:ext cx="1547437" cy="215448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Missing.</a:t>
          </a:r>
          <a:endParaRPr lang="en-US" sz="1400" kern="1200" dirty="0"/>
        </a:p>
      </dsp:txBody>
      <dsp:txXfrm>
        <a:off x="8823308" y="624453"/>
        <a:ext cx="1547437" cy="21544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70347-A959-4F8F-B52A-878938D70A10}">
      <dsp:nvSpPr>
        <dsp:cNvPr id="0" name=""/>
        <dsp:cNvSpPr/>
      </dsp:nvSpPr>
      <dsp:spPr>
        <a:xfrm>
          <a:off x="788669" y="0"/>
          <a:ext cx="8938260" cy="4778375"/>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CCFB88-2593-434A-A425-E0F06E2F47F5}">
      <dsp:nvSpPr>
        <dsp:cNvPr id="0" name=""/>
        <dsp:cNvSpPr/>
      </dsp:nvSpPr>
      <dsp:spPr>
        <a:xfrm>
          <a:off x="5262" y="1433512"/>
          <a:ext cx="253134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CA" sz="2400" kern="1200" dirty="0" smtClean="0"/>
            <a:t>Course Opening</a:t>
          </a:r>
          <a:endParaRPr lang="en-CA" sz="2400" kern="1200" dirty="0"/>
        </a:p>
        <a:p>
          <a:pPr marL="171450" lvl="1" indent="-171450" algn="l" defTabSz="844550">
            <a:lnSpc>
              <a:spcPct val="90000"/>
            </a:lnSpc>
            <a:spcBef>
              <a:spcPct val="0"/>
            </a:spcBef>
            <a:spcAft>
              <a:spcPct val="15000"/>
            </a:spcAft>
            <a:buChar char="••"/>
          </a:pPr>
          <a:r>
            <a:rPr lang="en-CA" sz="1900" i="0" kern="1200" dirty="0" smtClean="0"/>
            <a:t>Peer Assessment Training Workshop</a:t>
          </a:r>
          <a:endParaRPr lang="en-CA" sz="1900" i="0" kern="1200" dirty="0"/>
        </a:p>
      </dsp:txBody>
      <dsp:txXfrm>
        <a:off x="98566" y="1526816"/>
        <a:ext cx="2344735" cy="1724742"/>
      </dsp:txXfrm>
    </dsp:sp>
    <dsp:sp modelId="{7ECDEF9F-912E-4B1B-8ED8-848C1E02ADAB}">
      <dsp:nvSpPr>
        <dsp:cNvPr id="0" name=""/>
        <dsp:cNvSpPr/>
      </dsp:nvSpPr>
      <dsp:spPr>
        <a:xfrm>
          <a:off x="2663173" y="1433512"/>
          <a:ext cx="253134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CA" sz="2400" kern="1200" smtClean="0"/>
            <a:t>Account Verification</a:t>
          </a:r>
          <a:endParaRPr lang="en-CA" sz="2400" kern="1200" dirty="0"/>
        </a:p>
        <a:p>
          <a:pPr marL="171450" lvl="1" indent="-171450" algn="l" defTabSz="844550">
            <a:lnSpc>
              <a:spcPct val="90000"/>
            </a:lnSpc>
            <a:spcBef>
              <a:spcPct val="0"/>
            </a:spcBef>
            <a:spcAft>
              <a:spcPct val="15000"/>
            </a:spcAft>
            <a:buChar char="••"/>
          </a:pPr>
          <a:r>
            <a:rPr lang="en-CA" sz="1900" kern="1200" smtClean="0"/>
            <a:t>Moodle &amp; TurnItIn</a:t>
          </a:r>
          <a:endParaRPr lang="en-CA" sz="1900" kern="1200" dirty="0"/>
        </a:p>
      </dsp:txBody>
      <dsp:txXfrm>
        <a:off x="2756477" y="1526816"/>
        <a:ext cx="2344735" cy="1724742"/>
      </dsp:txXfrm>
    </dsp:sp>
    <dsp:sp modelId="{E454F133-B6C1-4E14-A869-F08AD88551FD}">
      <dsp:nvSpPr>
        <dsp:cNvPr id="0" name=""/>
        <dsp:cNvSpPr/>
      </dsp:nvSpPr>
      <dsp:spPr>
        <a:xfrm>
          <a:off x="5321083" y="1433512"/>
          <a:ext cx="253134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CA" sz="2400" kern="1200" smtClean="0"/>
            <a:t>Submit &amp; Review</a:t>
          </a:r>
          <a:endParaRPr lang="en-CA" sz="2400" kern="1200" dirty="0"/>
        </a:p>
        <a:p>
          <a:pPr marL="171450" lvl="1" indent="-171450" algn="l" defTabSz="844550">
            <a:lnSpc>
              <a:spcPct val="90000"/>
            </a:lnSpc>
            <a:spcBef>
              <a:spcPct val="0"/>
            </a:spcBef>
            <a:spcAft>
              <a:spcPct val="15000"/>
            </a:spcAft>
            <a:buChar char="••"/>
          </a:pPr>
          <a:r>
            <a:rPr lang="en-CA" sz="1900" kern="1200" smtClean="0"/>
            <a:t>6 reviewers for each essay; 10 item rubric (12% for essay)</a:t>
          </a:r>
          <a:endParaRPr lang="en-CA" sz="1900" kern="1200" dirty="0"/>
        </a:p>
      </dsp:txBody>
      <dsp:txXfrm>
        <a:off x="5414387" y="1526816"/>
        <a:ext cx="2344735" cy="1724742"/>
      </dsp:txXfrm>
    </dsp:sp>
    <dsp:sp modelId="{6B84D16E-7D43-4660-9830-59AAB8C8DFC1}">
      <dsp:nvSpPr>
        <dsp:cNvPr id="0" name=""/>
        <dsp:cNvSpPr/>
      </dsp:nvSpPr>
      <dsp:spPr>
        <a:xfrm>
          <a:off x="7978993" y="1433512"/>
          <a:ext cx="2531343" cy="191135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CA" sz="2400" kern="1200" smtClean="0"/>
            <a:t>Review Reviews</a:t>
          </a:r>
          <a:endParaRPr lang="en-CA" sz="2400" kern="1200" dirty="0"/>
        </a:p>
        <a:p>
          <a:pPr marL="171450" lvl="1" indent="-171450" algn="l" defTabSz="844550">
            <a:lnSpc>
              <a:spcPct val="90000"/>
            </a:lnSpc>
            <a:spcBef>
              <a:spcPct val="0"/>
            </a:spcBef>
            <a:spcAft>
              <a:spcPct val="15000"/>
            </a:spcAft>
            <a:buChar char="••"/>
          </a:pPr>
          <a:r>
            <a:rPr lang="en-CA" sz="1900" kern="1200" smtClean="0"/>
            <a:t>Teaching staff review assessments (4%) &amp; constructive feedback (2%)</a:t>
          </a:r>
          <a:endParaRPr lang="en-CA" sz="1900" kern="1200" dirty="0"/>
        </a:p>
      </dsp:txBody>
      <dsp:txXfrm>
        <a:off x="8072297" y="1526816"/>
        <a:ext cx="2344735" cy="17247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61605-5858-413B-AECF-78FDE16229DA}">
      <dsp:nvSpPr>
        <dsp:cNvPr id="0" name=""/>
        <dsp:cNvSpPr/>
      </dsp:nvSpPr>
      <dsp:spPr>
        <a:xfrm>
          <a:off x="5415" y="66110"/>
          <a:ext cx="2462158" cy="101298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lvl="0" algn="l" defTabSz="755650">
            <a:lnSpc>
              <a:spcPct val="90000"/>
            </a:lnSpc>
            <a:spcBef>
              <a:spcPct val="0"/>
            </a:spcBef>
            <a:spcAft>
              <a:spcPct val="35000"/>
            </a:spcAft>
          </a:pPr>
          <a:r>
            <a:rPr lang="en-US" sz="1700" kern="1200" dirty="0" smtClean="0"/>
            <a:t>Phase 1: Assignment</a:t>
          </a:r>
          <a:endParaRPr lang="en-US" sz="1700" kern="1200" dirty="0"/>
        </a:p>
      </dsp:txBody>
      <dsp:txXfrm>
        <a:off x="5415" y="66110"/>
        <a:ext cx="2462158" cy="675323"/>
      </dsp:txXfrm>
    </dsp:sp>
    <dsp:sp modelId="{8F1FCCD7-DDAC-4039-96DB-5900F9CDE8E2}">
      <dsp:nvSpPr>
        <dsp:cNvPr id="0" name=""/>
        <dsp:cNvSpPr/>
      </dsp:nvSpPr>
      <dsp:spPr>
        <a:xfrm>
          <a:off x="509712" y="741434"/>
          <a:ext cx="2462158" cy="410231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Develop Assignment and Rubric</a:t>
          </a:r>
          <a:endParaRPr lang="en-US" sz="1700" kern="1200" dirty="0"/>
        </a:p>
        <a:p>
          <a:pPr marL="171450" lvl="1" indent="-171450" algn="l" defTabSz="755650">
            <a:lnSpc>
              <a:spcPct val="90000"/>
            </a:lnSpc>
            <a:spcBef>
              <a:spcPct val="0"/>
            </a:spcBef>
            <a:spcAft>
              <a:spcPct val="15000"/>
            </a:spcAft>
            <a:buChar char="••"/>
          </a:pPr>
          <a:r>
            <a:rPr lang="en-US" sz="1700" kern="1200" dirty="0" smtClean="0"/>
            <a:t>Choose platform for Peer Reviews (e.g., peerScholar, Moodle, Canvas?), and create assignment there</a:t>
          </a:r>
          <a:endParaRPr lang="en-US" sz="1700" kern="1200" dirty="0"/>
        </a:p>
        <a:p>
          <a:pPr marL="342900" lvl="2" indent="-171450" algn="l" defTabSz="755650">
            <a:lnSpc>
              <a:spcPct val="90000"/>
            </a:lnSpc>
            <a:spcBef>
              <a:spcPct val="0"/>
            </a:spcBef>
            <a:spcAft>
              <a:spcPct val="15000"/>
            </a:spcAft>
            <a:buChar char="••"/>
          </a:pPr>
          <a:r>
            <a:rPr lang="en-US" sz="1700" i="1" kern="1200" dirty="0" smtClean="0"/>
            <a:t>Get advice!</a:t>
          </a:r>
          <a:endParaRPr lang="en-US" sz="1700" i="1" kern="1200" dirty="0"/>
        </a:p>
        <a:p>
          <a:pPr marL="171450" lvl="1" indent="-171450" algn="l" defTabSz="755650">
            <a:lnSpc>
              <a:spcPct val="90000"/>
            </a:lnSpc>
            <a:spcBef>
              <a:spcPct val="0"/>
            </a:spcBef>
            <a:spcAft>
              <a:spcPct val="15000"/>
            </a:spcAft>
            <a:buChar char="••"/>
          </a:pPr>
          <a:r>
            <a:rPr lang="en-US" sz="1700" kern="1200" dirty="0" smtClean="0"/>
            <a:t>Test the platform *including any automatically-generated scores*</a:t>
          </a:r>
          <a:endParaRPr lang="en-US" sz="1700" kern="1200" dirty="0"/>
        </a:p>
      </dsp:txBody>
      <dsp:txXfrm>
        <a:off x="581826" y="813548"/>
        <a:ext cx="2317930" cy="3958084"/>
      </dsp:txXfrm>
    </dsp:sp>
    <dsp:sp modelId="{F438FFE7-91B3-4B63-8D94-5818A19E3108}">
      <dsp:nvSpPr>
        <dsp:cNvPr id="0" name=""/>
        <dsp:cNvSpPr/>
      </dsp:nvSpPr>
      <dsp:spPr>
        <a:xfrm>
          <a:off x="2840827" y="97269"/>
          <a:ext cx="791299" cy="61300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840827" y="219870"/>
        <a:ext cx="607397" cy="367804"/>
      </dsp:txXfrm>
    </dsp:sp>
    <dsp:sp modelId="{F1C04E52-1050-4B4E-B62D-2FD40A56BC20}">
      <dsp:nvSpPr>
        <dsp:cNvPr id="0" name=""/>
        <dsp:cNvSpPr/>
      </dsp:nvSpPr>
      <dsp:spPr>
        <a:xfrm>
          <a:off x="3960590" y="66110"/>
          <a:ext cx="2462158" cy="101298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lvl="0" algn="l" defTabSz="755650">
            <a:lnSpc>
              <a:spcPct val="90000"/>
            </a:lnSpc>
            <a:spcBef>
              <a:spcPct val="0"/>
            </a:spcBef>
            <a:spcAft>
              <a:spcPct val="35000"/>
            </a:spcAft>
          </a:pPr>
          <a:r>
            <a:rPr lang="en-US" sz="1700" kern="1200" dirty="0" smtClean="0"/>
            <a:t>Phase 2: Peer Assessment Training Tool</a:t>
          </a:r>
          <a:endParaRPr lang="en-US" sz="1700" kern="1200" dirty="0"/>
        </a:p>
      </dsp:txBody>
      <dsp:txXfrm>
        <a:off x="3960590" y="66110"/>
        <a:ext cx="2462158" cy="675323"/>
      </dsp:txXfrm>
    </dsp:sp>
    <dsp:sp modelId="{85B54D7B-0433-48EC-8280-84BA92DFECEE}">
      <dsp:nvSpPr>
        <dsp:cNvPr id="0" name=""/>
        <dsp:cNvSpPr/>
      </dsp:nvSpPr>
      <dsp:spPr>
        <a:xfrm>
          <a:off x="4464887" y="741434"/>
          <a:ext cx="2462158" cy="410231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Create brief quiz to test knowledge of assignment &amp; rubric</a:t>
          </a:r>
          <a:endParaRPr lang="en-US" sz="1700" kern="1200" dirty="0"/>
        </a:p>
        <a:p>
          <a:pPr marL="171450" lvl="1" indent="-171450" algn="l" defTabSz="755650">
            <a:lnSpc>
              <a:spcPct val="90000"/>
            </a:lnSpc>
            <a:spcBef>
              <a:spcPct val="0"/>
            </a:spcBef>
            <a:spcAft>
              <a:spcPct val="15000"/>
            </a:spcAft>
            <a:buChar char="••"/>
          </a:pPr>
          <a:r>
            <a:rPr lang="en-US" sz="1700" kern="1200" dirty="0" smtClean="0"/>
            <a:t>Source 2-4 sample assignments, grade them using the rubric and add comments</a:t>
          </a:r>
          <a:endParaRPr lang="en-US" sz="1700" kern="1200" dirty="0"/>
        </a:p>
        <a:p>
          <a:pPr marL="171450" lvl="1" indent="-171450" algn="l" defTabSz="755650">
            <a:lnSpc>
              <a:spcPct val="90000"/>
            </a:lnSpc>
            <a:spcBef>
              <a:spcPct val="0"/>
            </a:spcBef>
            <a:spcAft>
              <a:spcPct val="15000"/>
            </a:spcAft>
            <a:buChar char="••"/>
          </a:pPr>
          <a:r>
            <a:rPr lang="en-US" sz="1700" kern="1200" dirty="0" smtClean="0"/>
            <a:t>Choose Canvas or </a:t>
          </a:r>
          <a:r>
            <a:rPr lang="en-US" sz="1700" kern="1200" dirty="0" err="1" smtClean="0"/>
            <a:t>edX</a:t>
          </a:r>
          <a:r>
            <a:rPr lang="en-US" sz="1700" kern="1200" dirty="0" smtClean="0"/>
            <a:t> Edge</a:t>
          </a:r>
          <a:endParaRPr lang="en-US" sz="1700" kern="1200" dirty="0"/>
        </a:p>
        <a:p>
          <a:pPr marL="171450" lvl="1" indent="-171450" algn="l" defTabSz="755650">
            <a:lnSpc>
              <a:spcPct val="90000"/>
            </a:lnSpc>
            <a:spcBef>
              <a:spcPct val="0"/>
            </a:spcBef>
            <a:spcAft>
              <a:spcPct val="15000"/>
            </a:spcAft>
            <a:buChar char="••"/>
          </a:pPr>
          <a:r>
            <a:rPr lang="en-US" sz="1700" kern="1200" dirty="0" smtClean="0"/>
            <a:t>Follow instructions in corresponding Workshop Setup Guide</a:t>
          </a:r>
          <a:endParaRPr lang="en-US" sz="1700" kern="1200" dirty="0"/>
        </a:p>
        <a:p>
          <a:pPr marL="171450" lvl="1" indent="-171450" algn="l" defTabSz="755650">
            <a:lnSpc>
              <a:spcPct val="90000"/>
            </a:lnSpc>
            <a:spcBef>
              <a:spcPct val="0"/>
            </a:spcBef>
            <a:spcAft>
              <a:spcPct val="15000"/>
            </a:spcAft>
            <a:buChar char="••"/>
          </a:pPr>
          <a:r>
            <a:rPr lang="en-US" sz="1700" kern="1200" dirty="0" smtClean="0"/>
            <a:t>Option: Assign completion score</a:t>
          </a:r>
          <a:endParaRPr lang="en-US" sz="1700" kern="1200" dirty="0"/>
        </a:p>
      </dsp:txBody>
      <dsp:txXfrm>
        <a:off x="4537001" y="813548"/>
        <a:ext cx="2317930" cy="3958084"/>
      </dsp:txXfrm>
    </dsp:sp>
    <dsp:sp modelId="{8ECFD934-8163-4C1C-A45D-727F57509D58}">
      <dsp:nvSpPr>
        <dsp:cNvPr id="0" name=""/>
        <dsp:cNvSpPr/>
      </dsp:nvSpPr>
      <dsp:spPr>
        <a:xfrm>
          <a:off x="6796002" y="97269"/>
          <a:ext cx="791299" cy="613006"/>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796002" y="219870"/>
        <a:ext cx="607397" cy="367804"/>
      </dsp:txXfrm>
    </dsp:sp>
    <dsp:sp modelId="{6AC5EC67-B86E-44CB-8E10-6764AF6BF303}">
      <dsp:nvSpPr>
        <dsp:cNvPr id="0" name=""/>
        <dsp:cNvSpPr/>
      </dsp:nvSpPr>
      <dsp:spPr>
        <a:xfrm>
          <a:off x="7915765" y="66110"/>
          <a:ext cx="2462158" cy="101298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lvl="0" algn="l" defTabSz="755650">
            <a:lnSpc>
              <a:spcPct val="90000"/>
            </a:lnSpc>
            <a:spcBef>
              <a:spcPct val="0"/>
            </a:spcBef>
            <a:spcAft>
              <a:spcPct val="35000"/>
            </a:spcAft>
          </a:pPr>
          <a:r>
            <a:rPr lang="en-US" sz="1700" kern="1200" dirty="0" smtClean="0"/>
            <a:t>Phase 3: Evaluation</a:t>
          </a:r>
          <a:endParaRPr lang="en-US" sz="1700" kern="1200" dirty="0"/>
        </a:p>
      </dsp:txBody>
      <dsp:txXfrm>
        <a:off x="7915765" y="66110"/>
        <a:ext cx="2462158" cy="675323"/>
      </dsp:txXfrm>
    </dsp:sp>
    <dsp:sp modelId="{5A9CAD52-F09A-486A-A729-E1DC65DBABDD}">
      <dsp:nvSpPr>
        <dsp:cNvPr id="0" name=""/>
        <dsp:cNvSpPr/>
      </dsp:nvSpPr>
      <dsp:spPr>
        <a:xfrm>
          <a:off x="8420062" y="741434"/>
          <a:ext cx="2462158" cy="410231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Finalize Peer Review grades</a:t>
          </a:r>
        </a:p>
        <a:p>
          <a:pPr marL="171450" lvl="1" indent="-171450" algn="l" defTabSz="755650">
            <a:lnSpc>
              <a:spcPct val="90000"/>
            </a:lnSpc>
            <a:spcBef>
              <a:spcPct val="0"/>
            </a:spcBef>
            <a:spcAft>
              <a:spcPct val="15000"/>
            </a:spcAft>
            <a:buChar char="••"/>
          </a:pPr>
          <a:r>
            <a:rPr lang="en-US" sz="1700" kern="1200" dirty="0" smtClean="0"/>
            <a:t>(Examine auto-generated scores to ensure fairness and accuracy)</a:t>
          </a:r>
        </a:p>
        <a:p>
          <a:pPr marL="171450" lvl="1" indent="-171450" algn="l" defTabSz="755650">
            <a:lnSpc>
              <a:spcPct val="90000"/>
            </a:lnSpc>
            <a:spcBef>
              <a:spcPct val="0"/>
            </a:spcBef>
            <a:spcAft>
              <a:spcPct val="15000"/>
            </a:spcAft>
            <a:buChar char="••"/>
          </a:pPr>
          <a:r>
            <a:rPr lang="en-US" sz="1700" kern="1200" dirty="0" smtClean="0"/>
            <a:t>Options: Compare your students’ attitudes toward peer assessment before and after doing PAT (PAPAQ)</a:t>
          </a:r>
          <a:endParaRPr lang="en-US" sz="1700" kern="1200" dirty="0"/>
        </a:p>
        <a:p>
          <a:pPr marL="171450" lvl="1" indent="-171450" algn="l" defTabSz="755650">
            <a:lnSpc>
              <a:spcPct val="90000"/>
            </a:lnSpc>
            <a:spcBef>
              <a:spcPct val="0"/>
            </a:spcBef>
            <a:spcAft>
              <a:spcPct val="15000"/>
            </a:spcAft>
            <a:buChar char="••"/>
          </a:pPr>
          <a:endParaRPr lang="en-US" sz="1700" kern="1200" dirty="0"/>
        </a:p>
      </dsp:txBody>
      <dsp:txXfrm>
        <a:off x="8492176" y="813548"/>
        <a:ext cx="2317930" cy="39580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6A4CB-C5A7-4F1C-B32A-80F2C4BC61F8}">
      <dsp:nvSpPr>
        <dsp:cNvPr id="0" name=""/>
        <dsp:cNvSpPr/>
      </dsp:nvSpPr>
      <dsp:spPr>
        <a:xfrm>
          <a:off x="1283" y="673807"/>
          <a:ext cx="5006206" cy="300372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Find Peer Assessment Training Workshop (Canvas Version) on the Canvas Commons, import it into your course</a:t>
          </a:r>
        </a:p>
      </dsp:txBody>
      <dsp:txXfrm>
        <a:off x="1283" y="673807"/>
        <a:ext cx="5006206" cy="3003723"/>
      </dsp:txXfrm>
    </dsp:sp>
    <dsp:sp modelId="{BCA13020-5004-4579-AC68-C9FD4D36C542}">
      <dsp:nvSpPr>
        <dsp:cNvPr id="0" name=""/>
        <dsp:cNvSpPr/>
      </dsp:nvSpPr>
      <dsp:spPr>
        <a:xfrm>
          <a:off x="5508110" y="673807"/>
          <a:ext cx="5006206" cy="300372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Self-enroll into the template course to see the workshop from the student’s perspective https://canvas.ubc.ca/enroll/RCW8WR</a:t>
          </a:r>
          <a:endParaRPr lang="en-US" sz="2400" kern="1200" dirty="0"/>
        </a:p>
      </dsp:txBody>
      <dsp:txXfrm>
        <a:off x="5508110" y="673807"/>
        <a:ext cx="5006206" cy="30037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55A19A-3881-4203-B1C9-540E5B007598}" type="datetimeFigureOut">
              <a:rPr lang="en-CA" smtClean="0"/>
              <a:t>2018-08-24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9DCA97-73E0-4410-ABCC-5543F5A8732C}" type="slidenum">
              <a:rPr lang="en-CA" smtClean="0"/>
              <a:t>‹#›</a:t>
            </a:fld>
            <a:endParaRPr lang="en-CA"/>
          </a:p>
        </p:txBody>
      </p:sp>
    </p:spTree>
    <p:extLst>
      <p:ext uri="{BB962C8B-B14F-4D97-AF65-F5344CB8AC3E}">
        <p14:creationId xmlns:p14="http://schemas.microsoft.com/office/powerpoint/2010/main" val="4112103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9DCA97-73E0-4410-ABCC-5543F5A8732C}" type="slidenum">
              <a:rPr lang="en-CA" smtClean="0"/>
              <a:t>1</a:t>
            </a:fld>
            <a:endParaRPr lang="en-CA"/>
          </a:p>
        </p:txBody>
      </p:sp>
    </p:spTree>
    <p:extLst>
      <p:ext uri="{BB962C8B-B14F-4D97-AF65-F5344CB8AC3E}">
        <p14:creationId xmlns:p14="http://schemas.microsoft.com/office/powerpoint/2010/main" val="1206546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DCA97-73E0-4410-ABCC-5543F5A8732C}" type="slidenum">
              <a:rPr lang="en-CA" smtClean="0"/>
              <a:t>3</a:t>
            </a:fld>
            <a:endParaRPr lang="en-CA"/>
          </a:p>
        </p:txBody>
      </p:sp>
    </p:spTree>
    <p:extLst>
      <p:ext uri="{BB962C8B-B14F-4D97-AF65-F5344CB8AC3E}">
        <p14:creationId xmlns:p14="http://schemas.microsoft.com/office/powerpoint/2010/main" val="166604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9DCA97-73E0-4410-ABCC-5543F5A8732C}" type="slidenum">
              <a:rPr lang="en-CA" smtClean="0"/>
              <a:t>10</a:t>
            </a:fld>
            <a:endParaRPr lang="en-CA"/>
          </a:p>
        </p:txBody>
      </p:sp>
    </p:spTree>
    <p:extLst>
      <p:ext uri="{BB962C8B-B14F-4D97-AF65-F5344CB8AC3E}">
        <p14:creationId xmlns:p14="http://schemas.microsoft.com/office/powerpoint/2010/main" val="302635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smtClean="0">
                <a:solidFill>
                  <a:srgbClr val="C00000"/>
                </a:solidFill>
                <a:latin typeface="Arial" panose="020B0604020202020204" pitchFamily="34" charset="0"/>
                <a:cs typeface="Arial" panose="020B0604020202020204" pitchFamily="34" charset="0"/>
              </a:rPr>
              <a:t>Does</a:t>
            </a:r>
            <a:r>
              <a:rPr lang="en-US" altLang="en-US" sz="1400" baseline="0" smtClean="0">
                <a:solidFill>
                  <a:srgbClr val="C00000"/>
                </a:solidFill>
                <a:latin typeface="Arial" panose="020B0604020202020204" pitchFamily="34" charset="0"/>
                <a:cs typeface="Arial" panose="020B0604020202020204" pitchFamily="34" charset="0"/>
              </a:rPr>
              <a:t> training result in writing better papers?  </a:t>
            </a:r>
            <a:r>
              <a:rPr lang="en-US" altLang="en-US" sz="1400" smtClean="0">
                <a:solidFill>
                  <a:srgbClr val="C00000"/>
                </a:solidFill>
                <a:latin typeface="Arial" panose="020B0604020202020204" pitchFamily="34" charset="0"/>
                <a:cs typeface="Arial" panose="020B0604020202020204" pitchFamily="34" charset="0"/>
              </a:rPr>
              <a:t>Yes! A</a:t>
            </a:r>
            <a:r>
              <a:rPr lang="en-US" altLang="en-US" sz="1400" baseline="0" smtClean="0">
                <a:solidFill>
                  <a:srgbClr val="C00000"/>
                </a:solidFill>
                <a:latin typeface="Arial" panose="020B0604020202020204" pitchFamily="34" charset="0"/>
                <a:cs typeface="Arial" panose="020B0604020202020204" pitchFamily="34" charset="0"/>
              </a:rPr>
              <a:t>n average increase of about 4.5%.</a:t>
            </a:r>
            <a:endParaRPr lang="en-US" altLang="en-US" sz="1400" dirty="0">
              <a:solidFill>
                <a:srgbClr val="C00000"/>
              </a:solidFill>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eaLnBrk="0" fontAlgn="base" hangingPunct="0">
              <a:spcBef>
                <a:spcPct val="30000"/>
              </a:spcBef>
              <a:spcAft>
                <a:spcPct val="0"/>
              </a:spcAft>
              <a:defRPr sz="1200">
                <a:solidFill>
                  <a:schemeClr val="tx1"/>
                </a:solidFill>
                <a:latin typeface="Calibri" panose="020F0502020204030204" pitchFamily="34" charset="0"/>
              </a:defRPr>
            </a:lvl6pPr>
            <a:lvl7pPr marL="3033019" indent="-233309" eaLnBrk="0" fontAlgn="base" hangingPunct="0">
              <a:spcBef>
                <a:spcPct val="30000"/>
              </a:spcBef>
              <a:spcAft>
                <a:spcPct val="0"/>
              </a:spcAft>
              <a:defRPr sz="1200">
                <a:solidFill>
                  <a:schemeClr val="tx1"/>
                </a:solidFill>
                <a:latin typeface="Calibri" panose="020F0502020204030204" pitchFamily="34" charset="0"/>
              </a:defRPr>
            </a:lvl7pPr>
            <a:lvl8pPr marL="3499637" indent="-233309" eaLnBrk="0" fontAlgn="base" hangingPunct="0">
              <a:spcBef>
                <a:spcPct val="30000"/>
              </a:spcBef>
              <a:spcAft>
                <a:spcPct val="0"/>
              </a:spcAft>
              <a:defRPr sz="1200">
                <a:solidFill>
                  <a:schemeClr val="tx1"/>
                </a:solidFill>
                <a:latin typeface="Calibri" panose="020F0502020204030204" pitchFamily="34" charset="0"/>
              </a:defRPr>
            </a:lvl8pPr>
            <a:lvl9pPr marL="3966256" indent="-23330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9B1882-B467-45D8-A654-975BC9AA4F9B}" type="slidenum">
              <a:rPr lang="en-US" altLang="en-US" smtClean="0">
                <a:solidFill>
                  <a:prstClr val="black"/>
                </a:solidFill>
                <a:latin typeface="Tahoma" panose="020B0604030504040204" pitchFamily="34" charset="0"/>
              </a:rPr>
              <a:pPr>
                <a:spcBef>
                  <a:spcPct val="0"/>
                </a:spcBef>
              </a:pPr>
              <a:t>16</a:t>
            </a:fld>
            <a:endParaRPr lang="en-US" altLang="en-US" smtClean="0">
              <a:solidFill>
                <a:prstClr val="black"/>
              </a:solidFill>
              <a:latin typeface="Tahoma" panose="020B0604030504040204" pitchFamily="34" charset="0"/>
            </a:endParaRPr>
          </a:p>
        </p:txBody>
      </p:sp>
    </p:spTree>
    <p:extLst>
      <p:ext uri="{BB962C8B-B14F-4D97-AF65-F5344CB8AC3E}">
        <p14:creationId xmlns:p14="http://schemas.microsoft.com/office/powerpoint/2010/main" val="18328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smtClean="0">
                <a:latin typeface="Arial Narrow" panose="020B0606020202030204" pitchFamily="34" charset="0"/>
              </a:rPr>
              <a:t>Yes! After</a:t>
            </a:r>
            <a:r>
              <a:rPr lang="en-US" altLang="en-US" sz="1400" baseline="0" smtClean="0">
                <a:latin typeface="Arial Narrow" panose="020B0606020202030204" pitchFamily="34" charset="0"/>
              </a:rPr>
              <a:t> training, students tend to be more modest in their self-assessments. </a:t>
            </a:r>
          </a:p>
          <a:p>
            <a:pPr eaLnBrk="1" hangingPunct="1">
              <a:spcBef>
                <a:spcPct val="0"/>
              </a:spcBef>
            </a:pPr>
            <a:r>
              <a:rPr lang="en-US" altLang="en-US" sz="1400" baseline="0" smtClean="0">
                <a:latin typeface="Arial Narrow" panose="020B0606020202030204" pitchFamily="34" charset="0"/>
              </a:rPr>
              <a:t>The BETWEEN condition may have the lowest self-assessed grades because they did the workshop just prior to assessing their own work and their peers work. The difference between the BEFORE and BETWEEN condition may reflect the passage of time, the fact that lessons learned from the workshop don’t endure for very long.</a:t>
            </a:r>
            <a:endParaRPr lang="en-US" altLang="en-US" sz="1400" dirty="0">
              <a:latin typeface="Arial Narrow" panose="020B060602020203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eaLnBrk="0" fontAlgn="base" hangingPunct="0">
              <a:spcBef>
                <a:spcPct val="30000"/>
              </a:spcBef>
              <a:spcAft>
                <a:spcPct val="0"/>
              </a:spcAft>
              <a:defRPr sz="1200">
                <a:solidFill>
                  <a:schemeClr val="tx1"/>
                </a:solidFill>
                <a:latin typeface="Calibri" panose="020F0502020204030204" pitchFamily="34" charset="0"/>
              </a:defRPr>
            </a:lvl6pPr>
            <a:lvl7pPr marL="3033019" indent="-233309" eaLnBrk="0" fontAlgn="base" hangingPunct="0">
              <a:spcBef>
                <a:spcPct val="30000"/>
              </a:spcBef>
              <a:spcAft>
                <a:spcPct val="0"/>
              </a:spcAft>
              <a:defRPr sz="1200">
                <a:solidFill>
                  <a:schemeClr val="tx1"/>
                </a:solidFill>
                <a:latin typeface="Calibri" panose="020F0502020204030204" pitchFamily="34" charset="0"/>
              </a:defRPr>
            </a:lvl7pPr>
            <a:lvl8pPr marL="3499637" indent="-233309" eaLnBrk="0" fontAlgn="base" hangingPunct="0">
              <a:spcBef>
                <a:spcPct val="30000"/>
              </a:spcBef>
              <a:spcAft>
                <a:spcPct val="0"/>
              </a:spcAft>
              <a:defRPr sz="1200">
                <a:solidFill>
                  <a:schemeClr val="tx1"/>
                </a:solidFill>
                <a:latin typeface="Calibri" panose="020F0502020204030204" pitchFamily="34" charset="0"/>
              </a:defRPr>
            </a:lvl8pPr>
            <a:lvl9pPr marL="3966256" indent="-23330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9B1882-B467-45D8-A654-975BC9AA4F9B}" type="slidenum">
              <a:rPr lang="en-US" altLang="en-US" smtClean="0">
                <a:solidFill>
                  <a:prstClr val="black"/>
                </a:solidFill>
                <a:latin typeface="Tahoma" panose="020B0604030504040204" pitchFamily="34" charset="0"/>
              </a:rPr>
              <a:pPr>
                <a:spcBef>
                  <a:spcPct val="0"/>
                </a:spcBef>
              </a:pPr>
              <a:t>17</a:t>
            </a:fld>
            <a:endParaRPr lang="en-US" altLang="en-US" smtClean="0">
              <a:solidFill>
                <a:prstClr val="black"/>
              </a:solidFill>
              <a:latin typeface="Tahoma" panose="020B0604030504040204" pitchFamily="34" charset="0"/>
            </a:endParaRPr>
          </a:p>
        </p:txBody>
      </p:sp>
    </p:spTree>
    <p:extLst>
      <p:ext uri="{BB962C8B-B14F-4D97-AF65-F5344CB8AC3E}">
        <p14:creationId xmlns:p14="http://schemas.microsoft.com/office/powerpoint/2010/main" val="33485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smtClean="0">
                <a:latin typeface="Arial Narrow" panose="020B0606020202030204" pitchFamily="34" charset="0"/>
              </a:rPr>
              <a:t>Figure</a:t>
            </a:r>
            <a:r>
              <a:rPr lang="en-US" altLang="en-US" sz="1400" baseline="0" smtClean="0">
                <a:latin typeface="Arial Narrow" panose="020B0606020202030204" pitchFamily="34" charset="0"/>
              </a:rPr>
              <a:t> shows the difference between the preceding two figures; it shows how good students are in predicting the grade of their work.</a:t>
            </a:r>
            <a:endParaRPr lang="en-US" altLang="en-US" sz="1400" smtClean="0">
              <a:latin typeface="Arial Narrow" panose="020B0606020202030204" pitchFamily="34" charset="0"/>
            </a:endParaRPr>
          </a:p>
          <a:p>
            <a:pPr eaLnBrk="1" hangingPunct="1">
              <a:spcBef>
                <a:spcPct val="0"/>
              </a:spcBef>
            </a:pPr>
            <a:endParaRPr lang="en-US" altLang="en-US" sz="1400" smtClean="0">
              <a:latin typeface="Arial Narrow" panose="020B0606020202030204" pitchFamily="34" charset="0"/>
            </a:endParaRPr>
          </a:p>
          <a:p>
            <a:pPr eaLnBrk="1" hangingPunct="1">
              <a:spcBef>
                <a:spcPct val="0"/>
              </a:spcBef>
            </a:pPr>
            <a:r>
              <a:rPr lang="en-US" altLang="en-US" sz="1400" smtClean="0">
                <a:latin typeface="Arial Narrow" panose="020B0606020202030204" pitchFamily="34" charset="0"/>
              </a:rPr>
              <a:t>Self-assessment was made after taking the workshop</a:t>
            </a:r>
            <a:r>
              <a:rPr lang="en-US" altLang="en-US" sz="1400" baseline="0" smtClean="0">
                <a:latin typeface="Arial Narrow" panose="020B0606020202030204" pitchFamily="34" charset="0"/>
              </a:rPr>
              <a:t> by participants in the BEFORE and BETWEEN conditions; it was made after the workshop by AFTER condition participants. The workshop helped students to make better, more accurate predictions about their essay grade.</a:t>
            </a:r>
            <a:endParaRPr lang="en-US" altLang="en-US" sz="1400" dirty="0">
              <a:latin typeface="Arial Narrow" panose="020B060602020203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8255" indent="-291636">
              <a:spcBef>
                <a:spcPct val="30000"/>
              </a:spcBef>
              <a:defRPr sz="1200">
                <a:solidFill>
                  <a:schemeClr val="tx1"/>
                </a:solidFill>
                <a:latin typeface="Calibri" panose="020F0502020204030204" pitchFamily="34" charset="0"/>
              </a:defRPr>
            </a:lvl2pPr>
            <a:lvl3pPr marL="1166546" indent="-233309">
              <a:spcBef>
                <a:spcPct val="30000"/>
              </a:spcBef>
              <a:defRPr sz="1200">
                <a:solidFill>
                  <a:schemeClr val="tx1"/>
                </a:solidFill>
                <a:latin typeface="Calibri" panose="020F0502020204030204" pitchFamily="34" charset="0"/>
              </a:defRPr>
            </a:lvl3pPr>
            <a:lvl4pPr marL="1633164" indent="-233309">
              <a:spcBef>
                <a:spcPct val="30000"/>
              </a:spcBef>
              <a:defRPr sz="1200">
                <a:solidFill>
                  <a:schemeClr val="tx1"/>
                </a:solidFill>
                <a:latin typeface="Calibri" panose="020F0502020204030204" pitchFamily="34" charset="0"/>
              </a:defRPr>
            </a:lvl4pPr>
            <a:lvl5pPr marL="2099782" indent="-233309">
              <a:spcBef>
                <a:spcPct val="30000"/>
              </a:spcBef>
              <a:defRPr sz="1200">
                <a:solidFill>
                  <a:schemeClr val="tx1"/>
                </a:solidFill>
                <a:latin typeface="Calibri" panose="020F0502020204030204" pitchFamily="34" charset="0"/>
              </a:defRPr>
            </a:lvl5pPr>
            <a:lvl6pPr marL="2566401" indent="-233309" eaLnBrk="0" fontAlgn="base" hangingPunct="0">
              <a:spcBef>
                <a:spcPct val="30000"/>
              </a:spcBef>
              <a:spcAft>
                <a:spcPct val="0"/>
              </a:spcAft>
              <a:defRPr sz="1200">
                <a:solidFill>
                  <a:schemeClr val="tx1"/>
                </a:solidFill>
                <a:latin typeface="Calibri" panose="020F0502020204030204" pitchFamily="34" charset="0"/>
              </a:defRPr>
            </a:lvl6pPr>
            <a:lvl7pPr marL="3033019" indent="-233309" eaLnBrk="0" fontAlgn="base" hangingPunct="0">
              <a:spcBef>
                <a:spcPct val="30000"/>
              </a:spcBef>
              <a:spcAft>
                <a:spcPct val="0"/>
              </a:spcAft>
              <a:defRPr sz="1200">
                <a:solidFill>
                  <a:schemeClr val="tx1"/>
                </a:solidFill>
                <a:latin typeface="Calibri" panose="020F0502020204030204" pitchFamily="34" charset="0"/>
              </a:defRPr>
            </a:lvl7pPr>
            <a:lvl8pPr marL="3499637" indent="-233309" eaLnBrk="0" fontAlgn="base" hangingPunct="0">
              <a:spcBef>
                <a:spcPct val="30000"/>
              </a:spcBef>
              <a:spcAft>
                <a:spcPct val="0"/>
              </a:spcAft>
              <a:defRPr sz="1200">
                <a:solidFill>
                  <a:schemeClr val="tx1"/>
                </a:solidFill>
                <a:latin typeface="Calibri" panose="020F0502020204030204" pitchFamily="34" charset="0"/>
              </a:defRPr>
            </a:lvl8pPr>
            <a:lvl9pPr marL="3966256" indent="-23330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9B1882-B467-45D8-A654-975BC9AA4F9B}" type="slidenum">
              <a:rPr lang="en-US" altLang="en-US" smtClean="0">
                <a:solidFill>
                  <a:prstClr val="black"/>
                </a:solidFill>
                <a:latin typeface="Tahoma" panose="020B0604030504040204" pitchFamily="34" charset="0"/>
              </a:rPr>
              <a:pPr>
                <a:spcBef>
                  <a:spcPct val="0"/>
                </a:spcBef>
              </a:pPr>
              <a:t>18</a:t>
            </a:fld>
            <a:endParaRPr lang="en-US" altLang="en-US" smtClean="0">
              <a:solidFill>
                <a:prstClr val="black"/>
              </a:solidFill>
              <a:latin typeface="Tahoma" panose="020B0604030504040204" pitchFamily="34" charset="0"/>
            </a:endParaRPr>
          </a:p>
        </p:txBody>
      </p:sp>
    </p:spTree>
    <p:extLst>
      <p:ext uri="{BB962C8B-B14F-4D97-AF65-F5344CB8AC3E}">
        <p14:creationId xmlns:p14="http://schemas.microsoft.com/office/powerpoint/2010/main" val="1102233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9DCA97-73E0-4410-ABCC-5543F5A8732C}" type="slidenum">
              <a:rPr lang="en-CA" smtClean="0"/>
              <a:t>25</a:t>
            </a:fld>
            <a:endParaRPr lang="en-CA"/>
          </a:p>
        </p:txBody>
      </p:sp>
    </p:spTree>
    <p:extLst>
      <p:ext uri="{BB962C8B-B14F-4D97-AF65-F5344CB8AC3E}">
        <p14:creationId xmlns:p14="http://schemas.microsoft.com/office/powerpoint/2010/main" val="91301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11B9506-5D1D-4B47-965E-A7F1501AAE7F}" type="datetimeFigureOut">
              <a:rPr lang="en-CA" smtClean="0"/>
              <a:t>2018-08-24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2270449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1B9506-5D1D-4B47-965E-A7F1501AAE7F}" type="datetimeFigureOut">
              <a:rPr lang="en-CA" smtClean="0"/>
              <a:t>2018-08-24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348118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1B9506-5D1D-4B47-965E-A7F1501AAE7F}" type="datetimeFigureOut">
              <a:rPr lang="en-CA" smtClean="0"/>
              <a:t>2018-08-24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19047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1B9506-5D1D-4B47-965E-A7F1501AAE7F}" type="datetimeFigureOut">
              <a:rPr lang="en-CA" smtClean="0"/>
              <a:t>2018-08-24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247955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1B9506-5D1D-4B47-965E-A7F1501AAE7F}" type="datetimeFigureOut">
              <a:rPr lang="en-CA" smtClean="0"/>
              <a:t>2018-08-24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352213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11B9506-5D1D-4B47-965E-A7F1501AAE7F}" type="datetimeFigureOut">
              <a:rPr lang="en-CA" smtClean="0"/>
              <a:t>2018-08-24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290831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11B9506-5D1D-4B47-965E-A7F1501AAE7F}" type="datetimeFigureOut">
              <a:rPr lang="en-CA" smtClean="0"/>
              <a:t>2018-08-24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84192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11B9506-5D1D-4B47-965E-A7F1501AAE7F}" type="datetimeFigureOut">
              <a:rPr lang="en-CA" smtClean="0"/>
              <a:t>2018-08-24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281546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B9506-5D1D-4B47-965E-A7F1501AAE7F}" type="datetimeFigureOut">
              <a:rPr lang="en-CA" smtClean="0"/>
              <a:t>2018-08-24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401180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B9506-5D1D-4B47-965E-A7F1501AAE7F}" type="datetimeFigureOut">
              <a:rPr lang="en-CA" smtClean="0"/>
              <a:t>2018-08-24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288857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B9506-5D1D-4B47-965E-A7F1501AAE7F}" type="datetimeFigureOut">
              <a:rPr lang="en-CA" smtClean="0"/>
              <a:t>2018-08-24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7A0211-DBC2-4B1E-87DB-6C4E33FC5F8C}" type="slidenum">
              <a:rPr lang="en-CA" smtClean="0"/>
              <a:t>‹#›</a:t>
            </a:fld>
            <a:endParaRPr lang="en-CA"/>
          </a:p>
        </p:txBody>
      </p:sp>
    </p:spTree>
    <p:extLst>
      <p:ext uri="{BB962C8B-B14F-4D97-AF65-F5344CB8AC3E}">
        <p14:creationId xmlns:p14="http://schemas.microsoft.com/office/powerpoint/2010/main" val="418231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B9506-5D1D-4B47-965E-A7F1501AAE7F}" type="datetimeFigureOut">
              <a:rPr lang="en-CA" smtClean="0"/>
              <a:t>2018-08-24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A0211-DBC2-4B1E-87DB-6C4E33FC5F8C}" type="slidenum">
              <a:rPr lang="en-CA" smtClean="0"/>
              <a:t>‹#›</a:t>
            </a:fld>
            <a:endParaRPr lang="en-CA"/>
          </a:p>
        </p:txBody>
      </p:sp>
    </p:spTree>
    <p:extLst>
      <p:ext uri="{BB962C8B-B14F-4D97-AF65-F5344CB8AC3E}">
        <p14:creationId xmlns:p14="http://schemas.microsoft.com/office/powerpoint/2010/main" val="33881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1080/03075079912331379935" TargetMode="External"/><Relationship Id="rId7" Type="http://schemas.openxmlformats.org/officeDocument/2006/relationships/hyperlink" Target="https://doi.org/10.3102/00346543068003249" TargetMode="External"/><Relationship Id="rId2" Type="http://schemas.openxmlformats.org/officeDocument/2006/relationships/hyperlink" Target="http://peerscholar.com/research" TargetMode="External"/><Relationship Id="rId1" Type="http://schemas.openxmlformats.org/officeDocument/2006/relationships/slideLayout" Target="../slideLayouts/slideLayout2.xml"/><Relationship Id="rId6" Type="http://schemas.openxmlformats.org/officeDocument/2006/relationships/hyperlink" Target="https://doi.org/10.1080/02602938.2013.795518" TargetMode="External"/><Relationship Id="rId5" Type="http://schemas.openxmlformats.org/officeDocument/2006/relationships/hyperlink" Target="https://doi.org/10.1111/j.1365-2729.2008.00290.x" TargetMode="External"/><Relationship Id="rId4" Type="http://schemas.openxmlformats.org/officeDocument/2006/relationships/hyperlink" Target="https://doi.org/10.3102/00346543070003287"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http://blogs.ubc.ca/catherinerawn/2018/06/01/peerscholar-v-canvas-peer-review/" TargetMode="External"/><Relationship Id="rId2" Type="http://schemas.openxmlformats.org/officeDocument/2006/relationships/hyperlink" Target="https://isit.arts.ubc.ca/peer-evaluation-and-review/" TargetMode="External"/><Relationship Id="rId1" Type="http://schemas.openxmlformats.org/officeDocument/2006/relationships/slideLayout" Target="../slideLayouts/slideLayout2.xml"/><Relationship Id="rId4" Type="http://schemas.openxmlformats.org/officeDocument/2006/relationships/hyperlink" Target="http://blogs.ubc.ca/catherinerawn/files/2018/06/Finding-a-Tool-to-Facilitate-Peer-Review-in-Large-Classes.pdf"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249938"/>
            <a:ext cx="9144000" cy="2178554"/>
          </a:xfrm>
        </p:spPr>
        <p:txBody>
          <a:bodyPr>
            <a:normAutofit fontScale="90000"/>
          </a:bodyPr>
          <a:lstStyle/>
          <a:p>
            <a:r>
              <a:rPr lang="en-CA" dirty="0"/>
              <a:t>Implementing The Peer Assessment Training Workshop on CANVAS</a:t>
            </a:r>
          </a:p>
        </p:txBody>
      </p:sp>
      <p:sp>
        <p:nvSpPr>
          <p:cNvPr id="3" name="Subtitle 2"/>
          <p:cNvSpPr>
            <a:spLocks noGrp="1"/>
          </p:cNvSpPr>
          <p:nvPr>
            <p:ph type="subTitle" idx="1"/>
          </p:nvPr>
        </p:nvSpPr>
        <p:spPr>
          <a:xfrm>
            <a:off x="1136026" y="3672327"/>
            <a:ext cx="9919946" cy="1236107"/>
          </a:xfrm>
        </p:spPr>
        <p:txBody>
          <a:bodyPr>
            <a:normAutofit/>
          </a:bodyPr>
          <a:lstStyle/>
          <a:p>
            <a:r>
              <a:rPr lang="en-CA" dirty="0" smtClean="0"/>
              <a:t>CTLT Summer Institute ~ 24 August 2018, 11:30-2</a:t>
            </a:r>
          </a:p>
          <a:p>
            <a:r>
              <a:rPr lang="en-CA" dirty="0" smtClean="0"/>
              <a:t>Peter </a:t>
            </a:r>
            <a:r>
              <a:rPr lang="en-CA" dirty="0"/>
              <a:t>Graf (Psychology</a:t>
            </a:r>
            <a:r>
              <a:rPr lang="en-CA" dirty="0" smtClean="0"/>
              <a:t>), </a:t>
            </a:r>
            <a:r>
              <a:rPr lang="en-CA" dirty="0"/>
              <a:t>Catherine Rawn (Psychology), </a:t>
            </a:r>
            <a:r>
              <a:rPr lang="en-CA" dirty="0" smtClean="0"/>
              <a:t>Bosung </a:t>
            </a:r>
            <a:r>
              <a:rPr lang="en-CA" dirty="0"/>
              <a:t>Kim (CTLT</a:t>
            </a:r>
            <a:r>
              <a:rPr lang="en-CA" dirty="0" smtClean="0"/>
              <a:t>) </a:t>
            </a:r>
            <a:endParaRPr lang="en-CA" dirty="0"/>
          </a:p>
        </p:txBody>
      </p:sp>
      <p:sp>
        <p:nvSpPr>
          <p:cNvPr id="4" name="Rectangle 3"/>
          <p:cNvSpPr/>
          <p:nvPr/>
        </p:nvSpPr>
        <p:spPr>
          <a:xfrm>
            <a:off x="0" y="4970607"/>
            <a:ext cx="12192000"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156845" marR="0" algn="ctr">
              <a:spcBef>
                <a:spcPts val="0"/>
              </a:spcBef>
              <a:spcAft>
                <a:spcPts val="0"/>
              </a:spcAft>
            </a:pPr>
            <a:r>
              <a:rPr lang="en-CA" sz="3200" b="1" dirty="0" smtClean="0"/>
              <a:t>Please divide yourself into three groups:</a:t>
            </a:r>
          </a:p>
          <a:p>
            <a:pPr marL="156845" marR="0" algn="ctr">
              <a:spcBef>
                <a:spcPts val="0"/>
              </a:spcBef>
              <a:spcAft>
                <a:spcPts val="0"/>
              </a:spcAft>
            </a:pPr>
            <a:r>
              <a:rPr lang="en-CA" sz="3200" dirty="0" smtClean="0">
                <a:latin typeface="Calibri" panose="020F0502020204030204" pitchFamily="34" charset="0"/>
                <a:ea typeface="Calibri" panose="020F0502020204030204" pitchFamily="34" charset="0"/>
                <a:cs typeface="Times New Roman" panose="02020603050405020304" pitchFamily="18" charset="0"/>
              </a:rPr>
              <a:t>New to Peer Assessment, New to Peer Assessment Training Workshop, Ready to Implement Peer Assessment Training Workshop</a:t>
            </a:r>
            <a:endParaRPr lang="en-CA"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0" y="379542"/>
            <a:ext cx="121920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n-US" sz="3600" dirty="0"/>
              <a:t>peerassessment.arts.ubc.ca </a:t>
            </a:r>
          </a:p>
        </p:txBody>
      </p:sp>
    </p:spTree>
    <p:extLst>
      <p:ext uri="{BB962C8B-B14F-4D97-AF65-F5344CB8AC3E}">
        <p14:creationId xmlns:p14="http://schemas.microsoft.com/office/powerpoint/2010/main" val="589750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Peter’s PSYC 101 </a:t>
            </a:r>
            <a:r>
              <a:rPr lang="en-CA" i="1" dirty="0" smtClean="0"/>
              <a:t>Introductory Psychology</a:t>
            </a:r>
            <a:r>
              <a:rPr lang="en-CA" dirty="0" smtClean="0"/>
              <a:t> course</a:t>
            </a:r>
            <a:endParaRPr lang="en-C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97539774"/>
              </p:ext>
            </p:extLst>
          </p:nvPr>
        </p:nvGraphicFramePr>
        <p:xfrm>
          <a:off x="838200" y="1825624"/>
          <a:ext cx="10515600" cy="477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6844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Challenges</a:t>
            </a:r>
            <a:endParaRPr lang="en-CA" dirty="0"/>
          </a:p>
        </p:txBody>
      </p:sp>
      <p:sp>
        <p:nvSpPr>
          <p:cNvPr id="4" name="Text Placeholder 3"/>
          <p:cNvSpPr>
            <a:spLocks noGrp="1"/>
          </p:cNvSpPr>
          <p:nvPr>
            <p:ph type="body" idx="1"/>
          </p:nvPr>
        </p:nvSpPr>
        <p:spPr/>
        <p:txBody>
          <a:bodyPr>
            <a:normAutofit/>
          </a:bodyPr>
          <a:lstStyle/>
          <a:p>
            <a:r>
              <a:rPr lang="en-CA" sz="2800" dirty="0" smtClean="0">
                <a:solidFill>
                  <a:schemeClr val="tx1"/>
                </a:solidFill>
              </a:rPr>
              <a:t>Students didn’t trust each other.</a:t>
            </a:r>
          </a:p>
          <a:p>
            <a:r>
              <a:rPr lang="en-CA" sz="2800" dirty="0" smtClean="0">
                <a:solidFill>
                  <a:schemeClr val="tx1"/>
                </a:solidFill>
              </a:rPr>
              <a:t>Comments were poor quality.</a:t>
            </a:r>
            <a:endParaRPr lang="en-CA" sz="2800" dirty="0">
              <a:solidFill>
                <a:schemeClr val="tx1"/>
              </a:solidFill>
            </a:endParaRPr>
          </a:p>
        </p:txBody>
      </p:sp>
    </p:spTree>
    <p:extLst>
      <p:ext uri="{BB962C8B-B14F-4D97-AF65-F5344CB8AC3E}">
        <p14:creationId xmlns:p14="http://schemas.microsoft.com/office/powerpoint/2010/main" val="4193499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Solution: </a:t>
            </a:r>
            <a:br>
              <a:rPr lang="en-CA" dirty="0" smtClean="0"/>
            </a:br>
            <a:r>
              <a:rPr lang="en-CA" dirty="0" smtClean="0"/>
              <a:t>Peer Assessment Training Workshop</a:t>
            </a:r>
            <a:endParaRPr lang="en-CA" dirty="0"/>
          </a:p>
        </p:txBody>
      </p:sp>
      <p:sp>
        <p:nvSpPr>
          <p:cNvPr id="4" name="Text Placeholder 3"/>
          <p:cNvSpPr>
            <a:spLocks noGrp="1"/>
          </p:cNvSpPr>
          <p:nvPr>
            <p:ph type="body" idx="1"/>
          </p:nvPr>
        </p:nvSpPr>
        <p:spPr/>
        <p:txBody>
          <a:bodyPr>
            <a:normAutofit/>
          </a:bodyPr>
          <a:lstStyle/>
          <a:p>
            <a:r>
              <a:rPr lang="en-CA" sz="2800" dirty="0" smtClean="0">
                <a:solidFill>
                  <a:schemeClr val="tx1"/>
                </a:solidFill>
              </a:rPr>
              <a:t>TLEF</a:t>
            </a:r>
          </a:p>
          <a:p>
            <a:r>
              <a:rPr lang="en-CA" sz="2800" dirty="0" smtClean="0">
                <a:solidFill>
                  <a:schemeClr val="tx1"/>
                </a:solidFill>
              </a:rPr>
              <a:t>Overview</a:t>
            </a:r>
            <a:endParaRPr lang="en-CA" sz="2800" dirty="0">
              <a:solidFill>
                <a:schemeClr val="tx1"/>
              </a:solidFill>
            </a:endParaRPr>
          </a:p>
        </p:txBody>
      </p:sp>
      <p:sp>
        <p:nvSpPr>
          <p:cNvPr id="3" name="Rectangle 2"/>
          <p:cNvSpPr/>
          <p:nvPr/>
        </p:nvSpPr>
        <p:spPr>
          <a:xfrm>
            <a:off x="831850" y="519301"/>
            <a:ext cx="2641429" cy="584775"/>
          </a:xfrm>
          <a:prstGeom prst="rect">
            <a:avLst/>
          </a:prstGeom>
        </p:spPr>
        <p:txBody>
          <a:bodyPr wrap="none">
            <a:spAutoFit/>
          </a:bodyPr>
          <a:lstStyle/>
          <a:p>
            <a:r>
              <a:rPr lang="en-CA" sz="3200" i="1" dirty="0"/>
              <a:t>(Group </a:t>
            </a:r>
            <a:r>
              <a:rPr lang="en-CA" sz="3200" i="1" dirty="0" smtClean="0"/>
              <a:t>2 </a:t>
            </a:r>
            <a:r>
              <a:rPr lang="en-CA" sz="3200" i="1" dirty="0"/>
              <a:t>start)</a:t>
            </a:r>
            <a:endParaRPr lang="en-US" sz="3200" dirty="0"/>
          </a:p>
        </p:txBody>
      </p:sp>
    </p:spTree>
    <p:extLst>
      <p:ext uri="{BB962C8B-B14F-4D97-AF65-F5344CB8AC3E}">
        <p14:creationId xmlns:p14="http://schemas.microsoft.com/office/powerpoint/2010/main" val="2065114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06475"/>
          </a:xfrm>
        </p:spPr>
        <p:txBody>
          <a:bodyPr/>
          <a:lstStyle/>
          <a:p>
            <a:r>
              <a:rPr lang="en-US" dirty="0" smtClean="0"/>
              <a:t>Which to choose for developing your PAT?</a:t>
            </a:r>
            <a:endParaRPr lang="en-US" dirty="0"/>
          </a:p>
        </p:txBody>
      </p:sp>
      <p:sp>
        <p:nvSpPr>
          <p:cNvPr id="5" name="Text Placeholder 4"/>
          <p:cNvSpPr>
            <a:spLocks noGrp="1"/>
          </p:cNvSpPr>
          <p:nvPr>
            <p:ph type="body" idx="1"/>
          </p:nvPr>
        </p:nvSpPr>
        <p:spPr>
          <a:xfrm>
            <a:off x="839788" y="1425661"/>
            <a:ext cx="5157787" cy="823912"/>
          </a:xfrm>
        </p:spPr>
        <p:style>
          <a:lnRef idx="2">
            <a:schemeClr val="dk1"/>
          </a:lnRef>
          <a:fillRef idx="1">
            <a:schemeClr val="lt1"/>
          </a:fillRef>
          <a:effectRef idx="0">
            <a:schemeClr val="dk1"/>
          </a:effectRef>
          <a:fontRef idx="minor">
            <a:schemeClr val="dk1"/>
          </a:fontRef>
        </p:style>
        <p:txBody>
          <a:bodyPr anchor="ctr"/>
          <a:lstStyle/>
          <a:p>
            <a:pPr algn="ctr"/>
            <a:r>
              <a:rPr lang="en-US" sz="3200" dirty="0" smtClean="0"/>
              <a:t>Choose Canvas if you…</a:t>
            </a:r>
            <a:endParaRPr lang="en-US" sz="3200" dirty="0"/>
          </a:p>
        </p:txBody>
      </p:sp>
      <p:sp>
        <p:nvSpPr>
          <p:cNvPr id="6" name="Content Placeholder 5"/>
          <p:cNvSpPr>
            <a:spLocks noGrp="1"/>
          </p:cNvSpPr>
          <p:nvPr>
            <p:ph sz="half" idx="2"/>
          </p:nvPr>
        </p:nvSpPr>
        <p:spPr>
          <a:xfrm>
            <a:off x="839788" y="2402540"/>
            <a:ext cx="5157787" cy="3910845"/>
          </a:xfrm>
        </p:spPr>
        <p:txBody>
          <a:bodyPr>
            <a:normAutofit lnSpcReduction="10000"/>
          </a:bodyPr>
          <a:lstStyle/>
          <a:p>
            <a:r>
              <a:rPr lang="en-US" sz="2400" dirty="0" smtClean="0"/>
              <a:t>Want to providing training opportunity for students</a:t>
            </a:r>
          </a:p>
          <a:p>
            <a:r>
              <a:rPr lang="en-US" sz="2400" b="1" dirty="0" smtClean="0"/>
              <a:t>Are seeking an easier set-up process</a:t>
            </a:r>
          </a:p>
          <a:p>
            <a:r>
              <a:rPr lang="en-US" sz="2400" dirty="0" smtClean="0"/>
              <a:t>Might use completion scores (e.g., 1% completion)</a:t>
            </a:r>
          </a:p>
          <a:p>
            <a:r>
              <a:rPr lang="en-US" sz="2400" dirty="0" smtClean="0"/>
              <a:t>Might use PAPAQ pre-post data</a:t>
            </a:r>
          </a:p>
          <a:p>
            <a:r>
              <a:rPr lang="en-US" sz="2400" dirty="0" smtClean="0"/>
              <a:t>Might use exit questionnaire</a:t>
            </a:r>
          </a:p>
          <a:p>
            <a:r>
              <a:rPr lang="en-US" sz="2400" b="1" i="1" dirty="0" smtClean="0"/>
              <a:t>Don’t need </a:t>
            </a:r>
            <a:r>
              <a:rPr lang="en-US" sz="2400" i="1" dirty="0" smtClean="0"/>
              <a:t>detailed student performance data (e.g., how accurately they did the training)</a:t>
            </a:r>
            <a:endParaRPr lang="en-US" sz="2400" i="1" dirty="0"/>
          </a:p>
        </p:txBody>
      </p:sp>
      <p:sp>
        <p:nvSpPr>
          <p:cNvPr id="7" name="Text Placeholder 6"/>
          <p:cNvSpPr>
            <a:spLocks noGrp="1"/>
          </p:cNvSpPr>
          <p:nvPr>
            <p:ph type="body" sz="quarter" idx="3"/>
          </p:nvPr>
        </p:nvSpPr>
        <p:spPr>
          <a:xfrm>
            <a:off x="6172200" y="1425661"/>
            <a:ext cx="5183188" cy="823912"/>
          </a:xfrm>
        </p:spPr>
        <p:style>
          <a:lnRef idx="2">
            <a:schemeClr val="dk1"/>
          </a:lnRef>
          <a:fillRef idx="1">
            <a:schemeClr val="lt1"/>
          </a:fillRef>
          <a:effectRef idx="0">
            <a:schemeClr val="dk1"/>
          </a:effectRef>
          <a:fontRef idx="minor">
            <a:schemeClr val="dk1"/>
          </a:fontRef>
        </p:style>
        <p:txBody>
          <a:bodyPr anchor="ctr">
            <a:normAutofit/>
          </a:bodyPr>
          <a:lstStyle/>
          <a:p>
            <a:pPr algn="ctr"/>
            <a:r>
              <a:rPr lang="en-US" sz="3200" dirty="0" smtClean="0"/>
              <a:t>Choose </a:t>
            </a:r>
            <a:r>
              <a:rPr lang="en-US" sz="3200" dirty="0" err="1" smtClean="0"/>
              <a:t>edX</a:t>
            </a:r>
            <a:r>
              <a:rPr lang="en-US" sz="3200" dirty="0" smtClean="0"/>
              <a:t> Edge if you…</a:t>
            </a:r>
            <a:endParaRPr lang="en-US" sz="3200" dirty="0"/>
          </a:p>
        </p:txBody>
      </p:sp>
      <p:sp>
        <p:nvSpPr>
          <p:cNvPr id="8" name="Content Placeholder 7"/>
          <p:cNvSpPr>
            <a:spLocks noGrp="1"/>
          </p:cNvSpPr>
          <p:nvPr>
            <p:ph sz="quarter" idx="4"/>
          </p:nvPr>
        </p:nvSpPr>
        <p:spPr>
          <a:xfrm>
            <a:off x="6172200" y="2402540"/>
            <a:ext cx="5183188" cy="3910845"/>
          </a:xfrm>
        </p:spPr>
        <p:txBody>
          <a:bodyPr>
            <a:normAutofit fontScale="92500" lnSpcReduction="10000"/>
          </a:bodyPr>
          <a:lstStyle/>
          <a:p>
            <a:r>
              <a:rPr lang="en-US" sz="2400" dirty="0"/>
              <a:t>Want to providing training opportunity for students</a:t>
            </a:r>
          </a:p>
          <a:p>
            <a:r>
              <a:rPr lang="en-US" sz="2400" b="1" dirty="0"/>
              <a:t>Are </a:t>
            </a:r>
            <a:r>
              <a:rPr lang="en-US" sz="2400" b="1" dirty="0" smtClean="0"/>
              <a:t>up for a bit more complex </a:t>
            </a:r>
            <a:r>
              <a:rPr lang="en-US" sz="2400" b="1" dirty="0"/>
              <a:t>set-up process</a:t>
            </a:r>
          </a:p>
          <a:p>
            <a:r>
              <a:rPr lang="en-US" sz="2400" dirty="0"/>
              <a:t>Might use completion scores (e.g., 1% completion)</a:t>
            </a:r>
          </a:p>
          <a:p>
            <a:r>
              <a:rPr lang="en-US" sz="2400" dirty="0"/>
              <a:t>Might use PAPAQ pre-post data</a:t>
            </a:r>
          </a:p>
          <a:p>
            <a:r>
              <a:rPr lang="en-US" sz="2400" dirty="0"/>
              <a:t>Might use exit questionnaire</a:t>
            </a:r>
          </a:p>
          <a:p>
            <a:r>
              <a:rPr lang="en-US" sz="2400" b="1" i="1" dirty="0" smtClean="0"/>
              <a:t>Plan to use </a:t>
            </a:r>
            <a:r>
              <a:rPr lang="en-US" sz="2400" i="1" dirty="0" smtClean="0"/>
              <a:t>detailed </a:t>
            </a:r>
            <a:r>
              <a:rPr lang="en-US" sz="2400" i="1" dirty="0"/>
              <a:t>student performance data (e.g., how accurately they did the training)</a:t>
            </a:r>
          </a:p>
          <a:p>
            <a:endParaRPr lang="en-US" sz="2400" dirty="0"/>
          </a:p>
        </p:txBody>
      </p:sp>
      <p:sp>
        <p:nvSpPr>
          <p:cNvPr id="9" name="Rounded Rectangle 8"/>
          <p:cNvSpPr/>
          <p:nvPr/>
        </p:nvSpPr>
        <p:spPr>
          <a:xfrm>
            <a:off x="6454775" y="6044452"/>
            <a:ext cx="4746625" cy="72614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smtClean="0"/>
              <a:t>Talk to Bosung first to make sure you’ll be able to get data</a:t>
            </a:r>
            <a:endParaRPr lang="en-US" sz="2400" dirty="0"/>
          </a:p>
        </p:txBody>
      </p:sp>
      <p:sp>
        <p:nvSpPr>
          <p:cNvPr id="2" name="Rectangle 1"/>
          <p:cNvSpPr/>
          <p:nvPr/>
        </p:nvSpPr>
        <p:spPr>
          <a:xfrm>
            <a:off x="936510" y="6222856"/>
            <a:ext cx="5180905" cy="369332"/>
          </a:xfrm>
          <a:prstGeom prst="rect">
            <a:avLst/>
          </a:prstGeom>
        </p:spPr>
        <p:txBody>
          <a:bodyPr wrap="none">
            <a:spAutoFit/>
          </a:bodyPr>
          <a:lstStyle/>
          <a:p>
            <a:r>
              <a:rPr lang="en-US" b="1" dirty="0"/>
              <a:t>https://peerassessment.arts.ubc.ca/getting-started/</a:t>
            </a:r>
          </a:p>
        </p:txBody>
      </p:sp>
    </p:spTree>
    <p:extLst>
      <p:ext uri="{BB962C8B-B14F-4D97-AF65-F5344CB8AC3E}">
        <p14:creationId xmlns:p14="http://schemas.microsoft.com/office/powerpoint/2010/main" val="161159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peerassessment.arts.ubc.ca </a:t>
            </a:r>
            <a:endParaRPr lang="en-US" dirty="0"/>
          </a:p>
        </p:txBody>
      </p:sp>
      <p:sp>
        <p:nvSpPr>
          <p:cNvPr id="2" name="Text Placeholder 1"/>
          <p:cNvSpPr>
            <a:spLocks noGrp="1"/>
          </p:cNvSpPr>
          <p:nvPr>
            <p:ph type="body" idx="1"/>
          </p:nvPr>
        </p:nvSpPr>
        <p:spPr/>
        <p:txBody>
          <a:bodyPr/>
          <a:lstStyle/>
          <a:p>
            <a:r>
              <a:rPr lang="en-US" dirty="0" smtClean="0"/>
              <a:t>Setup guides</a:t>
            </a:r>
          </a:p>
          <a:p>
            <a:r>
              <a:rPr lang="en-US" dirty="0" smtClean="0"/>
              <a:t>Other helpful links</a:t>
            </a:r>
            <a:endParaRPr lang="en-US" dirty="0"/>
          </a:p>
        </p:txBody>
      </p:sp>
    </p:spTree>
    <p:extLst>
      <p:ext uri="{BB962C8B-B14F-4D97-AF65-F5344CB8AC3E}">
        <p14:creationId xmlns:p14="http://schemas.microsoft.com/office/powerpoint/2010/main" val="2792412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Has the PAT helped address these challenges?</a:t>
            </a:r>
            <a:endParaRPr lang="en-CA" dirty="0"/>
          </a:p>
        </p:txBody>
      </p:sp>
      <p:sp>
        <p:nvSpPr>
          <p:cNvPr id="4" name="Text Placeholder 3"/>
          <p:cNvSpPr>
            <a:spLocks noGrp="1"/>
          </p:cNvSpPr>
          <p:nvPr>
            <p:ph type="body" idx="1"/>
          </p:nvPr>
        </p:nvSpPr>
        <p:spPr/>
        <p:txBody>
          <a:bodyPr>
            <a:normAutofit/>
          </a:bodyPr>
          <a:lstStyle/>
          <a:p>
            <a:r>
              <a:rPr lang="en-CA" sz="2800" dirty="0" smtClean="0">
                <a:solidFill>
                  <a:schemeClr val="tx1"/>
                </a:solidFill>
              </a:rPr>
              <a:t>Students didn’t trust each other.</a:t>
            </a:r>
          </a:p>
          <a:p>
            <a:r>
              <a:rPr lang="en-CA" sz="2800" dirty="0" smtClean="0">
                <a:solidFill>
                  <a:schemeClr val="tx1"/>
                </a:solidFill>
              </a:rPr>
              <a:t>Comments were poor quality.</a:t>
            </a:r>
            <a:endParaRPr lang="en-CA" sz="2800" dirty="0">
              <a:solidFill>
                <a:schemeClr val="tx1"/>
              </a:solidFill>
            </a:endParaRPr>
          </a:p>
        </p:txBody>
      </p:sp>
    </p:spTree>
    <p:extLst>
      <p:ext uri="{BB962C8B-B14F-4D97-AF65-F5344CB8AC3E}">
        <p14:creationId xmlns:p14="http://schemas.microsoft.com/office/powerpoint/2010/main" val="868854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64065" y="628710"/>
            <a:ext cx="9663869" cy="1143000"/>
          </a:xfrm>
        </p:spPr>
        <p:txBody>
          <a:bodyPr>
            <a:normAutofit fontScale="90000"/>
          </a:bodyPr>
          <a:lstStyle/>
          <a:p>
            <a:pPr algn="ctr" eaLnBrk="1" fontAlgn="auto" hangingPunct="1">
              <a:spcAft>
                <a:spcPts val="0"/>
              </a:spcAft>
              <a:defRPr/>
            </a:pPr>
            <a:r>
              <a:rPr lang="en-US" sz="4400" dirty="0"/>
              <a:t>Q: Does training influence peer-assessed grades? </a:t>
            </a:r>
          </a:p>
        </p:txBody>
      </p:sp>
      <p:sp>
        <p:nvSpPr>
          <p:cNvPr id="2" name="AutoShape 4" descr="Image result for dog poop on the carpet"/>
          <p:cNvSpPr>
            <a:spLocks noChangeAspect="1" noChangeArrowheads="1"/>
          </p:cNvSpPr>
          <p:nvPr/>
        </p:nvSpPr>
        <p:spPr bwMode="auto">
          <a:xfrm>
            <a:off x="5943599"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sz="2400">
              <a:solidFill>
                <a:prstClr val="white"/>
              </a:solidFill>
              <a:latin typeface="Tahoma" panose="020B0604030504040204" pitchFamily="34" charset="0"/>
            </a:endParaRPr>
          </a:p>
        </p:txBody>
      </p:sp>
      <p:sp>
        <p:nvSpPr>
          <p:cNvPr id="8" name="Rectangle 7"/>
          <p:cNvSpPr/>
          <p:nvPr/>
        </p:nvSpPr>
        <p:spPr>
          <a:xfrm>
            <a:off x="3809999" y="6457890"/>
            <a:ext cx="4572000" cy="400110"/>
          </a:xfrm>
          <a:prstGeom prst="rect">
            <a:avLst/>
          </a:prstGeom>
        </p:spPr>
        <p:txBody>
          <a:bodyPr>
            <a:spAutoFit/>
          </a:bodyPr>
          <a:lstStyle/>
          <a:p>
            <a:pPr algn="ctr" eaLnBrk="0" fontAlgn="base" hangingPunct="0">
              <a:spcBef>
                <a:spcPct val="0"/>
              </a:spcBef>
              <a:spcAft>
                <a:spcPts val="1200"/>
              </a:spcAft>
              <a:buClr>
                <a:srgbClr val="C00000"/>
              </a:buClr>
            </a:pPr>
            <a:r>
              <a:rPr lang="en-US" altLang="en-US" sz="2000">
                <a:latin typeface="+mj-lt"/>
              </a:rPr>
              <a:t>Error bars represent the 95%CI</a:t>
            </a:r>
            <a:endParaRPr lang="en-US" altLang="en-US" sz="2000" dirty="0">
              <a:latin typeface="+mj-lt"/>
            </a:endParaRPr>
          </a:p>
        </p:txBody>
      </p:sp>
      <p:graphicFrame>
        <p:nvGraphicFramePr>
          <p:cNvPr id="6" name="Chart 5"/>
          <p:cNvGraphicFramePr>
            <a:graphicFrameLocks noChangeAspect="1"/>
          </p:cNvGraphicFramePr>
          <p:nvPr>
            <p:extLst>
              <p:ext uri="{D42A27DB-BD31-4B8C-83A1-F6EECF244321}">
                <p14:modId xmlns:p14="http://schemas.microsoft.com/office/powerpoint/2010/main" val="2908362931"/>
              </p:ext>
            </p:extLst>
          </p:nvPr>
        </p:nvGraphicFramePr>
        <p:xfrm>
          <a:off x="2666999" y="2057400"/>
          <a:ext cx="6858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5141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76400" y="476310"/>
            <a:ext cx="8839200" cy="1143000"/>
          </a:xfrm>
        </p:spPr>
        <p:txBody>
          <a:bodyPr>
            <a:normAutofit fontScale="90000"/>
          </a:bodyPr>
          <a:lstStyle/>
          <a:p>
            <a:pPr algn="ctr" eaLnBrk="1" fontAlgn="auto" hangingPunct="1">
              <a:spcAft>
                <a:spcPts val="0"/>
              </a:spcAft>
              <a:defRPr/>
            </a:pPr>
            <a:r>
              <a:rPr lang="en-US" sz="4400" dirty="0"/>
              <a:t>Q: Does training affect self-assessed grades? </a:t>
            </a:r>
          </a:p>
        </p:txBody>
      </p:sp>
      <p:sp>
        <p:nvSpPr>
          <p:cNvPr id="2" name="AutoShape 4" descr="Image result for dog poop on the carpe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sz="2400">
              <a:solidFill>
                <a:prstClr val="white"/>
              </a:solidFill>
              <a:latin typeface="Tahoma" panose="020B0604030504040204" pitchFamily="34" charset="0"/>
            </a:endParaRPr>
          </a:p>
        </p:txBody>
      </p:sp>
      <p:sp>
        <p:nvSpPr>
          <p:cNvPr id="8" name="Rectangle 7"/>
          <p:cNvSpPr/>
          <p:nvPr/>
        </p:nvSpPr>
        <p:spPr>
          <a:xfrm>
            <a:off x="3810000" y="6457890"/>
            <a:ext cx="4572000" cy="400110"/>
          </a:xfrm>
          <a:prstGeom prst="rect">
            <a:avLst/>
          </a:prstGeom>
        </p:spPr>
        <p:txBody>
          <a:bodyPr>
            <a:spAutoFit/>
          </a:bodyPr>
          <a:lstStyle/>
          <a:p>
            <a:pPr algn="ctr" eaLnBrk="0" fontAlgn="base" hangingPunct="0">
              <a:spcBef>
                <a:spcPct val="0"/>
              </a:spcBef>
              <a:spcAft>
                <a:spcPts val="1200"/>
              </a:spcAft>
              <a:buClr>
                <a:srgbClr val="C00000"/>
              </a:buClr>
            </a:pPr>
            <a:r>
              <a:rPr lang="en-US" altLang="en-US" sz="2000">
                <a:latin typeface="+mj-lt"/>
              </a:rPr>
              <a:t>Error bars represent the 95%CI</a:t>
            </a:r>
            <a:endParaRPr lang="en-US" altLang="en-US" sz="2000" dirty="0">
              <a:latin typeface="+mj-lt"/>
            </a:endParaRPr>
          </a:p>
        </p:txBody>
      </p:sp>
      <p:graphicFrame>
        <p:nvGraphicFramePr>
          <p:cNvPr id="14" name="Chart 13"/>
          <p:cNvGraphicFramePr>
            <a:graphicFrameLocks noChangeAspect="1"/>
          </p:cNvGraphicFramePr>
          <p:nvPr>
            <p:extLst>
              <p:ext uri="{D42A27DB-BD31-4B8C-83A1-F6EECF244321}">
                <p14:modId xmlns:p14="http://schemas.microsoft.com/office/powerpoint/2010/main" val="1331807598"/>
              </p:ext>
            </p:extLst>
          </p:nvPr>
        </p:nvGraphicFramePr>
        <p:xfrm>
          <a:off x="2667000" y="1981200"/>
          <a:ext cx="6858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8560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676400" y="274638"/>
            <a:ext cx="8839200" cy="1143000"/>
          </a:xfrm>
        </p:spPr>
        <p:txBody>
          <a:bodyPr>
            <a:normAutofit fontScale="90000"/>
          </a:bodyPr>
          <a:lstStyle/>
          <a:p>
            <a:pPr algn="ctr" eaLnBrk="1" fontAlgn="auto" hangingPunct="1">
              <a:spcAft>
                <a:spcPts val="0"/>
              </a:spcAft>
              <a:defRPr/>
            </a:pPr>
            <a:r>
              <a:rPr lang="en-US" sz="4400" dirty="0"/>
              <a:t>Q: Does training increase insight into quality of own work? </a:t>
            </a:r>
          </a:p>
        </p:txBody>
      </p:sp>
      <p:sp>
        <p:nvSpPr>
          <p:cNvPr id="2" name="AutoShape 4" descr="Image result for dog poop on the carpe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endParaRPr lang="en-US" sz="2400">
              <a:solidFill>
                <a:prstClr val="white"/>
              </a:solidFill>
              <a:latin typeface="Tahoma" panose="020B0604030504040204" pitchFamily="34" charset="0"/>
            </a:endParaRPr>
          </a:p>
        </p:txBody>
      </p:sp>
      <p:sp>
        <p:nvSpPr>
          <p:cNvPr id="8" name="Rectangle 7"/>
          <p:cNvSpPr/>
          <p:nvPr/>
        </p:nvSpPr>
        <p:spPr>
          <a:xfrm>
            <a:off x="3810000" y="6457890"/>
            <a:ext cx="4572000" cy="400110"/>
          </a:xfrm>
          <a:prstGeom prst="rect">
            <a:avLst/>
          </a:prstGeom>
        </p:spPr>
        <p:txBody>
          <a:bodyPr>
            <a:spAutoFit/>
          </a:bodyPr>
          <a:lstStyle/>
          <a:p>
            <a:pPr algn="ctr" eaLnBrk="0" fontAlgn="base" hangingPunct="0">
              <a:spcBef>
                <a:spcPct val="0"/>
              </a:spcBef>
              <a:spcAft>
                <a:spcPts val="1200"/>
              </a:spcAft>
              <a:buClr>
                <a:srgbClr val="C00000"/>
              </a:buClr>
            </a:pPr>
            <a:r>
              <a:rPr lang="en-US" altLang="en-US" sz="2000">
                <a:latin typeface="+mj-lt"/>
              </a:rPr>
              <a:t>Error bars represent the 95%CI</a:t>
            </a:r>
            <a:endParaRPr lang="en-US" altLang="en-US" sz="2000" dirty="0">
              <a:latin typeface="+mj-lt"/>
            </a:endParaRPr>
          </a:p>
        </p:txBody>
      </p:sp>
      <p:graphicFrame>
        <p:nvGraphicFramePr>
          <p:cNvPr id="10" name="Chart 9"/>
          <p:cNvGraphicFramePr>
            <a:graphicFrameLocks noChangeAspect="1"/>
          </p:cNvGraphicFramePr>
          <p:nvPr>
            <p:extLst>
              <p:ext uri="{D42A27DB-BD31-4B8C-83A1-F6EECF244321}">
                <p14:modId xmlns:p14="http://schemas.microsoft.com/office/powerpoint/2010/main" val="614437194"/>
              </p:ext>
            </p:extLst>
          </p:nvPr>
        </p:nvGraphicFramePr>
        <p:xfrm>
          <a:off x="3182248" y="1676400"/>
          <a:ext cx="5827504"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9012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 Comments</a:t>
            </a:r>
            <a:endParaRPr lang="en-CA" dirty="0"/>
          </a:p>
        </p:txBody>
      </p:sp>
      <p:sp>
        <p:nvSpPr>
          <p:cNvPr id="3" name="Content Placeholder 2"/>
          <p:cNvSpPr>
            <a:spLocks noGrp="1"/>
          </p:cNvSpPr>
          <p:nvPr>
            <p:ph idx="1"/>
          </p:nvPr>
        </p:nvSpPr>
        <p:spPr>
          <a:xfrm>
            <a:off x="838200" y="2042445"/>
            <a:ext cx="10515600" cy="4134518"/>
          </a:xfrm>
        </p:spPr>
        <p:txBody>
          <a:bodyPr/>
          <a:lstStyle/>
          <a:p>
            <a:pPr marL="0" indent="0" algn="ctr">
              <a:buNone/>
            </a:pPr>
            <a:r>
              <a:rPr lang="en-US" b="1" dirty="0"/>
              <a:t>My biggest concern is that based on some of the feedback on my essay, the people grading it still did not understand either some aspect of the assignment, or how to use the rubric while grading.</a:t>
            </a:r>
            <a:r>
              <a:rPr lang="en-US" dirty="0"/>
              <a:t> I might suggest that in the future, students not being allowed to do the peer assessment without completing PAW (perhaps if they don’t do it before the due date, they get a 0 on that aspect but it remains open and is required to be completed before the peer assessment phase of the paper opens).</a:t>
            </a:r>
            <a:endParaRPr lang="en-CA" dirty="0"/>
          </a:p>
        </p:txBody>
      </p:sp>
    </p:spTree>
    <p:extLst>
      <p:ext uri="{BB962C8B-B14F-4D97-AF65-F5344CB8AC3E}">
        <p14:creationId xmlns:p14="http://schemas.microsoft.com/office/powerpoint/2010/main" val="3732614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9950" y="587398"/>
            <a:ext cx="11493584" cy="5716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4091555"/>
          </a:xfrm>
        </p:spPr>
        <p:txBody>
          <a:bodyPr>
            <a:normAutofit fontScale="90000"/>
          </a:bodyPr>
          <a:lstStyle/>
          <a:p>
            <a:r>
              <a:rPr lang="en-US" dirty="0" smtClean="0"/>
              <a:t>We ran this workshop informally, divided into three small groups. Below you’ll find numerous resources and links that we developed for a formal version f this workshop and may be helpful for you.</a:t>
            </a:r>
            <a:endParaRPr lang="en-US" dirty="0"/>
          </a:p>
        </p:txBody>
      </p:sp>
    </p:spTree>
    <p:extLst>
      <p:ext uri="{BB962C8B-B14F-4D97-AF65-F5344CB8AC3E}">
        <p14:creationId xmlns:p14="http://schemas.microsoft.com/office/powerpoint/2010/main" val="3771519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 Comments</a:t>
            </a:r>
            <a:endParaRPr lang="en-CA" dirty="0"/>
          </a:p>
        </p:txBody>
      </p:sp>
      <p:sp>
        <p:nvSpPr>
          <p:cNvPr id="3" name="Content Placeholder 2"/>
          <p:cNvSpPr>
            <a:spLocks noGrp="1"/>
          </p:cNvSpPr>
          <p:nvPr>
            <p:ph idx="1"/>
          </p:nvPr>
        </p:nvSpPr>
        <p:spPr>
          <a:xfrm>
            <a:off x="838200" y="2666287"/>
            <a:ext cx="10515600" cy="3510675"/>
          </a:xfrm>
        </p:spPr>
        <p:txBody>
          <a:bodyPr/>
          <a:lstStyle/>
          <a:p>
            <a:pPr marL="0" indent="0" algn="ctr">
              <a:buNone/>
            </a:pPr>
            <a:r>
              <a:rPr lang="en-US" dirty="0"/>
              <a:t>I found the process to be quite helpful... </a:t>
            </a:r>
            <a:r>
              <a:rPr lang="en-US" b="1" dirty="0"/>
              <a:t>marking other students' papers really helped me to see what made a good paper, and what made a mediocre paper. </a:t>
            </a:r>
            <a:endParaRPr lang="en-CA" b="1" dirty="0"/>
          </a:p>
        </p:txBody>
      </p:sp>
    </p:spTree>
    <p:extLst>
      <p:ext uri="{BB962C8B-B14F-4D97-AF65-F5344CB8AC3E}">
        <p14:creationId xmlns:p14="http://schemas.microsoft.com/office/powerpoint/2010/main" val="1054443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 Comments</a:t>
            </a:r>
            <a:endParaRPr lang="en-CA" dirty="0"/>
          </a:p>
        </p:txBody>
      </p:sp>
      <p:sp>
        <p:nvSpPr>
          <p:cNvPr id="3" name="Content Placeholder 2"/>
          <p:cNvSpPr>
            <a:spLocks noGrp="1"/>
          </p:cNvSpPr>
          <p:nvPr>
            <p:ph idx="1"/>
          </p:nvPr>
        </p:nvSpPr>
        <p:spPr>
          <a:xfrm>
            <a:off x="838200" y="2050991"/>
            <a:ext cx="10515600" cy="4125972"/>
          </a:xfrm>
        </p:spPr>
        <p:txBody>
          <a:bodyPr/>
          <a:lstStyle/>
          <a:p>
            <a:pPr marL="0" indent="0" algn="ctr">
              <a:buNone/>
            </a:pPr>
            <a:r>
              <a:rPr lang="en-US" dirty="0"/>
              <a:t> In the past I have questioned professors and TAs grades. I agree that is </a:t>
            </a:r>
            <a:r>
              <a:rPr lang="en-US" b="1" dirty="0"/>
              <a:t>important to remember that no-one is </a:t>
            </a:r>
            <a:r>
              <a:rPr lang="en-US" b="1" dirty="0" err="1"/>
              <a:t>infallable</a:t>
            </a:r>
            <a:r>
              <a:rPr lang="en-US" b="1" dirty="0"/>
              <a:t> when marking essays. </a:t>
            </a:r>
            <a:r>
              <a:rPr lang="en-US" dirty="0"/>
              <a:t>Some professors are very high markers, and others are overly critical. It is important, if you have concerns about a grade, to go and ask questions. </a:t>
            </a:r>
            <a:r>
              <a:rPr lang="en-US" b="1" dirty="0"/>
              <a:t>I like the peer evaluation because it allowed me appreciate the challenges of marking as well as offer explanations in regards to WHY I gave the mark I did.  </a:t>
            </a:r>
            <a:endParaRPr lang="en-CA" b="1" dirty="0"/>
          </a:p>
        </p:txBody>
      </p:sp>
    </p:spTree>
    <p:extLst>
      <p:ext uri="{BB962C8B-B14F-4D97-AF65-F5344CB8AC3E}">
        <p14:creationId xmlns:p14="http://schemas.microsoft.com/office/powerpoint/2010/main" val="2294220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 Comments</a:t>
            </a:r>
            <a:endParaRPr lang="en-CA" dirty="0"/>
          </a:p>
        </p:txBody>
      </p:sp>
      <p:sp>
        <p:nvSpPr>
          <p:cNvPr id="3" name="Content Placeholder 2"/>
          <p:cNvSpPr>
            <a:spLocks noGrp="1"/>
          </p:cNvSpPr>
          <p:nvPr>
            <p:ph idx="1"/>
          </p:nvPr>
        </p:nvSpPr>
        <p:spPr>
          <a:xfrm>
            <a:off x="838200" y="2076627"/>
            <a:ext cx="10515600" cy="4100335"/>
          </a:xfrm>
        </p:spPr>
        <p:txBody>
          <a:bodyPr/>
          <a:lstStyle/>
          <a:p>
            <a:pPr marL="0" indent="0" algn="ctr">
              <a:buNone/>
            </a:pPr>
            <a:r>
              <a:rPr lang="en-US" b="1" dirty="0"/>
              <a:t> I believe getting an array of grades provides a much more accurate result than a single grade does</a:t>
            </a:r>
            <a:r>
              <a:rPr lang="en-US" dirty="0"/>
              <a:t>; however, I believe that the </a:t>
            </a:r>
            <a:r>
              <a:rPr lang="en-US" b="1" dirty="0"/>
              <a:t>peer assessment workshop should be done in a mandatory, physical section</a:t>
            </a:r>
            <a:r>
              <a:rPr lang="en-US" dirty="0"/>
              <a:t>: this ensures everyone is on the same page, possible questions may be introduced and resolved, and that people would be more confident in their grading.</a:t>
            </a:r>
            <a:endParaRPr lang="en-CA" dirty="0"/>
          </a:p>
        </p:txBody>
      </p:sp>
    </p:spTree>
    <p:extLst>
      <p:ext uri="{BB962C8B-B14F-4D97-AF65-F5344CB8AC3E}">
        <p14:creationId xmlns:p14="http://schemas.microsoft.com/office/powerpoint/2010/main" val="318855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Student Comments</a:t>
            </a:r>
            <a:endParaRPr lang="en-CA" dirty="0"/>
          </a:p>
        </p:txBody>
      </p:sp>
      <p:sp>
        <p:nvSpPr>
          <p:cNvPr id="3" name="Content Placeholder 2"/>
          <p:cNvSpPr>
            <a:spLocks noGrp="1"/>
          </p:cNvSpPr>
          <p:nvPr>
            <p:ph idx="1"/>
          </p:nvPr>
        </p:nvSpPr>
        <p:spPr/>
        <p:txBody>
          <a:bodyPr/>
          <a:lstStyle/>
          <a:p>
            <a:pPr marL="0" indent="0" algn="ctr">
              <a:buNone/>
            </a:pPr>
            <a:r>
              <a:rPr lang="en-US" dirty="0" smtClean="0"/>
              <a:t>I </a:t>
            </a:r>
            <a:r>
              <a:rPr lang="en-US" dirty="0"/>
              <a:t>found it very helpful and a unique addition to the courses provided in this </a:t>
            </a:r>
            <a:r>
              <a:rPr lang="en-US" dirty="0" smtClean="0"/>
              <a:t>institution</a:t>
            </a:r>
            <a:r>
              <a:rPr lang="en-US" dirty="0"/>
              <a:t>. I found it </a:t>
            </a:r>
            <a:r>
              <a:rPr lang="en-US" b="1" dirty="0"/>
              <a:t>a great way to critically analyze my own work not only when receiving my reviews, but also while reviewing the work of my peers.</a:t>
            </a:r>
            <a:r>
              <a:rPr lang="en-US" dirty="0"/>
              <a:t> My one piece of advice would be to </a:t>
            </a:r>
            <a:r>
              <a:rPr lang="en-US" b="1" dirty="0"/>
              <a:t>assign the essays of the same topic to the reviewer, </a:t>
            </a:r>
            <a:r>
              <a:rPr lang="en-US" dirty="0"/>
              <a:t>for at least half of the reviews (3 out of 6 maybe). I feel that this would allow the reviewer and the recipient to gain a little bit more of a more rounded review of the essay. At the same time i did think that reviewing an essay that was completely unrelated to their own topic was benefitting in the sense that it allowed the review to be more objective. </a:t>
            </a:r>
            <a:endParaRPr lang="en-CA" dirty="0"/>
          </a:p>
        </p:txBody>
      </p:sp>
    </p:spTree>
    <p:extLst>
      <p:ext uri="{BB962C8B-B14F-4D97-AF65-F5344CB8AC3E}">
        <p14:creationId xmlns:p14="http://schemas.microsoft.com/office/powerpoint/2010/main" val="67504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Ready to </a:t>
            </a:r>
            <a:r>
              <a:rPr lang="en-US" dirty="0"/>
              <a:t>Start?</a:t>
            </a:r>
            <a:br>
              <a:rPr lang="en-US" dirty="0"/>
            </a:br>
            <a:r>
              <a:rPr lang="en-US" b="1" dirty="0"/>
              <a:t>peerassessment.arts.ubc.ca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4357355"/>
              </p:ext>
            </p:extLst>
          </p:nvPr>
        </p:nvGraphicFramePr>
        <p:xfrm>
          <a:off x="838199" y="1825624"/>
          <a:ext cx="10887636" cy="4909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9321842" y="289187"/>
            <a:ext cx="2641429" cy="584775"/>
          </a:xfrm>
          <a:prstGeom prst="rect">
            <a:avLst/>
          </a:prstGeom>
        </p:spPr>
        <p:txBody>
          <a:bodyPr wrap="none">
            <a:spAutoFit/>
          </a:bodyPr>
          <a:lstStyle/>
          <a:p>
            <a:r>
              <a:rPr lang="en-CA" sz="3200" i="1"/>
              <a:t>(</a:t>
            </a:r>
            <a:r>
              <a:rPr lang="en-CA" sz="3200" i="1" smtClean="0"/>
              <a:t>Group 3 start</a:t>
            </a:r>
            <a:r>
              <a:rPr lang="en-CA" sz="3200" i="1" dirty="0"/>
              <a:t>)</a:t>
            </a:r>
            <a:endParaRPr lang="en-US" sz="3200" dirty="0"/>
          </a:p>
        </p:txBody>
      </p:sp>
    </p:spTree>
    <p:extLst>
      <p:ext uri="{BB962C8B-B14F-4D97-AF65-F5344CB8AC3E}">
        <p14:creationId xmlns:p14="http://schemas.microsoft.com/office/powerpoint/2010/main" val="3560496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Options to access to the template on Canvas…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7178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0818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Some References</a:t>
            </a:r>
            <a:endParaRPr lang="en-CA" dirty="0"/>
          </a:p>
        </p:txBody>
      </p:sp>
      <p:sp>
        <p:nvSpPr>
          <p:cNvPr id="5" name="Content Placeholder 4"/>
          <p:cNvSpPr>
            <a:spLocks noGrp="1"/>
          </p:cNvSpPr>
          <p:nvPr>
            <p:ph idx="1"/>
          </p:nvPr>
        </p:nvSpPr>
        <p:spPr/>
        <p:txBody>
          <a:bodyPr>
            <a:normAutofit fontScale="85000" lnSpcReduction="20000"/>
          </a:bodyPr>
          <a:lstStyle/>
          <a:p>
            <a:r>
              <a:rPr lang="en-CA" sz="1600" dirty="0">
                <a:hlinkClick r:id="rId2"/>
              </a:rPr>
              <a:t>http://</a:t>
            </a:r>
            <a:r>
              <a:rPr lang="en-CA" sz="1600" dirty="0" smtClean="0">
                <a:hlinkClick r:id="rId2"/>
              </a:rPr>
              <a:t>peerscholar.com/research</a:t>
            </a:r>
            <a:endParaRPr lang="en-CA" sz="1600" dirty="0" smtClean="0"/>
          </a:p>
          <a:p>
            <a:r>
              <a:rPr lang="en-CA" sz="1600" dirty="0" err="1" smtClean="0"/>
              <a:t>Dochy</a:t>
            </a:r>
            <a:r>
              <a:rPr lang="en-CA" sz="1600" dirty="0" smtClean="0"/>
              <a:t>, F., </a:t>
            </a:r>
            <a:r>
              <a:rPr lang="en-CA" sz="1600" dirty="0" err="1" smtClean="0"/>
              <a:t>Segers</a:t>
            </a:r>
            <a:r>
              <a:rPr lang="en-CA" sz="1600" dirty="0" smtClean="0"/>
              <a:t>, M., &amp; </a:t>
            </a:r>
            <a:r>
              <a:rPr lang="en-CA" sz="1600" dirty="0" err="1" smtClean="0"/>
              <a:t>Sluijsmans</a:t>
            </a:r>
            <a:r>
              <a:rPr lang="en-CA" sz="1600" dirty="0" smtClean="0"/>
              <a:t>, D. (1999). The use of self-, peer and co-assessment in higher education: A review. </a:t>
            </a:r>
            <a:r>
              <a:rPr lang="en-CA" sz="1600" i="1" dirty="0" smtClean="0"/>
              <a:t>Studies in Higher Education, 24</a:t>
            </a:r>
            <a:r>
              <a:rPr lang="en-CA" sz="1600" dirty="0" smtClean="0"/>
              <a:t>, 331-350. </a:t>
            </a:r>
            <a:r>
              <a:rPr lang="en-CA" sz="1600" dirty="0" smtClean="0">
                <a:hlinkClick r:id="rId3"/>
              </a:rPr>
              <a:t>https</a:t>
            </a:r>
            <a:r>
              <a:rPr lang="en-CA" sz="1600" dirty="0">
                <a:hlinkClick r:id="rId3"/>
              </a:rPr>
              <a:t>://doi.org/10.1080/03075079912331379935</a:t>
            </a:r>
            <a:endParaRPr lang="en-CA" sz="1600" dirty="0"/>
          </a:p>
          <a:p>
            <a:pPr lvl="1"/>
            <a:r>
              <a:rPr lang="en-CA" sz="1200" dirty="0" smtClean="0"/>
              <a:t>Reviewed 63 studies and conclude that “the use of a combination of different new assessment forms encourages students to become more responsible and reflective.” Includes guidelines.</a:t>
            </a:r>
            <a:endParaRPr lang="en-CA" sz="1400" dirty="0" smtClean="0"/>
          </a:p>
          <a:p>
            <a:r>
              <a:rPr lang="en-CA" sz="1600" dirty="0" err="1" smtClean="0"/>
              <a:t>Ashenafi</a:t>
            </a:r>
            <a:r>
              <a:rPr lang="en-CA" sz="1600" dirty="0" smtClean="0"/>
              <a:t>, M. M. (2017). Peer-assessment in higher education – twenty-first century practices, challenges and the way forward. </a:t>
            </a:r>
            <a:r>
              <a:rPr lang="en-CA" sz="1600" i="1" dirty="0" smtClean="0"/>
              <a:t>Assessment &amp; Evaluation in Higher Education, 42</a:t>
            </a:r>
            <a:r>
              <a:rPr lang="en-CA" sz="1600" dirty="0"/>
              <a:t>, 226-251. DOI: 10.1080/02602938.2015.1100711 </a:t>
            </a:r>
            <a:endParaRPr lang="en-CA" sz="1600" dirty="0" smtClean="0"/>
          </a:p>
          <a:p>
            <a:pPr lvl="1"/>
            <a:r>
              <a:rPr lang="en-CA" sz="1200" dirty="0" smtClean="0"/>
              <a:t>Literature review of 64 articles highlights disagreement and inconsistencies in application and measurement of peer assessment, implores use of technology to facilitate</a:t>
            </a:r>
          </a:p>
          <a:p>
            <a:r>
              <a:rPr lang="en-CA" sz="1600" dirty="0" err="1" smtClean="0"/>
              <a:t>Falchikov</a:t>
            </a:r>
            <a:r>
              <a:rPr lang="en-CA" sz="1600" dirty="0" smtClean="0"/>
              <a:t>, N., &amp; Goldfinch, J. (2000). Student peer assessment in higher education: A meta-analysis comparing peer and teacher marks. </a:t>
            </a:r>
            <a:r>
              <a:rPr lang="en-CA" sz="1600" i="1" dirty="0" smtClean="0"/>
              <a:t>Review of Educational Research, 70</a:t>
            </a:r>
            <a:r>
              <a:rPr lang="en-CA" sz="1600" dirty="0" smtClean="0"/>
              <a:t>, 287-322. </a:t>
            </a:r>
            <a:r>
              <a:rPr lang="en-CA" sz="1600" dirty="0">
                <a:hlinkClick r:id="rId4"/>
              </a:rPr>
              <a:t>https://doi.org/10.3102/00346543070003287</a:t>
            </a:r>
            <a:endParaRPr lang="en-CA" sz="1600" dirty="0" smtClean="0"/>
          </a:p>
          <a:p>
            <a:pPr lvl="1"/>
            <a:r>
              <a:rPr lang="en-CA" sz="1200" dirty="0" smtClean="0"/>
              <a:t>Meta-analysis of 48 quantitative studies. Peer assessments are similar to teacher assessments when: global judgements based on well understood criteria are used (rather than many dimensions); no differences among different levels of courses or disciplines; no improvement by averaging multiples over singles</a:t>
            </a:r>
          </a:p>
          <a:p>
            <a:r>
              <a:rPr lang="en-CA" sz="1400" dirty="0" err="1"/>
              <a:t>Paré</a:t>
            </a:r>
            <a:r>
              <a:rPr lang="en-CA" sz="1400" dirty="0"/>
              <a:t>, D. E., &amp; </a:t>
            </a:r>
            <a:r>
              <a:rPr lang="en-CA" sz="1400" dirty="0" err="1"/>
              <a:t>Joordens</a:t>
            </a:r>
            <a:r>
              <a:rPr lang="en-CA" sz="1400" dirty="0"/>
              <a:t>, S. (2008). Peering into large lectures: Examining peer and expert mark agreement using </a:t>
            </a:r>
            <a:r>
              <a:rPr lang="en-CA" sz="1400" dirty="0" err="1"/>
              <a:t>peerScholar</a:t>
            </a:r>
            <a:r>
              <a:rPr lang="en-CA" sz="1400" dirty="0"/>
              <a:t>, an online peer assessment tool. </a:t>
            </a:r>
            <a:r>
              <a:rPr lang="en-CA" sz="1400" i="1" dirty="0"/>
              <a:t>Journal of Computer Assisted Learning, 24</a:t>
            </a:r>
            <a:r>
              <a:rPr lang="en-CA" sz="1400" dirty="0"/>
              <a:t>, 526-540</a:t>
            </a:r>
            <a:r>
              <a:rPr lang="en-CA" sz="1400" dirty="0" smtClean="0"/>
              <a:t>.</a:t>
            </a:r>
            <a:r>
              <a:rPr lang="en-CA" sz="1400" u="sng" dirty="0">
                <a:hlinkClick r:id="rId5"/>
              </a:rPr>
              <a:t> https://doi.org/10.1111/j.1365-2729.2008.00290.x</a:t>
            </a:r>
            <a:r>
              <a:rPr lang="en-CA" sz="1400" dirty="0"/>
              <a:t> </a:t>
            </a:r>
            <a:endParaRPr lang="en-CA" sz="1600" dirty="0" smtClean="0"/>
          </a:p>
          <a:p>
            <a:r>
              <a:rPr lang="en-CA" sz="1600" dirty="0" smtClean="0"/>
              <a:t>Nicol, D., Thomson, A., &amp; </a:t>
            </a:r>
            <a:r>
              <a:rPr lang="en-CA" sz="1600" dirty="0" err="1" smtClean="0"/>
              <a:t>Breslin</a:t>
            </a:r>
            <a:r>
              <a:rPr lang="en-CA" sz="1600" dirty="0" smtClean="0"/>
              <a:t>, C. (2014). Rethinking feedback practices in higher education: A peer review perspective. </a:t>
            </a:r>
            <a:r>
              <a:rPr lang="en-CA" sz="1600" i="1" dirty="0" smtClean="0"/>
              <a:t>Assessment &amp; Evaluation in Higher Education, 39, 102-122.</a:t>
            </a:r>
            <a:r>
              <a:rPr lang="en-CA" sz="1600" dirty="0">
                <a:hlinkClick r:id="rId6"/>
              </a:rPr>
              <a:t> https://</a:t>
            </a:r>
            <a:r>
              <a:rPr lang="en-CA" sz="1600" dirty="0" smtClean="0">
                <a:hlinkClick r:id="rId6"/>
              </a:rPr>
              <a:t>doi.org/10.1080/02602938.2013.795518</a:t>
            </a:r>
            <a:endParaRPr lang="en-CA" sz="1600" i="1" dirty="0" smtClean="0"/>
          </a:p>
          <a:p>
            <a:pPr lvl="1"/>
            <a:r>
              <a:rPr lang="en-CA" sz="1200" i="1" dirty="0"/>
              <a:t>Using accounts of their experiences of peer review, this study illuminates students’ perceptions of the different learning benefits resulting from feedback receipt and feedback production, and, importantly, it provides insight into the cognitive processes that are activated when students construct feedback reviews. The findings show that producing feedback reviews engages students in multiple acts of evaluative judgement, both about the work of peers, and, through a reflective process, about their own work; that it involves them in both invoking and applying criteria to explain those judgements; and that it shifts control of feedback processes into students’ hands, a shift that can reduce their need for external feedback.</a:t>
            </a:r>
          </a:p>
          <a:p>
            <a:r>
              <a:rPr lang="en-CA" sz="1600" dirty="0" smtClean="0"/>
              <a:t>Topping, K. (1998). Peer assessment between students in colleges and universities. </a:t>
            </a:r>
            <a:r>
              <a:rPr lang="en-CA" sz="1600" i="1" dirty="0" smtClean="0"/>
              <a:t>Review of Educational Research, 68, </a:t>
            </a:r>
            <a:r>
              <a:rPr lang="en-CA" sz="1600" dirty="0" smtClean="0"/>
              <a:t>249-276.</a:t>
            </a:r>
            <a:r>
              <a:rPr lang="en-CA" sz="1600" dirty="0">
                <a:hlinkClick r:id="rId7"/>
              </a:rPr>
              <a:t> https://doi.org/10.3102/00346543068003249</a:t>
            </a:r>
            <a:endParaRPr lang="en-CA" sz="1600" dirty="0" smtClean="0"/>
          </a:p>
          <a:p>
            <a:pPr lvl="1"/>
            <a:r>
              <a:rPr lang="en-CA" sz="1200" dirty="0" smtClean="0"/>
              <a:t>Includes theory of why this works, literature review showing reliable and valid.</a:t>
            </a:r>
            <a:endParaRPr lang="en-CA" sz="1200" dirty="0"/>
          </a:p>
        </p:txBody>
      </p:sp>
    </p:spTree>
    <p:extLst>
      <p:ext uri="{BB962C8B-B14F-4D97-AF65-F5344CB8AC3E}">
        <p14:creationId xmlns:p14="http://schemas.microsoft.com/office/powerpoint/2010/main" val="1461281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Peer Assessment Overview </a:t>
            </a:r>
            <a:r>
              <a:rPr lang="en-CA" i="1" dirty="0" smtClean="0"/>
              <a:t>(Group 1 start)</a:t>
            </a:r>
            <a:endParaRPr lang="en-CA"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6547355"/>
              </p:ext>
            </p:extLst>
          </p:nvPr>
        </p:nvGraphicFramePr>
        <p:xfrm>
          <a:off x="838200" y="1825624"/>
          <a:ext cx="10515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185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Opportunities</a:t>
            </a:r>
            <a:endParaRPr lang="en-CA" dirty="0"/>
          </a:p>
        </p:txBody>
      </p:sp>
      <p:graphicFrame>
        <p:nvGraphicFramePr>
          <p:cNvPr id="4" name="Content Placeholder 3"/>
          <p:cNvGraphicFramePr>
            <a:graphicFrameLocks noGrp="1"/>
          </p:cNvGraphicFramePr>
          <p:nvPr>
            <p:ph idx="1"/>
          </p:nvPr>
        </p:nvGraphicFramePr>
        <p:xfrm>
          <a:off x="838200" y="1825624"/>
          <a:ext cx="10515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Up Arrow Callout 2"/>
          <p:cNvSpPr/>
          <p:nvPr/>
        </p:nvSpPr>
        <p:spPr>
          <a:xfrm>
            <a:off x="668866" y="4826000"/>
            <a:ext cx="2345267" cy="1896002"/>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2000" dirty="0" smtClean="0"/>
              <a:t>Practice writing develops thinking skills, writing skills.</a:t>
            </a:r>
            <a:endParaRPr lang="en-CA" sz="2000" dirty="0"/>
          </a:p>
        </p:txBody>
      </p:sp>
      <p:sp>
        <p:nvSpPr>
          <p:cNvPr id="5" name="Down Arrow Callout 4"/>
          <p:cNvSpPr/>
          <p:nvPr/>
        </p:nvSpPr>
        <p:spPr>
          <a:xfrm>
            <a:off x="3361266" y="1555221"/>
            <a:ext cx="2565401" cy="1896002"/>
          </a:xfrm>
          <a:prstGeom prst="down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Helps evaluate quality of own work. </a:t>
            </a:r>
          </a:p>
          <a:p>
            <a:pPr algn="ctr"/>
            <a:r>
              <a:rPr lang="en-CA" dirty="0" smtClean="0"/>
              <a:t>Exposure to more ideas.</a:t>
            </a:r>
            <a:endParaRPr lang="en-CA" dirty="0"/>
          </a:p>
        </p:txBody>
      </p:sp>
      <p:sp>
        <p:nvSpPr>
          <p:cNvPr id="6" name="Down Arrow Callout 5"/>
          <p:cNvSpPr/>
          <p:nvPr/>
        </p:nvSpPr>
        <p:spPr>
          <a:xfrm>
            <a:off x="8940800" y="1555221"/>
            <a:ext cx="2844800" cy="1896002"/>
          </a:xfrm>
          <a:prstGeom prst="down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More--and more diverse--feedback. Opportunity to question and judge quality of feedback.</a:t>
            </a:r>
            <a:endParaRPr lang="en-CA" dirty="0"/>
          </a:p>
        </p:txBody>
      </p:sp>
      <p:sp>
        <p:nvSpPr>
          <p:cNvPr id="7" name="Up Arrow Callout 6"/>
          <p:cNvSpPr/>
          <p:nvPr/>
        </p:nvSpPr>
        <p:spPr>
          <a:xfrm>
            <a:off x="6426198" y="4826000"/>
            <a:ext cx="2345267" cy="1896002"/>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2000" dirty="0" smtClean="0"/>
              <a:t>Practice making judgments and comparing using criteria.</a:t>
            </a:r>
            <a:endParaRPr lang="en-CA" sz="2000" dirty="0"/>
          </a:p>
        </p:txBody>
      </p:sp>
    </p:spTree>
    <p:extLst>
      <p:ext uri="{BB962C8B-B14F-4D97-AF65-F5344CB8AC3E}">
        <p14:creationId xmlns:p14="http://schemas.microsoft.com/office/powerpoint/2010/main" val="234671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Implementation Tips</a:t>
            </a:r>
            <a:endParaRPr lang="en-CA" dirty="0"/>
          </a:p>
        </p:txBody>
      </p:sp>
      <p:graphicFrame>
        <p:nvGraphicFramePr>
          <p:cNvPr id="4" name="Content Placeholder 3"/>
          <p:cNvGraphicFramePr>
            <a:graphicFrameLocks noGrp="1"/>
          </p:cNvGraphicFramePr>
          <p:nvPr>
            <p:ph idx="1"/>
          </p:nvPr>
        </p:nvGraphicFramePr>
        <p:xfrm>
          <a:off x="838200" y="1825624"/>
          <a:ext cx="10515600" cy="462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Up Arrow Callout 2"/>
          <p:cNvSpPr/>
          <p:nvPr/>
        </p:nvSpPr>
        <p:spPr>
          <a:xfrm>
            <a:off x="141322" y="4868570"/>
            <a:ext cx="3903134" cy="1896002"/>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2000" i="1" dirty="0" smtClean="0"/>
              <a:t>Large class?</a:t>
            </a:r>
          </a:p>
          <a:p>
            <a:pPr algn="ctr"/>
            <a:r>
              <a:rPr lang="en-CA" sz="2000" dirty="0" smtClean="0"/>
              <a:t>Need a way to submit work and facilitate anonymous reviews.</a:t>
            </a:r>
          </a:p>
          <a:p>
            <a:pPr algn="ctr"/>
            <a:r>
              <a:rPr lang="en-CA" sz="2000" dirty="0" err="1" smtClean="0"/>
              <a:t>peerScholar</a:t>
            </a:r>
            <a:r>
              <a:rPr lang="en-CA" sz="2000" dirty="0" smtClean="0"/>
              <a:t>, Moodle, </a:t>
            </a:r>
            <a:r>
              <a:rPr lang="en-CA" sz="2000" dirty="0" err="1" smtClean="0"/>
              <a:t>turnitin</a:t>
            </a:r>
            <a:r>
              <a:rPr lang="en-CA" sz="2000" dirty="0" smtClean="0"/>
              <a:t>, </a:t>
            </a:r>
            <a:r>
              <a:rPr lang="en-CA" sz="2000" dirty="0" err="1" smtClean="0"/>
              <a:t>etc</a:t>
            </a:r>
            <a:endParaRPr lang="en-CA" sz="2000" dirty="0"/>
          </a:p>
        </p:txBody>
      </p:sp>
      <p:sp>
        <p:nvSpPr>
          <p:cNvPr id="5" name="Down Arrow Callout 4"/>
          <p:cNvSpPr/>
          <p:nvPr/>
        </p:nvSpPr>
        <p:spPr>
          <a:xfrm>
            <a:off x="6324599" y="1521354"/>
            <a:ext cx="2345267" cy="1896002"/>
          </a:xfrm>
          <a:prstGeom prst="down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Use 4+ reviewers, take average, for reliable scores.</a:t>
            </a:r>
            <a:endParaRPr lang="en-CA" dirty="0"/>
          </a:p>
        </p:txBody>
      </p:sp>
      <p:sp>
        <p:nvSpPr>
          <p:cNvPr id="6" name="Up Arrow Callout 5"/>
          <p:cNvSpPr/>
          <p:nvPr/>
        </p:nvSpPr>
        <p:spPr>
          <a:xfrm>
            <a:off x="8147544" y="4868570"/>
            <a:ext cx="3903134" cy="1896002"/>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2000" i="1" dirty="0" smtClean="0"/>
              <a:t>Large class?</a:t>
            </a:r>
          </a:p>
          <a:p>
            <a:pPr algn="ctr"/>
            <a:r>
              <a:rPr lang="en-CA" sz="2000" dirty="0" smtClean="0"/>
              <a:t>Need a way to auto-calculate grades and release them. </a:t>
            </a:r>
          </a:p>
          <a:p>
            <a:pPr algn="ctr"/>
            <a:r>
              <a:rPr lang="en-CA" sz="2000" i="1" dirty="0" smtClean="0"/>
              <a:t>Ask for raw data, check algorithms.</a:t>
            </a:r>
            <a:endParaRPr lang="en-CA" sz="2000" dirty="0"/>
          </a:p>
        </p:txBody>
      </p:sp>
      <p:sp>
        <p:nvSpPr>
          <p:cNvPr id="7" name="Down Arrow Callout 6"/>
          <p:cNvSpPr/>
          <p:nvPr/>
        </p:nvSpPr>
        <p:spPr>
          <a:xfrm>
            <a:off x="2092889" y="1521354"/>
            <a:ext cx="2345267" cy="1896002"/>
          </a:xfrm>
          <a:prstGeom prst="down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dirty="0" smtClean="0"/>
              <a:t>Train students in rubric use, peer review</a:t>
            </a:r>
            <a:endParaRPr lang="en-CA" dirty="0"/>
          </a:p>
        </p:txBody>
      </p:sp>
    </p:spTree>
    <p:extLst>
      <p:ext uri="{BB962C8B-B14F-4D97-AF65-F5344CB8AC3E}">
        <p14:creationId xmlns:p14="http://schemas.microsoft.com/office/powerpoint/2010/main" val="330391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Choosing a Platform for Peer Assessment</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https://isit.arts.ubc.ca/peer-evaluation-and-review</a:t>
            </a:r>
            <a:r>
              <a:rPr lang="en-US" dirty="0" smtClean="0">
                <a:hlinkClick r:id="rId2"/>
              </a:rPr>
              <a:t>/ </a:t>
            </a:r>
          </a:p>
          <a:p>
            <a:pPr marL="0" indent="0">
              <a:buNone/>
            </a:pPr>
            <a:endParaRPr lang="en-US" dirty="0" smtClean="0">
              <a:hlinkClick r:id="rId2"/>
            </a:endParaRPr>
          </a:p>
          <a:p>
            <a:pPr marL="0" indent="0">
              <a:buNone/>
            </a:pPr>
            <a:r>
              <a:rPr lang="en-US" dirty="0" smtClean="0"/>
              <a:t>peerScholar V Canvas for Peer Assessment</a:t>
            </a:r>
            <a:endParaRPr lang="en-US" dirty="0">
              <a:hlinkClick r:id="rId2"/>
            </a:endParaRPr>
          </a:p>
          <a:p>
            <a:pPr marL="0" indent="0">
              <a:buNone/>
            </a:pPr>
            <a:r>
              <a:rPr lang="en-US" dirty="0">
                <a:hlinkClick r:id="rId3"/>
              </a:rPr>
              <a:t>http://blogs.ubc.ca/catherinerawn/2018/06/01/peerscholar-v-canvas-peer-review/</a:t>
            </a:r>
            <a:endParaRPr lang="en-US" dirty="0">
              <a:hlinkClick r:id="rId2"/>
            </a:endParaRPr>
          </a:p>
          <a:p>
            <a:pPr marL="457200" lvl="1" indent="0">
              <a:buNone/>
            </a:pPr>
            <a:r>
              <a:rPr lang="en-US" dirty="0" smtClean="0">
                <a:hlinkClick r:id="rId4"/>
              </a:rPr>
              <a:t>http</a:t>
            </a:r>
            <a:r>
              <a:rPr lang="en-US" dirty="0">
                <a:hlinkClick r:id="rId4"/>
              </a:rPr>
              <a:t>://</a:t>
            </a:r>
            <a:r>
              <a:rPr lang="en-US" dirty="0" smtClean="0">
                <a:hlinkClick r:id="rId4"/>
              </a:rPr>
              <a:t>blogs.ubc.ca/catherinerawn/files/2018/06/Finding-a-Tool-to-Facilitate-Peer-Review-in-Large-Classes.pdf </a:t>
            </a:r>
            <a:endParaRPr lang="en-US" dirty="0"/>
          </a:p>
        </p:txBody>
      </p:sp>
    </p:spTree>
    <p:extLst>
      <p:ext uri="{BB962C8B-B14F-4D97-AF65-F5344CB8AC3E}">
        <p14:creationId xmlns:p14="http://schemas.microsoft.com/office/powerpoint/2010/main" val="1385799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Catherine’s PSYC 101 and PSYC 102 </a:t>
            </a:r>
            <a:r>
              <a:rPr lang="en-CA" i="1" dirty="0" smtClean="0"/>
              <a:t>Introductory Psychology</a:t>
            </a:r>
            <a:r>
              <a:rPr lang="en-CA" dirty="0" smtClean="0"/>
              <a:t> courses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32626"/>
              </p:ext>
            </p:extLst>
          </p:nvPr>
        </p:nvGraphicFramePr>
        <p:xfrm>
          <a:off x="838200" y="1825624"/>
          <a:ext cx="10515600" cy="477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5538704"/>
            <a:ext cx="8067231"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156845" marR="0" algn="r">
              <a:spcBef>
                <a:spcPts val="0"/>
              </a:spcBef>
              <a:spcAft>
                <a:spcPts val="0"/>
              </a:spcAft>
            </a:pPr>
            <a:r>
              <a:rPr lang="en-CA" dirty="0" smtClean="0"/>
              <a:t>Total points value across all assignments, submissions, steps: 10%</a:t>
            </a:r>
          </a:p>
          <a:p>
            <a:pPr marL="156845" marR="0" algn="r">
              <a:spcBef>
                <a:spcPts val="0"/>
              </a:spcBef>
              <a:spcAft>
                <a:spcPts val="0"/>
              </a:spcAft>
            </a:pPr>
            <a:r>
              <a:rPr lang="en-CA" dirty="0" smtClean="0">
                <a:latin typeface="Calibri" panose="020F0502020204030204" pitchFamily="34" charset="0"/>
                <a:ea typeface="Calibri" panose="020F0502020204030204" pitchFamily="34" charset="0"/>
                <a:cs typeface="Times New Roman" panose="02020603050405020304" pitchFamily="18" charset="0"/>
              </a:rPr>
              <a:t>Average peer review score: 4 x 1%</a:t>
            </a:r>
          </a:p>
          <a:p>
            <a:pPr marL="156845" marR="0" algn="r">
              <a:spcBef>
                <a:spcPts val="0"/>
              </a:spcBef>
              <a:spcAft>
                <a:spcPts val="0"/>
              </a:spcAft>
            </a:pPr>
            <a:r>
              <a:rPr lang="en-CA" dirty="0" smtClean="0">
                <a:latin typeface="Calibri" panose="020F0502020204030204" pitchFamily="34" charset="0"/>
                <a:ea typeface="Calibri" panose="020F0502020204030204" pitchFamily="34" charset="0"/>
                <a:cs typeface="Times New Roman" panose="02020603050405020304" pitchFamily="18" charset="0"/>
              </a:rPr>
              <a:t>Quality of peer reviews (as rated by peers across term) average: 2%</a:t>
            </a:r>
            <a:endParaRPr lang="en-CA"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7475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Catherine’s Rubric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5573804"/>
              </p:ext>
            </p:extLst>
          </p:nvPr>
        </p:nvGraphicFramePr>
        <p:xfrm>
          <a:off x="838200" y="1798917"/>
          <a:ext cx="10439400" cy="3742135"/>
        </p:xfrm>
        <a:graphic>
          <a:graphicData uri="http://schemas.openxmlformats.org/drawingml/2006/table">
            <a:tbl>
              <a:tblPr firstRow="1" lastRow="1" bandRow="1">
                <a:tableStyleId>{073A0DAA-6AF3-43AB-8588-CEC1D06C72B9}</a:tableStyleId>
              </a:tblPr>
              <a:tblGrid>
                <a:gridCol w="7965141">
                  <a:extLst>
                    <a:ext uri="{9D8B030D-6E8A-4147-A177-3AD203B41FA5}">
                      <a16:colId xmlns:a16="http://schemas.microsoft.com/office/drawing/2014/main" val="705265822"/>
                    </a:ext>
                  </a:extLst>
                </a:gridCol>
                <a:gridCol w="2474259">
                  <a:extLst>
                    <a:ext uri="{9D8B030D-6E8A-4147-A177-3AD203B41FA5}">
                      <a16:colId xmlns:a16="http://schemas.microsoft.com/office/drawing/2014/main" val="1482878223"/>
                    </a:ext>
                  </a:extLst>
                </a:gridCol>
              </a:tblGrid>
              <a:tr h="490934">
                <a:tc gridSpan="2">
                  <a:txBody>
                    <a:bodyPr/>
                    <a:lstStyle/>
                    <a:p>
                      <a:pPr marL="0" marR="0">
                        <a:lnSpc>
                          <a:spcPct val="115000"/>
                        </a:lnSpc>
                        <a:spcBef>
                          <a:spcPts val="0"/>
                        </a:spcBef>
                        <a:spcAft>
                          <a:spcPts val="0"/>
                        </a:spcAft>
                      </a:pPr>
                      <a:r>
                        <a:rPr lang="en-CA" sz="2400" dirty="0">
                          <a:effectLst/>
                        </a:rPr>
                        <a:t>Your written work is evaluated based on the following criteria:</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105591098"/>
                  </a:ext>
                </a:extLst>
              </a:tr>
              <a:tr h="787885">
                <a:tc>
                  <a:txBody>
                    <a:bodyPr/>
                    <a:lstStyle/>
                    <a:p>
                      <a:pPr marL="0" marR="0" lvl="0" indent="0">
                        <a:lnSpc>
                          <a:spcPct val="115000"/>
                        </a:lnSpc>
                        <a:spcBef>
                          <a:spcPts val="0"/>
                        </a:spcBef>
                        <a:spcAft>
                          <a:spcPts val="0"/>
                        </a:spcAft>
                        <a:buFont typeface="+mj-lt"/>
                        <a:buNone/>
                      </a:pPr>
                      <a:r>
                        <a:rPr lang="en-CA" sz="2400" dirty="0" smtClean="0">
                          <a:effectLst/>
                        </a:rPr>
                        <a:t>1. Selecting </a:t>
                      </a:r>
                      <a:r>
                        <a:rPr lang="en-CA" sz="2400" dirty="0">
                          <a:effectLst/>
                        </a:rPr>
                        <a:t>a concept from the appropriate key terms list</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2400">
                          <a:effectLst/>
                        </a:rPr>
                        <a:t>5</a:t>
                      </a:r>
                      <a:endPar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2446550"/>
                  </a:ext>
                </a:extLst>
              </a:tr>
              <a:tr h="490934">
                <a:tc>
                  <a:txBody>
                    <a:bodyPr/>
                    <a:lstStyle/>
                    <a:p>
                      <a:pPr marL="0" marR="0" lvl="0" indent="0">
                        <a:lnSpc>
                          <a:spcPct val="115000"/>
                        </a:lnSpc>
                        <a:spcBef>
                          <a:spcPts val="0"/>
                        </a:spcBef>
                        <a:spcAft>
                          <a:spcPts val="0"/>
                        </a:spcAft>
                        <a:buFont typeface="+mj-lt"/>
                        <a:buNone/>
                      </a:pPr>
                      <a:r>
                        <a:rPr lang="en-CA" sz="2400" dirty="0" smtClean="0">
                          <a:effectLst/>
                        </a:rPr>
                        <a:t>2. Describing </a:t>
                      </a:r>
                      <a:r>
                        <a:rPr lang="en-CA" sz="2400" dirty="0">
                          <a:effectLst/>
                        </a:rPr>
                        <a:t>the concept thoroughly and accurately</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2400">
                          <a:effectLst/>
                        </a:rPr>
                        <a:t>5</a:t>
                      </a:r>
                      <a:endPar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03260610"/>
                  </a:ext>
                </a:extLst>
              </a:tr>
              <a:tr h="931612">
                <a:tc>
                  <a:txBody>
                    <a:bodyPr/>
                    <a:lstStyle/>
                    <a:p>
                      <a:pPr marL="0" marR="0" lvl="0" indent="0">
                        <a:lnSpc>
                          <a:spcPct val="115000"/>
                        </a:lnSpc>
                        <a:spcBef>
                          <a:spcPts val="0"/>
                        </a:spcBef>
                        <a:spcAft>
                          <a:spcPts val="0"/>
                        </a:spcAft>
                        <a:buFont typeface="+mj-lt"/>
                        <a:buNone/>
                      </a:pPr>
                      <a:r>
                        <a:rPr lang="en-CA" sz="2400" dirty="0" smtClean="0">
                          <a:effectLst/>
                        </a:rPr>
                        <a:t>3. Drawing </a:t>
                      </a:r>
                      <a:r>
                        <a:rPr lang="en-CA" sz="2400" dirty="0">
                          <a:effectLst/>
                        </a:rPr>
                        <a:t>an interesting and useful connection between the concept and an experience or example beyond the course</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2400" dirty="0">
                          <a:effectLst/>
                        </a:rPr>
                        <a:t>5</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9092708"/>
                  </a:ext>
                </a:extLst>
              </a:tr>
              <a:tr h="549836">
                <a:tc>
                  <a:txBody>
                    <a:bodyPr/>
                    <a:lstStyle/>
                    <a:p>
                      <a:pPr marL="0" marR="0" lvl="0" indent="0">
                        <a:lnSpc>
                          <a:spcPct val="115000"/>
                        </a:lnSpc>
                        <a:spcBef>
                          <a:spcPts val="0"/>
                        </a:spcBef>
                        <a:spcAft>
                          <a:spcPts val="0"/>
                        </a:spcAft>
                        <a:buFont typeface="+mj-lt"/>
                        <a:buNone/>
                      </a:pPr>
                      <a:r>
                        <a:rPr lang="en-CA" sz="2400" dirty="0" smtClean="0">
                          <a:effectLst/>
                        </a:rPr>
                        <a:t>4. Communicating </a:t>
                      </a:r>
                      <a:r>
                        <a:rPr lang="en-CA" sz="2400" dirty="0">
                          <a:effectLst/>
                        </a:rPr>
                        <a:t>ideas so they are easy to understand</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2400">
                          <a:effectLst/>
                        </a:rPr>
                        <a:t>5</a:t>
                      </a:r>
                      <a:endPar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42083358"/>
                  </a:ext>
                </a:extLst>
              </a:tr>
              <a:tr h="490934">
                <a:tc>
                  <a:txBody>
                    <a:bodyPr/>
                    <a:lstStyle/>
                    <a:p>
                      <a:pPr marL="0" marR="0">
                        <a:lnSpc>
                          <a:spcPct val="115000"/>
                        </a:lnSpc>
                        <a:spcBef>
                          <a:spcPts val="0"/>
                        </a:spcBef>
                        <a:spcAft>
                          <a:spcPts val="0"/>
                        </a:spcAft>
                      </a:pPr>
                      <a:r>
                        <a:rPr lang="en-CA" sz="2400">
                          <a:effectLst/>
                        </a:rPr>
                        <a:t> </a:t>
                      </a:r>
                      <a:endPar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2400" dirty="0">
                          <a:effectLst/>
                        </a:rPr>
                        <a:t>20 points</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4037028"/>
                  </a:ext>
                </a:extLst>
              </a:tr>
            </a:tbl>
          </a:graphicData>
        </a:graphic>
      </p:graphicFrame>
      <p:sp>
        <p:nvSpPr>
          <p:cNvPr id="5" name="Rectangle 1"/>
          <p:cNvSpPr>
            <a:spLocks noChangeArrowheads="1"/>
          </p:cNvSpPr>
          <p:nvPr/>
        </p:nvSpPr>
        <p:spPr bwMode="auto">
          <a:xfrm>
            <a:off x="-4383065" y="1148972"/>
            <a:ext cx="168858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400"/>
          </a:p>
        </p:txBody>
      </p:sp>
    </p:spTree>
    <p:extLst>
      <p:ext uri="{BB962C8B-B14F-4D97-AF65-F5344CB8AC3E}">
        <p14:creationId xmlns:p14="http://schemas.microsoft.com/office/powerpoint/2010/main" val="2682308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Catherine’s Rubric Example</a:t>
            </a:r>
            <a:endParaRPr lang="en-US" dirty="0"/>
          </a:p>
        </p:txBody>
      </p:sp>
      <p:sp>
        <p:nvSpPr>
          <p:cNvPr id="5" name="Rectangle 1"/>
          <p:cNvSpPr>
            <a:spLocks noChangeArrowheads="1"/>
          </p:cNvSpPr>
          <p:nvPr/>
        </p:nvSpPr>
        <p:spPr bwMode="auto">
          <a:xfrm>
            <a:off x="-4383065" y="1148972"/>
            <a:ext cx="168858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400"/>
          </a:p>
        </p:txBody>
      </p:sp>
      <p:sp>
        <p:nvSpPr>
          <p:cNvPr id="3" name="Content Placeholder 2"/>
          <p:cNvSpPr>
            <a:spLocks noGrp="1"/>
          </p:cNvSpPr>
          <p:nvPr>
            <p:ph idx="1"/>
          </p:nvPr>
        </p:nvSpPr>
        <p:spPr>
          <a:xfrm>
            <a:off x="838200" y="1825624"/>
            <a:ext cx="10515600" cy="2124823"/>
          </a:xfrm>
        </p:spPr>
        <p:txBody>
          <a:bodyPr>
            <a:noAutofit/>
          </a:bodyPr>
          <a:lstStyle/>
          <a:p>
            <a:pPr marL="0" indent="0">
              <a:buNone/>
            </a:pPr>
            <a:r>
              <a:rPr lang="en-US" sz="1800" dirty="0"/>
              <a:t>2. </a:t>
            </a:r>
            <a:r>
              <a:rPr lang="en-US" sz="1800" b="1" dirty="0"/>
              <a:t>Describing the concept.</a:t>
            </a:r>
            <a:endParaRPr lang="en-US" sz="1800" dirty="0"/>
          </a:p>
          <a:p>
            <a:pPr marL="0" indent="0">
              <a:buNone/>
            </a:pPr>
            <a:r>
              <a:rPr lang="en-US" sz="1800" b="1" dirty="0"/>
              <a:t>What have you learned about this concept? Describe the concept thoroughly, including its nuances, </a:t>
            </a:r>
            <a:r>
              <a:rPr lang="en-US" sz="1800" b="1" i="1" dirty="0"/>
              <a:t>in your own words</a:t>
            </a:r>
            <a:r>
              <a:rPr lang="en-US" sz="1800" b="1" dirty="0"/>
              <a:t>.</a:t>
            </a:r>
            <a:r>
              <a:rPr lang="en-US" sz="1800" dirty="0"/>
              <a:t> In your response, you might explore how this concept compares and contrasts with another concept to show its nuances. Or you might compare your current understanding of this concept with what you used to think was true, and how your thinking has changed.</a:t>
            </a:r>
          </a:p>
          <a:p>
            <a:pPr marL="0" indent="0">
              <a:buNone/>
            </a:pPr>
            <a:r>
              <a:rPr lang="en-US" sz="1800" dirty="0" smtClean="0"/>
              <a:t>To </a:t>
            </a:r>
            <a:r>
              <a:rPr lang="en-US" sz="1800" dirty="0"/>
              <a:t>be evaluated on a 0-5 scale, with these anchors</a:t>
            </a:r>
            <a:r>
              <a:rPr lang="en-US" sz="1800" dirty="0" smtClean="0"/>
              <a:t>:</a:t>
            </a:r>
            <a:endParaRPr lang="en-US" sz="1800" dirty="0"/>
          </a:p>
        </p:txBody>
      </p:sp>
      <p:graphicFrame>
        <p:nvGraphicFramePr>
          <p:cNvPr id="6" name="Diagram 5"/>
          <p:cNvGraphicFramePr/>
          <p:nvPr>
            <p:extLst>
              <p:ext uri="{D42A27DB-BD31-4B8C-83A1-F6EECF244321}">
                <p14:modId xmlns:p14="http://schemas.microsoft.com/office/powerpoint/2010/main" val="245731313"/>
              </p:ext>
            </p:extLst>
          </p:nvPr>
        </p:nvGraphicFramePr>
        <p:xfrm>
          <a:off x="980140" y="3747248"/>
          <a:ext cx="10373659" cy="300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846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603</TotalTime>
  <Words>2066</Words>
  <Application>Microsoft Office PowerPoint</Application>
  <PresentationFormat>Widescreen</PresentationFormat>
  <Paragraphs>192</Paragraphs>
  <Slides>26</Slides>
  <Notes>7</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Narrow</vt:lpstr>
      <vt:lpstr>Calibri</vt:lpstr>
      <vt:lpstr>Calibri Light</vt:lpstr>
      <vt:lpstr>Tahoma</vt:lpstr>
      <vt:lpstr>Times New Roman</vt:lpstr>
      <vt:lpstr>Office Theme</vt:lpstr>
      <vt:lpstr>Implementing The Peer Assessment Training Workshop on CANVAS</vt:lpstr>
      <vt:lpstr>We ran this workshop informally, divided into three small groups. Below you’ll find numerous resources and links that we developed for a formal version f this workshop and may be helpful for you.</vt:lpstr>
      <vt:lpstr>Peer Assessment Overview (Group 1 start)</vt:lpstr>
      <vt:lpstr>Learning Opportunities</vt:lpstr>
      <vt:lpstr>Implementation Tips</vt:lpstr>
      <vt:lpstr>On Choosing a Platform for Peer Assessment</vt:lpstr>
      <vt:lpstr>Example: Catherine’s PSYC 101 and PSYC 102 Introductory Psychology courses</vt:lpstr>
      <vt:lpstr>Catherine’s Rubric Example</vt:lpstr>
      <vt:lpstr>Catherine’s Rubric Example</vt:lpstr>
      <vt:lpstr>Example: Peter’s PSYC 101 Introductory Psychology course</vt:lpstr>
      <vt:lpstr>Challenges</vt:lpstr>
      <vt:lpstr>A Solution:  Peer Assessment Training Workshop</vt:lpstr>
      <vt:lpstr>Which to choose for developing your PAT?</vt:lpstr>
      <vt:lpstr>peerassessment.arts.ubc.ca </vt:lpstr>
      <vt:lpstr>Has the PAT helped address these challenges?</vt:lpstr>
      <vt:lpstr>Q: Does training influence peer-assessed grades? </vt:lpstr>
      <vt:lpstr>Q: Does training affect self-assessed grades? </vt:lpstr>
      <vt:lpstr>Q: Does training increase insight into quality of own work? </vt:lpstr>
      <vt:lpstr>Student Comments</vt:lpstr>
      <vt:lpstr>Student Comments</vt:lpstr>
      <vt:lpstr>Student Comments</vt:lpstr>
      <vt:lpstr>Student Comments</vt:lpstr>
      <vt:lpstr>Student Comments</vt:lpstr>
      <vt:lpstr>Ready to Start? peerassessment.arts.ubc.ca  </vt:lpstr>
      <vt:lpstr>Options to access to the template on Canvas…</vt:lpstr>
      <vt:lpstr>Some References</vt:lpstr>
    </vt:vector>
  </TitlesOfParts>
  <Company>University of BC - Department of Psychology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Students for Peer Assessments</dc:title>
  <dc:creator>Catherine Rawn</dc:creator>
  <cp:lastModifiedBy>Catherine Rawn</cp:lastModifiedBy>
  <cp:revision>49</cp:revision>
  <dcterms:created xsi:type="dcterms:W3CDTF">2017-12-05T21:49:36Z</dcterms:created>
  <dcterms:modified xsi:type="dcterms:W3CDTF">2018-08-24T20:15:36Z</dcterms:modified>
</cp:coreProperties>
</file>