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62" r:id="rId5"/>
    <p:sldId id="264" r:id="rId6"/>
    <p:sldId id="258" r:id="rId7"/>
    <p:sldId id="265" r:id="rId8"/>
    <p:sldId id="259" r:id="rId9"/>
    <p:sldId id="266" r:id="rId10"/>
    <p:sldId id="260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2E4D-E0DB-4BF8-998E-319D59FC8DC0}" type="datetimeFigureOut">
              <a:rPr lang="en-CA" smtClean="0"/>
              <a:t>18/06/2014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01ABC-6CB8-4743-AEE5-85A8CB2302D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734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1ABC-6CB8-4743-AEE5-85A8CB2302D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68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</a:t>
            </a:r>
            <a:r>
              <a:rPr lang="en-CA" baseline="0" dirty="0" smtClean="0"/>
              <a:t> goal of the presentation is to cover the most important features of a 3D printer, and how they impact the function of the printer.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1ABC-6CB8-4743-AEE5-85A8CB2302D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722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01ABC-6CB8-4743-AEE5-85A8CB2302D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84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Designing for 3D Printers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Part 1: Know your printer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020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Materials and previous parts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CA" sz="3200" dirty="0" smtClean="0"/>
              <a:t>Know what materials your printer can use, and which one of them to use</a:t>
            </a:r>
          </a:p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 smtClean="0"/>
              <a:t>ABS is strong and can be vapour-smoothed, but it tends to warp and your printer will need a heated bed.</a:t>
            </a:r>
          </a:p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 smtClean="0"/>
              <a:t>PLA is weaker than ABS, but doesn’t warp as much, and doesn’t need a heated bed.  </a:t>
            </a:r>
          </a:p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 smtClean="0"/>
              <a:t>If you want to use an exotic material, like a nylon or another polymer, look online for recommended uses and settings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639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Materials and previous parts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CA" sz="3200" dirty="0" smtClean="0"/>
              <a:t>The best way to determine if a printer is capable of printing your model is to look at similar parts it has printed</a:t>
            </a:r>
          </a:p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 smtClean="0"/>
              <a:t>Look at parts with similar features.  Are they the right size?  Are they warped?  Are they strong enough?</a:t>
            </a:r>
          </a:p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 smtClean="0"/>
              <a:t>Be careful about looking online for previous parts: your machine will have its own quirks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000" dirty="0" smtClean="0"/>
              <a:t>Avoid manufacturer websites, and see what hobbyists have done.  Manufacturers will only post the best pictures, and they know their printers very well</a:t>
            </a:r>
          </a:p>
        </p:txBody>
      </p:sp>
    </p:spTree>
    <p:extLst>
      <p:ext uri="{BB962C8B-B14F-4D97-AF65-F5344CB8AC3E}">
        <p14:creationId xmlns:p14="http://schemas.microsoft.com/office/powerpoint/2010/main" val="8294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CA" sz="3200" dirty="0" smtClean="0"/>
              <a:t>How big is your printer?  How big is your part?  Can you make it smaller?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CA" sz="3200" dirty="0" smtClean="0"/>
              <a:t>How finely can your printer print?  Can you use a smaller nozzle?  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CA" sz="3200" dirty="0" smtClean="0"/>
              <a:t>What material do you want to use?  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CA" sz="3200" dirty="0" smtClean="0"/>
              <a:t>What parts has this printer previously made?  Are you satisfied with that quality?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785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Quick 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70022"/>
            <a:ext cx="10058400" cy="4023360"/>
          </a:xfrm>
        </p:spPr>
        <p:txBody>
          <a:bodyPr>
            <a:norm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CA" sz="3200" dirty="0" smtClean="0"/>
              <a:t>Important features of printers</a:t>
            </a:r>
          </a:p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/>
              <a:t>Build volume &amp; </a:t>
            </a:r>
            <a:r>
              <a:rPr lang="en-CA" sz="2800" dirty="0" smtClean="0"/>
              <a:t>area</a:t>
            </a:r>
          </a:p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 smtClean="0"/>
              <a:t>Nozzle diameter</a:t>
            </a:r>
          </a:p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 smtClean="0"/>
              <a:t>Resolution</a:t>
            </a:r>
          </a:p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 smtClean="0"/>
              <a:t>Materials</a:t>
            </a:r>
          </a:p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 smtClean="0"/>
              <a:t>Previously printed parts</a:t>
            </a:r>
          </a:p>
          <a:p>
            <a:pPr marL="541338" lvl="1" indent="-341313">
              <a:buFont typeface="Arial" panose="020B0604020202020204" pitchFamily="34" charset="0"/>
              <a:buChar char="•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210698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Build area and volume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83924" cy="4023360"/>
          </a:xfrm>
        </p:spPr>
        <p:txBody>
          <a:bodyPr>
            <a:norm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CA" sz="3200" dirty="0" smtClean="0"/>
              <a:t>Know how big your printer is.  </a:t>
            </a:r>
          </a:p>
          <a:p>
            <a:pPr marL="541338" lvl="1" indent="-363538">
              <a:buFont typeface="Arial" panose="020B0604020202020204" pitchFamily="34" charset="0"/>
              <a:buChar char="•"/>
            </a:pPr>
            <a:r>
              <a:rPr lang="en-CA" sz="2800" dirty="0" smtClean="0"/>
              <a:t>The build area is the maximum footprint your part can have </a:t>
            </a:r>
          </a:p>
          <a:p>
            <a:pPr marL="541338" lvl="1" indent="-363538">
              <a:buFont typeface="Arial" panose="020B0604020202020204" pitchFamily="34" charset="0"/>
              <a:buChar char="•"/>
            </a:pPr>
            <a:r>
              <a:rPr lang="en-CA" sz="2800" dirty="0" smtClean="0"/>
              <a:t>The build volume will tell you how tall your part can 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3735" y="5406003"/>
            <a:ext cx="404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Image source</a:t>
            </a:r>
            <a:r>
              <a:rPr lang="en-CA" sz="1200" dirty="0"/>
              <a:t>: </a:t>
            </a:r>
            <a:r>
              <a:rPr lang="en-CA" sz="1200" dirty="0" smtClean="0"/>
              <a:t>http</a:t>
            </a:r>
            <a:r>
              <a:rPr lang="en-CA" sz="1200" dirty="0"/>
              <a:t>://www.makerstoolworks.com/products/mendelmax-2-0/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586" y="1845734"/>
            <a:ext cx="2893979" cy="34727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980680" y="4323080"/>
            <a:ext cx="1574800" cy="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980680" y="3652520"/>
            <a:ext cx="238760" cy="67056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555480" y="2580640"/>
            <a:ext cx="71120" cy="1513840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55854" y="4323080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Width</a:t>
            </a:r>
            <a:endParaRPr lang="en-CA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7484" y="3565026"/>
            <a:ext cx="1337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Length</a:t>
            </a:r>
            <a:endParaRPr lang="en-CA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85997" y="3067745"/>
            <a:ext cx="1304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Height</a:t>
            </a:r>
            <a:endParaRPr lang="en-CA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Build area and volume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83924" cy="4023360"/>
          </a:xfrm>
        </p:spPr>
        <p:txBody>
          <a:bodyPr>
            <a:norm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CA" sz="3200" dirty="0" smtClean="0"/>
              <a:t>Know how big your printer is.  </a:t>
            </a:r>
          </a:p>
          <a:p>
            <a:pPr marL="541338" lvl="1" indent="-363538">
              <a:buFont typeface="Arial" panose="020B0604020202020204" pitchFamily="34" charset="0"/>
              <a:buChar char="•"/>
            </a:pPr>
            <a:r>
              <a:rPr lang="en-CA" sz="2800" dirty="0" smtClean="0"/>
              <a:t>The build area is the maximum footprint your part can have </a:t>
            </a:r>
          </a:p>
          <a:p>
            <a:pPr marL="541338" lvl="1" indent="-363538">
              <a:buFont typeface="Arial" panose="020B0604020202020204" pitchFamily="34" charset="0"/>
              <a:buChar char="•"/>
            </a:pPr>
            <a:r>
              <a:rPr lang="en-CA" sz="2800" dirty="0" smtClean="0"/>
              <a:t>The build volume will tell you how tall your part can 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16" y="2165627"/>
            <a:ext cx="2758679" cy="3383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6221" y="5655076"/>
            <a:ext cx="277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Image source</a:t>
            </a:r>
            <a:r>
              <a:rPr lang="en-CA" sz="1200" dirty="0"/>
              <a:t>: http://store.makerbot.com/replicator2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101840" y="3362960"/>
            <a:ext cx="477520" cy="50800"/>
          </a:xfrm>
          <a:prstGeom prst="rightArrow">
            <a:avLst/>
          </a:prstGeom>
          <a:solidFill>
            <a:srgbClr val="00B0F0"/>
          </a:solidFill>
          <a:ln w="825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Build area and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92802" cy="4023360"/>
          </a:xfrm>
        </p:spPr>
        <p:txBody>
          <a:bodyPr/>
          <a:lstStyle/>
          <a:p>
            <a:pPr marL="541338" lvl="1" indent="-363538">
              <a:buFont typeface="Arial" panose="020B0604020202020204" pitchFamily="34" charset="0"/>
              <a:buChar char="•"/>
            </a:pPr>
            <a:r>
              <a:rPr lang="en-CA" sz="2800" dirty="0"/>
              <a:t>If you need to print a larger part, split it into multiple pieces and join them together afterwards</a:t>
            </a:r>
          </a:p>
          <a:p>
            <a:pPr marL="541338" lvl="1" indent="-363538">
              <a:buFont typeface="Arial" panose="020B0604020202020204" pitchFamily="34" charset="0"/>
              <a:buChar char="•"/>
            </a:pPr>
            <a:r>
              <a:rPr lang="en-CA" sz="2800" dirty="0"/>
              <a:t>Larger parts will be more difficult to print: they will be more prone to warping and the bed will have to be more level for them to be successful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908" y="1941546"/>
            <a:ext cx="4664772" cy="3109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0699" y="5157926"/>
            <a:ext cx="4674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/>
              <a:t>Image source: http://www.deelip.com/?p=7151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6080" y="2657085"/>
            <a:ext cx="1807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Warping</a:t>
            </a:r>
            <a:endParaRPr lang="en-CA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3727" y="3531073"/>
            <a:ext cx="800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Lift</a:t>
            </a:r>
          </a:p>
        </p:txBody>
      </p:sp>
    </p:spTree>
    <p:extLst>
      <p:ext uri="{BB962C8B-B14F-4D97-AF65-F5344CB8AC3E}">
        <p14:creationId xmlns:p14="http://schemas.microsoft.com/office/powerpoint/2010/main" val="779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Nozzle diameter &amp; resolution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92802" cy="4023360"/>
          </a:xfrm>
        </p:spPr>
        <p:txBody>
          <a:bodyPr>
            <a:no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CA" sz="3200" dirty="0"/>
              <a:t>The nozzle diameter and resolution of your printer determine how close your part will look to what you </a:t>
            </a:r>
            <a:r>
              <a:rPr lang="en-CA" sz="3200" dirty="0" smtClean="0"/>
              <a:t>designed</a:t>
            </a:r>
          </a:p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 smtClean="0"/>
              <a:t>The </a:t>
            </a:r>
            <a:r>
              <a:rPr lang="en-CA" sz="2800" dirty="0"/>
              <a:t>nozzle diameter </a:t>
            </a:r>
            <a:r>
              <a:rPr lang="en-CA" sz="2800" dirty="0" smtClean="0"/>
              <a:t>also determines </a:t>
            </a:r>
            <a:r>
              <a:rPr lang="en-CA" sz="2800" dirty="0"/>
              <a:t>how much plastic will flow from the nozzle per </a:t>
            </a:r>
            <a:r>
              <a:rPr lang="en-CA" sz="2800" dirty="0" smtClean="0"/>
              <a:t>second.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4582" y="5229307"/>
            <a:ext cx="337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 source: http://store.makerbot.com/replicator2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000" y="1845734"/>
            <a:ext cx="2758679" cy="338357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924582" y="5008880"/>
            <a:ext cx="471898" cy="45719"/>
          </a:xfrm>
          <a:prstGeom prst="rightArrow">
            <a:avLst/>
          </a:prstGeom>
          <a:solidFill>
            <a:srgbClr val="00B0F0"/>
          </a:solidFill>
          <a:ln w="793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45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Nozzle diameter &amp;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92802" cy="4023360"/>
          </a:xfrm>
        </p:spPr>
        <p:txBody>
          <a:bodyPr/>
          <a:lstStyle/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/>
              <a:t>A small-diameter nozzle will produce higher-quality parts, but take much longer. </a:t>
            </a:r>
          </a:p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/>
              <a:t>The smallest increment of movement of the x- and y-axis are not significant measurements: when plastic is extruded, it spreads out much more than any positional error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71" y="1845734"/>
            <a:ext cx="4127165" cy="3119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0346" y="5130430"/>
            <a:ext cx="354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3D printed models don’t look like this: the plastic spreads out as it’s extruded</a:t>
            </a:r>
          </a:p>
          <a:p>
            <a:r>
              <a:rPr lang="en-CA" sz="1200" dirty="0" smtClean="0"/>
              <a:t>Image source: Wikimedia Commons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3349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Nozzle diameter &amp; resolution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92802" cy="4023360"/>
          </a:xfrm>
        </p:spPr>
        <p:txBody>
          <a:bodyPr>
            <a:normAutofit/>
          </a:bodyPr>
          <a:lstStyle/>
          <a:p>
            <a:pPr marL="355600" indent="-355600">
              <a:buFont typeface="Arial" panose="020B0604020202020204" pitchFamily="34" charset="0"/>
              <a:buChar char="•"/>
            </a:pPr>
            <a:r>
              <a:rPr lang="en-CA" sz="3200" dirty="0" smtClean="0"/>
              <a:t>The resolution </a:t>
            </a:r>
            <a:r>
              <a:rPr lang="en-CA" sz="3200" dirty="0"/>
              <a:t>of a 3D printer refers to the smallest increment of movement of the </a:t>
            </a:r>
            <a:r>
              <a:rPr lang="en-CA" sz="3200" dirty="0" smtClean="0"/>
              <a:t>z-axis</a:t>
            </a:r>
          </a:p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 smtClean="0"/>
              <a:t>This number impacts the layer height of the model, which can be different for each print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000" dirty="0" smtClean="0"/>
              <a:t>It should be greater than the resolution and less than the diameter of the nozzle</a:t>
            </a:r>
          </a:p>
          <a:p>
            <a:pPr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57" y="1845734"/>
            <a:ext cx="4776187" cy="2686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8706" y="4640713"/>
            <a:ext cx="4696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The part on the right used a higher resolution (smaller layer height) than the part on the left.  As a result, the spherical section looks smooth.  </a:t>
            </a:r>
            <a:r>
              <a:rPr lang="en-CA" sz="1200" dirty="0" smtClean="0"/>
              <a:t/>
            </a:r>
            <a:br>
              <a:rPr lang="en-CA" sz="1200" dirty="0" smtClean="0"/>
            </a:br>
            <a:r>
              <a:rPr lang="en-CA" sz="1200" dirty="0" smtClean="0"/>
              <a:t>Image source: http</a:t>
            </a:r>
            <a:r>
              <a:rPr lang="en-CA" sz="1200" dirty="0"/>
              <a:t>://academy.cba.mit.edu/2013/students</a:t>
            </a:r>
            <a:r>
              <a:rPr lang="en-CA" sz="1200" dirty="0" smtClean="0"/>
              <a:t>/</a:t>
            </a:r>
          </a:p>
          <a:p>
            <a:r>
              <a:rPr lang="en-CA" sz="1200" dirty="0" err="1" smtClean="0"/>
              <a:t>torres.ricardo</a:t>
            </a:r>
            <a:r>
              <a:rPr lang="en-CA" sz="1200" dirty="0" smtClean="0"/>
              <a:t>/3D%20Scanning%20and%20printing.html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2750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39992" y="5288575"/>
            <a:ext cx="337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 source: http://store.makerbot.com/replicator2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10" y="1905002"/>
            <a:ext cx="2758679" cy="3383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Nozzle diameter &amp;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75046" cy="4023360"/>
          </a:xfrm>
        </p:spPr>
        <p:txBody>
          <a:bodyPr>
            <a:normAutofit/>
          </a:bodyPr>
          <a:lstStyle/>
          <a:p>
            <a:pPr marL="541338" lvl="1" indent="-341313">
              <a:buFont typeface="Arial" panose="020B0604020202020204" pitchFamily="34" charset="0"/>
              <a:buChar char="•"/>
            </a:pPr>
            <a:r>
              <a:rPr lang="en-CA" sz="2800" dirty="0"/>
              <a:t>If you have small features, make sure that the resolution is set so that it’s a multiple of the thickness of those features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sz="2000" dirty="0" smtClean="0"/>
              <a:t>What layer height should you use for a model with features that are 0.2mm, 0.4mm, and 1mm thick, with a 0.4mm nozzle?  What about a 0.2 mm nozzle?</a:t>
            </a:r>
            <a:endParaRPr lang="en-CA" sz="2000" dirty="0"/>
          </a:p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6542843" y="2139518"/>
            <a:ext cx="4305670" cy="33646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6835805" y="2426253"/>
            <a:ext cx="3915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Answer: 0.2mm for the 0.4mm nozzle, and 0.1mm for the 0.2mm nozzle. </a:t>
            </a:r>
            <a:b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CA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features are evenly divisible by the layer heights.   Using a layer height that’s the same as your diameter is risky: the layers might not adhere.  </a:t>
            </a:r>
            <a:endParaRPr lang="en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1772</TotalTime>
  <Words>710</Words>
  <Application>Microsoft Office PowerPoint</Application>
  <PresentationFormat>Widescreen</PresentationFormat>
  <Paragraphs>68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Designing for 3D Printers</vt:lpstr>
      <vt:lpstr>Quick overview</vt:lpstr>
      <vt:lpstr>Build area and volume</vt:lpstr>
      <vt:lpstr>Build area and volume</vt:lpstr>
      <vt:lpstr>Build area and volume</vt:lpstr>
      <vt:lpstr>Nozzle diameter &amp; resolution</vt:lpstr>
      <vt:lpstr>Nozzle diameter &amp; resolution</vt:lpstr>
      <vt:lpstr>Nozzle diameter &amp; resolution</vt:lpstr>
      <vt:lpstr>Nozzle diameter &amp; resolution</vt:lpstr>
      <vt:lpstr>Materials and previous parts</vt:lpstr>
      <vt:lpstr>Materials and previous parts</vt:lpstr>
      <vt:lpstr>Review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3D Printers</dc:title>
  <dc:creator>JohnHarvey</dc:creator>
  <cp:lastModifiedBy>JohnHarvey</cp:lastModifiedBy>
  <cp:revision>20</cp:revision>
  <dcterms:created xsi:type="dcterms:W3CDTF">2014-06-11T18:00:43Z</dcterms:created>
  <dcterms:modified xsi:type="dcterms:W3CDTF">2014-06-19T02:31:12Z</dcterms:modified>
</cp:coreProperties>
</file>