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B0029-1674-4628-9DE6-59ADBB839742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A134CC3-6B95-42DC-BB29-31EA547AFBCD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Red sores</a:t>
          </a:r>
        </a:p>
      </dgm:t>
    </dgm:pt>
    <dgm:pt modelId="{98FBAEEF-6E11-44D6-AB86-A3DCD324D0E5}" type="parTrans" cxnId="{44879343-7AC4-48B4-9E6E-36FB82764AF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4B258E7-087F-45F3-819C-3C2A1C8FBDED}" type="sibTrans" cxnId="{44879343-7AC4-48B4-9E6E-36FB82764AF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909C057-755E-45F9-8E47-B8341FFCA413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Perioral / Perinasal</a:t>
          </a:r>
        </a:p>
      </dgm:t>
    </dgm:pt>
    <dgm:pt modelId="{F0CAF55D-F790-4EC2-8A34-6E9E4CA272CB}" type="parTrans" cxnId="{FE4F2FF1-AF61-44C4-903D-54EB11E3D9B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5443C7D-AA9C-4715-8C74-EE8FD6B9C1F9}" type="sibTrans" cxnId="{FE4F2FF1-AF61-44C4-903D-54EB11E3D9B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0C0E2DA-6232-4B23-BCF6-A5640772B741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Other facial surfaces</a:t>
          </a:r>
        </a:p>
      </dgm:t>
    </dgm:pt>
    <dgm:pt modelId="{765C13F3-D5CD-4AF2-B9FF-B8E4BDAE3DC7}" type="parTrans" cxnId="{8ABDB1DF-1A44-4676-B3A1-BA501976C78E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2DC3F81-9264-41DD-A95F-C933B97F9F97}" type="sibTrans" cxnId="{8ABDB1DF-1A44-4676-B3A1-BA501976C78E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638D8CF-180F-48B9-8200-5B4AAF63C5D7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Ruptured lesions</a:t>
          </a:r>
        </a:p>
      </dgm:t>
    </dgm:pt>
    <dgm:pt modelId="{02BC273B-48B0-45BE-B0B5-25C9FCD907D7}" type="parTrans" cxnId="{A328D7A6-4419-4AC7-8EC5-99623E0317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6AC820E-BD7C-4048-9BDD-2F127AD2C0C6}" type="sibTrans" cxnId="{A328D7A6-4419-4AC7-8EC5-99623E031708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2074B55-E949-4161-A6F7-67975E358327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Honey-</a:t>
          </a:r>
          <a:r>
            <a:rPr lang="en-US" dirty="0" err="1">
              <a:latin typeface="helvetica" panose="020B0604020202020204" pitchFamily="34" charset="0"/>
              <a:cs typeface="helvetica" panose="020B0604020202020204" pitchFamily="34" charset="0"/>
            </a:rPr>
            <a:t>coloured</a:t>
          </a:r>
          <a:endParaRPr lang="en-US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97D85B3-F340-473E-B8C7-CD26126E4D25}" type="parTrans" cxnId="{A3A15E37-921D-400B-AC62-1DC5856E795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A973AA2-DC9F-47DD-B1B4-614AB0976708}" type="sibTrans" cxnId="{A3A15E37-921D-400B-AC62-1DC5856E795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82092B0-B7FF-45CF-8B14-CD9A13CF13A4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Crusted</a:t>
          </a:r>
        </a:p>
      </dgm:t>
    </dgm:pt>
    <dgm:pt modelId="{010B0CFC-9FFD-4A2C-B33B-CADAD54447AA}" type="parTrans" cxnId="{415BD055-0929-4695-96B4-7D43A6AC5C8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E779624-F250-45A2-8DB5-1F578583C849}" type="sibTrans" cxnId="{415BD055-0929-4695-96B4-7D43A6AC5C8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753B248-43BC-479C-81B6-45586C571A9A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Less common symptoms</a:t>
          </a:r>
        </a:p>
      </dgm:t>
    </dgm:pt>
    <dgm:pt modelId="{AAD29131-6C37-48C5-8FEC-2B2CCFA13F57}" type="parTrans" cxnId="{8BD14EC5-BADC-4ABE-85DA-AD37DCEBC27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2489A6B-649B-49FD-AB07-670B056EC422}" type="sibTrans" cxnId="{8BD14EC5-BADC-4ABE-85DA-AD37DCEBC27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67F6A95-0FD7-440E-95E1-9235EA7725E6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+/- Fever</a:t>
          </a:r>
        </a:p>
      </dgm:t>
    </dgm:pt>
    <dgm:pt modelId="{3E9C49B2-DB5A-4C76-92CB-AE236B02A070}" type="parTrans" cxnId="{89851F9F-EBFC-44FB-B84F-9C4CEB1F087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DD30A3A-5192-4517-BCB7-A13E3C5C8C1E}" type="sibTrans" cxnId="{89851F9F-EBFC-44FB-B84F-9C4CEB1F087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B2AE308-F111-4CBC-AC23-013388626621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+/- Mild lymphadenopathy</a:t>
          </a:r>
        </a:p>
      </dgm:t>
    </dgm:pt>
    <dgm:pt modelId="{B1EED5DD-8D90-47CF-B13A-01BBBD05ADD8}" type="parTrans" cxnId="{BCEF35A4-E009-45A2-A8DC-64C074C91B7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81715150-A474-4B01-B4A3-041CB2B5CA89}" type="sibTrans" cxnId="{BCEF35A4-E009-45A2-A8DC-64C074C91B7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9FDCF17-5E36-4FF5-A150-EEF76E6E64B2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Break in the skin</a:t>
          </a:r>
        </a:p>
      </dgm:t>
    </dgm:pt>
    <dgm:pt modelId="{D6D8B802-0E3A-40CA-A50A-61C65BE12D6A}" type="parTrans" cxnId="{AAEDFFE8-ABDF-4107-B897-2AA5D70A5D7E}">
      <dgm:prSet/>
      <dgm:spPr/>
      <dgm:t>
        <a:bodyPr/>
        <a:lstStyle/>
        <a:p>
          <a:endParaRPr lang="en-US"/>
        </a:p>
      </dgm:t>
    </dgm:pt>
    <dgm:pt modelId="{5AE4E48B-2C9B-4854-B9BB-47D927F07649}" type="sibTrans" cxnId="{AAEDFFE8-ABDF-4107-B897-2AA5D70A5D7E}">
      <dgm:prSet/>
      <dgm:spPr/>
      <dgm:t>
        <a:bodyPr/>
        <a:lstStyle/>
        <a:p>
          <a:endParaRPr lang="en-US"/>
        </a:p>
      </dgm:t>
    </dgm:pt>
    <dgm:pt modelId="{C4870CC1-EEC4-42F5-A4EE-956E383CEEAF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Extremities</a:t>
          </a:r>
        </a:p>
      </dgm:t>
    </dgm:pt>
    <dgm:pt modelId="{97B7D5D4-09C9-471A-BCAF-D24DF69CE825}" type="parTrans" cxnId="{94038495-E619-4AA5-8915-91566BEA7BF4}">
      <dgm:prSet/>
      <dgm:spPr/>
      <dgm:t>
        <a:bodyPr/>
        <a:lstStyle/>
        <a:p>
          <a:endParaRPr lang="en-US"/>
        </a:p>
      </dgm:t>
    </dgm:pt>
    <dgm:pt modelId="{13FF6D10-9CDA-4D53-9BCF-6CCA8D2E364A}" type="sibTrans" cxnId="{94038495-E619-4AA5-8915-91566BEA7BF4}">
      <dgm:prSet/>
      <dgm:spPr/>
      <dgm:t>
        <a:bodyPr/>
        <a:lstStyle/>
        <a:p>
          <a:endParaRPr lang="en-US"/>
        </a:p>
      </dgm:t>
    </dgm:pt>
    <dgm:pt modelId="{E0B25194-63A3-44A2-85B1-AA145F5527C7}">
      <dgm:prSet phldrT="[Text]"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Erythematous base</a:t>
          </a:r>
        </a:p>
      </dgm:t>
    </dgm:pt>
    <dgm:pt modelId="{E9C21A90-05EB-461E-9035-E4B6F3D0B362}" type="parTrans" cxnId="{C401C052-943E-4B0C-AC6A-732D5BC92E02}">
      <dgm:prSet/>
      <dgm:spPr/>
      <dgm:t>
        <a:bodyPr/>
        <a:lstStyle/>
        <a:p>
          <a:endParaRPr lang="en-US"/>
        </a:p>
      </dgm:t>
    </dgm:pt>
    <dgm:pt modelId="{628A4878-34EB-4B08-A06C-17A400DD4A4E}" type="sibTrans" cxnId="{C401C052-943E-4B0C-AC6A-732D5BC92E02}">
      <dgm:prSet/>
      <dgm:spPr/>
      <dgm:t>
        <a:bodyPr/>
        <a:lstStyle/>
        <a:p>
          <a:endParaRPr lang="en-US"/>
        </a:p>
      </dgm:t>
    </dgm:pt>
    <dgm:pt modelId="{F16C0C36-99CF-468E-9F03-1272BB7C188E}" type="pres">
      <dgm:prSet presAssocID="{A2BB0029-1674-4628-9DE6-59ADBB839742}" presName="Name0" presStyleCnt="0">
        <dgm:presLayoutVars>
          <dgm:dir/>
          <dgm:animLvl val="lvl"/>
          <dgm:resizeHandles val="exact"/>
        </dgm:presLayoutVars>
      </dgm:prSet>
      <dgm:spPr/>
    </dgm:pt>
    <dgm:pt modelId="{427CFE99-4223-4032-A9B4-BBCB12B1A675}" type="pres">
      <dgm:prSet presAssocID="{4A134CC3-6B95-42DC-BB29-31EA547AFBCD}" presName="linNode" presStyleCnt="0"/>
      <dgm:spPr/>
    </dgm:pt>
    <dgm:pt modelId="{60124427-6118-40A9-8FC5-C4B053C85952}" type="pres">
      <dgm:prSet presAssocID="{4A134CC3-6B95-42DC-BB29-31EA547AFBC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C546DB1-8C4F-431B-A15E-489370E0E3B3}" type="pres">
      <dgm:prSet presAssocID="{4A134CC3-6B95-42DC-BB29-31EA547AFBCD}" presName="descendantText" presStyleLbl="alignAccFollowNode1" presStyleIdx="0" presStyleCnt="3">
        <dgm:presLayoutVars>
          <dgm:bulletEnabled val="1"/>
        </dgm:presLayoutVars>
      </dgm:prSet>
      <dgm:spPr/>
    </dgm:pt>
    <dgm:pt modelId="{47C157FF-519A-4397-B565-F9547C0B8558}" type="pres">
      <dgm:prSet presAssocID="{64B258E7-087F-45F3-819C-3C2A1C8FBDED}" presName="sp" presStyleCnt="0"/>
      <dgm:spPr/>
    </dgm:pt>
    <dgm:pt modelId="{692F81CA-F416-42DD-9ACA-D488F799FF6D}" type="pres">
      <dgm:prSet presAssocID="{7638D8CF-180F-48B9-8200-5B4AAF63C5D7}" presName="linNode" presStyleCnt="0"/>
      <dgm:spPr/>
    </dgm:pt>
    <dgm:pt modelId="{4D48D0C6-66BD-4E0C-8CFB-1F56BD59F044}" type="pres">
      <dgm:prSet presAssocID="{7638D8CF-180F-48B9-8200-5B4AAF63C5D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CF7CA2-E7CA-4C99-9DF7-BBAEEF1AF733}" type="pres">
      <dgm:prSet presAssocID="{7638D8CF-180F-48B9-8200-5B4AAF63C5D7}" presName="descendantText" presStyleLbl="alignAccFollowNode1" presStyleIdx="1" presStyleCnt="3">
        <dgm:presLayoutVars>
          <dgm:bulletEnabled val="1"/>
        </dgm:presLayoutVars>
      </dgm:prSet>
      <dgm:spPr/>
    </dgm:pt>
    <dgm:pt modelId="{1FA71119-CBA9-409D-ABA3-F7542BF12FEF}" type="pres">
      <dgm:prSet presAssocID="{46AC820E-BD7C-4048-9BDD-2F127AD2C0C6}" presName="sp" presStyleCnt="0"/>
      <dgm:spPr/>
    </dgm:pt>
    <dgm:pt modelId="{E926D573-B8B5-4955-8E9D-3718E783C398}" type="pres">
      <dgm:prSet presAssocID="{8753B248-43BC-479C-81B6-45586C571A9A}" presName="linNode" presStyleCnt="0"/>
      <dgm:spPr/>
    </dgm:pt>
    <dgm:pt modelId="{B9283618-E49D-4A12-8A6E-0CD3B4D69354}" type="pres">
      <dgm:prSet presAssocID="{8753B248-43BC-479C-81B6-45586C571A9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86C3EE7-2723-4087-A3A7-A4FEFA3C6659}" type="pres">
      <dgm:prSet presAssocID="{8753B248-43BC-479C-81B6-45586C571A9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3BA6923-6188-40E2-8EA9-55E5D1AB6715}" type="presOf" srcId="{EB2AE308-F111-4CBC-AC23-013388626621}" destId="{B86C3EE7-2723-4087-A3A7-A4FEFA3C6659}" srcOrd="0" destOrd="1" presId="urn:microsoft.com/office/officeart/2005/8/layout/vList5"/>
    <dgm:cxn modelId="{8BD5C866-B555-4BC8-9203-87A7376C947E}" type="presOf" srcId="{8753B248-43BC-479C-81B6-45586C571A9A}" destId="{B9283618-E49D-4A12-8A6E-0CD3B4D69354}" srcOrd="0" destOrd="0" presId="urn:microsoft.com/office/officeart/2005/8/layout/vList5"/>
    <dgm:cxn modelId="{94038495-E619-4AA5-8915-91566BEA7BF4}" srcId="{4A134CC3-6B95-42DC-BB29-31EA547AFBCD}" destId="{C4870CC1-EEC4-42F5-A4EE-956E383CEEAF}" srcOrd="3" destOrd="0" parTransId="{97B7D5D4-09C9-471A-BCAF-D24DF69CE825}" sibTransId="{13FF6D10-9CDA-4D53-9BCF-6CCA8D2E364A}"/>
    <dgm:cxn modelId="{0ED9576F-CB84-4895-BEDF-603306AA8826}" type="presOf" srcId="{7638D8CF-180F-48B9-8200-5B4AAF63C5D7}" destId="{4D48D0C6-66BD-4E0C-8CFB-1F56BD59F044}" srcOrd="0" destOrd="0" presId="urn:microsoft.com/office/officeart/2005/8/layout/vList5"/>
    <dgm:cxn modelId="{89851F9F-EBFC-44FB-B84F-9C4CEB1F0879}" srcId="{8753B248-43BC-479C-81B6-45586C571A9A}" destId="{167F6A95-0FD7-440E-95E1-9235EA7725E6}" srcOrd="0" destOrd="0" parTransId="{3E9C49B2-DB5A-4C76-92CB-AE236B02A070}" sibTransId="{EDD30A3A-5192-4517-BCB7-A13E3C5C8C1E}"/>
    <dgm:cxn modelId="{A328D7A6-4419-4AC7-8EC5-99623E031708}" srcId="{A2BB0029-1674-4628-9DE6-59ADBB839742}" destId="{7638D8CF-180F-48B9-8200-5B4AAF63C5D7}" srcOrd="1" destOrd="0" parTransId="{02BC273B-48B0-45BE-B0B5-25C9FCD907D7}" sibTransId="{46AC820E-BD7C-4048-9BDD-2F127AD2C0C6}"/>
    <dgm:cxn modelId="{02A7D55B-D5FB-4430-ABCA-596325BA9DD9}" type="presOf" srcId="{59FDCF17-5E36-4FF5-A150-EEF76E6E64B2}" destId="{BC546DB1-8C4F-431B-A15E-489370E0E3B3}" srcOrd="0" destOrd="2" presId="urn:microsoft.com/office/officeart/2005/8/layout/vList5"/>
    <dgm:cxn modelId="{E94FFAAE-1AEF-4D29-8B86-65D3D41ED787}" type="presOf" srcId="{22074B55-E949-4161-A6F7-67975E358327}" destId="{3CCF7CA2-E7CA-4C99-9DF7-BBAEEF1AF733}" srcOrd="0" destOrd="0" presId="urn:microsoft.com/office/officeart/2005/8/layout/vList5"/>
    <dgm:cxn modelId="{730AC5DA-8A82-4BFF-B1E0-AE247350E8B0}" type="presOf" srcId="{E0B25194-63A3-44A2-85B1-AA145F5527C7}" destId="{3CCF7CA2-E7CA-4C99-9DF7-BBAEEF1AF733}" srcOrd="0" destOrd="2" presId="urn:microsoft.com/office/officeart/2005/8/layout/vList5"/>
    <dgm:cxn modelId="{FE4F2FF1-AF61-44C4-903D-54EB11E3D9B6}" srcId="{4A134CC3-6B95-42DC-BB29-31EA547AFBCD}" destId="{C909C057-755E-45F9-8E47-B8341FFCA413}" srcOrd="0" destOrd="0" parTransId="{F0CAF55D-F790-4EC2-8A34-6E9E4CA272CB}" sibTransId="{55443C7D-AA9C-4715-8C74-EE8FD6B9C1F9}"/>
    <dgm:cxn modelId="{8BD14EC5-BADC-4ABE-85DA-AD37DCEBC27B}" srcId="{A2BB0029-1674-4628-9DE6-59ADBB839742}" destId="{8753B248-43BC-479C-81B6-45586C571A9A}" srcOrd="2" destOrd="0" parTransId="{AAD29131-6C37-48C5-8FEC-2B2CCFA13F57}" sibTransId="{22489A6B-649B-49FD-AB07-670B056EC422}"/>
    <dgm:cxn modelId="{A3A15E37-921D-400B-AC62-1DC5856E795D}" srcId="{7638D8CF-180F-48B9-8200-5B4AAF63C5D7}" destId="{22074B55-E949-4161-A6F7-67975E358327}" srcOrd="0" destOrd="0" parTransId="{A97D85B3-F340-473E-B8C7-CD26126E4D25}" sibTransId="{AA973AA2-DC9F-47DD-B1B4-614AB0976708}"/>
    <dgm:cxn modelId="{BCEF35A4-E009-45A2-A8DC-64C074C91B7B}" srcId="{8753B248-43BC-479C-81B6-45586C571A9A}" destId="{EB2AE308-F111-4CBC-AC23-013388626621}" srcOrd="1" destOrd="0" parTransId="{B1EED5DD-8D90-47CF-B13A-01BBBD05ADD8}" sibTransId="{81715150-A474-4B01-B4A3-041CB2B5CA89}"/>
    <dgm:cxn modelId="{C401C052-943E-4B0C-AC6A-732D5BC92E02}" srcId="{7638D8CF-180F-48B9-8200-5B4AAF63C5D7}" destId="{E0B25194-63A3-44A2-85B1-AA145F5527C7}" srcOrd="2" destOrd="0" parTransId="{E9C21A90-05EB-461E-9035-E4B6F3D0B362}" sibTransId="{628A4878-34EB-4B08-A06C-17A400DD4A4E}"/>
    <dgm:cxn modelId="{44879343-7AC4-48B4-9E6E-36FB82764AF0}" srcId="{A2BB0029-1674-4628-9DE6-59ADBB839742}" destId="{4A134CC3-6B95-42DC-BB29-31EA547AFBCD}" srcOrd="0" destOrd="0" parTransId="{98FBAEEF-6E11-44D6-AB86-A3DCD324D0E5}" sibTransId="{64B258E7-087F-45F3-819C-3C2A1C8FBDED}"/>
    <dgm:cxn modelId="{415BD055-0929-4695-96B4-7D43A6AC5C8A}" srcId="{7638D8CF-180F-48B9-8200-5B4AAF63C5D7}" destId="{D82092B0-B7FF-45CF-8B14-CD9A13CF13A4}" srcOrd="1" destOrd="0" parTransId="{010B0CFC-9FFD-4A2C-B33B-CADAD54447AA}" sibTransId="{BE779624-F250-45A2-8DB5-1F578583C849}"/>
    <dgm:cxn modelId="{7A85A5CA-5B6B-490A-9D27-197156421E58}" type="presOf" srcId="{D82092B0-B7FF-45CF-8B14-CD9A13CF13A4}" destId="{3CCF7CA2-E7CA-4C99-9DF7-BBAEEF1AF733}" srcOrd="0" destOrd="1" presId="urn:microsoft.com/office/officeart/2005/8/layout/vList5"/>
    <dgm:cxn modelId="{D9EC8207-F225-45CD-A7A4-91B2E17CA19C}" type="presOf" srcId="{C4870CC1-EEC4-42F5-A4EE-956E383CEEAF}" destId="{BC546DB1-8C4F-431B-A15E-489370E0E3B3}" srcOrd="0" destOrd="3" presId="urn:microsoft.com/office/officeart/2005/8/layout/vList5"/>
    <dgm:cxn modelId="{8F5B6E2C-5129-4F31-A7C7-CC38AB49842A}" type="presOf" srcId="{167F6A95-0FD7-440E-95E1-9235EA7725E6}" destId="{B86C3EE7-2723-4087-A3A7-A4FEFA3C6659}" srcOrd="0" destOrd="0" presId="urn:microsoft.com/office/officeart/2005/8/layout/vList5"/>
    <dgm:cxn modelId="{0A00B962-0AB1-493D-954F-A7F36429A456}" type="presOf" srcId="{C909C057-755E-45F9-8E47-B8341FFCA413}" destId="{BC546DB1-8C4F-431B-A15E-489370E0E3B3}" srcOrd="0" destOrd="0" presId="urn:microsoft.com/office/officeart/2005/8/layout/vList5"/>
    <dgm:cxn modelId="{8ABDB1DF-1A44-4676-B3A1-BA501976C78E}" srcId="{4A134CC3-6B95-42DC-BB29-31EA547AFBCD}" destId="{90C0E2DA-6232-4B23-BCF6-A5640772B741}" srcOrd="1" destOrd="0" parTransId="{765C13F3-D5CD-4AF2-B9FF-B8E4BDAE3DC7}" sibTransId="{12DC3F81-9264-41DD-A95F-C933B97F9F97}"/>
    <dgm:cxn modelId="{9F362BEA-D539-4430-A3F7-A63B53DC1A40}" type="presOf" srcId="{4A134CC3-6B95-42DC-BB29-31EA547AFBCD}" destId="{60124427-6118-40A9-8FC5-C4B053C85952}" srcOrd="0" destOrd="0" presId="urn:microsoft.com/office/officeart/2005/8/layout/vList5"/>
    <dgm:cxn modelId="{6E9E4377-ECD3-4FF1-8AAE-0DEC2C88ED3E}" type="presOf" srcId="{A2BB0029-1674-4628-9DE6-59ADBB839742}" destId="{F16C0C36-99CF-468E-9F03-1272BB7C188E}" srcOrd="0" destOrd="0" presId="urn:microsoft.com/office/officeart/2005/8/layout/vList5"/>
    <dgm:cxn modelId="{9C81F5BC-7615-4E98-8FA9-4A5DD0D3AE54}" type="presOf" srcId="{90C0E2DA-6232-4B23-BCF6-A5640772B741}" destId="{BC546DB1-8C4F-431B-A15E-489370E0E3B3}" srcOrd="0" destOrd="1" presId="urn:microsoft.com/office/officeart/2005/8/layout/vList5"/>
    <dgm:cxn modelId="{AAEDFFE8-ABDF-4107-B897-2AA5D70A5D7E}" srcId="{4A134CC3-6B95-42DC-BB29-31EA547AFBCD}" destId="{59FDCF17-5E36-4FF5-A150-EEF76E6E64B2}" srcOrd="2" destOrd="0" parTransId="{D6D8B802-0E3A-40CA-A50A-61C65BE12D6A}" sibTransId="{5AE4E48B-2C9B-4854-B9BB-47D927F07649}"/>
    <dgm:cxn modelId="{53C9F036-B429-4C1A-90E7-8FAEB7B615AD}" type="presParOf" srcId="{F16C0C36-99CF-468E-9F03-1272BB7C188E}" destId="{427CFE99-4223-4032-A9B4-BBCB12B1A675}" srcOrd="0" destOrd="0" presId="urn:microsoft.com/office/officeart/2005/8/layout/vList5"/>
    <dgm:cxn modelId="{4C6BFA98-D32F-407E-A31F-0B7138A9450D}" type="presParOf" srcId="{427CFE99-4223-4032-A9B4-BBCB12B1A675}" destId="{60124427-6118-40A9-8FC5-C4B053C85952}" srcOrd="0" destOrd="0" presId="urn:microsoft.com/office/officeart/2005/8/layout/vList5"/>
    <dgm:cxn modelId="{0D40242F-600A-4DA0-BD79-74CC746DB513}" type="presParOf" srcId="{427CFE99-4223-4032-A9B4-BBCB12B1A675}" destId="{BC546DB1-8C4F-431B-A15E-489370E0E3B3}" srcOrd="1" destOrd="0" presId="urn:microsoft.com/office/officeart/2005/8/layout/vList5"/>
    <dgm:cxn modelId="{3F71C592-BA34-4D2F-8CED-B24BBDD147E9}" type="presParOf" srcId="{F16C0C36-99CF-468E-9F03-1272BB7C188E}" destId="{47C157FF-519A-4397-B565-F9547C0B8558}" srcOrd="1" destOrd="0" presId="urn:microsoft.com/office/officeart/2005/8/layout/vList5"/>
    <dgm:cxn modelId="{AA1836BF-6528-4783-963A-37C777985EAD}" type="presParOf" srcId="{F16C0C36-99CF-468E-9F03-1272BB7C188E}" destId="{692F81CA-F416-42DD-9ACA-D488F799FF6D}" srcOrd="2" destOrd="0" presId="urn:microsoft.com/office/officeart/2005/8/layout/vList5"/>
    <dgm:cxn modelId="{66E5659D-3667-46D7-B11F-1D5156E6E758}" type="presParOf" srcId="{692F81CA-F416-42DD-9ACA-D488F799FF6D}" destId="{4D48D0C6-66BD-4E0C-8CFB-1F56BD59F044}" srcOrd="0" destOrd="0" presId="urn:microsoft.com/office/officeart/2005/8/layout/vList5"/>
    <dgm:cxn modelId="{BAF1457C-BCCF-4440-AA96-A20EF280866F}" type="presParOf" srcId="{692F81CA-F416-42DD-9ACA-D488F799FF6D}" destId="{3CCF7CA2-E7CA-4C99-9DF7-BBAEEF1AF733}" srcOrd="1" destOrd="0" presId="urn:microsoft.com/office/officeart/2005/8/layout/vList5"/>
    <dgm:cxn modelId="{4578C25C-B80B-4C86-B3F6-A1767D520476}" type="presParOf" srcId="{F16C0C36-99CF-468E-9F03-1272BB7C188E}" destId="{1FA71119-CBA9-409D-ABA3-F7542BF12FEF}" srcOrd="3" destOrd="0" presId="urn:microsoft.com/office/officeart/2005/8/layout/vList5"/>
    <dgm:cxn modelId="{7CC7C1F9-68FB-4D5B-A186-A5DA38CD134F}" type="presParOf" srcId="{F16C0C36-99CF-468E-9F03-1272BB7C188E}" destId="{E926D573-B8B5-4955-8E9D-3718E783C398}" srcOrd="4" destOrd="0" presId="urn:microsoft.com/office/officeart/2005/8/layout/vList5"/>
    <dgm:cxn modelId="{117696CD-FF15-4075-A059-495DC92EBCB2}" type="presParOf" srcId="{E926D573-B8B5-4955-8E9D-3718E783C398}" destId="{B9283618-E49D-4A12-8A6E-0CD3B4D69354}" srcOrd="0" destOrd="0" presId="urn:microsoft.com/office/officeart/2005/8/layout/vList5"/>
    <dgm:cxn modelId="{5000FEFF-6415-4FAD-9560-8985EA8B62CC}" type="presParOf" srcId="{E926D573-B8B5-4955-8E9D-3718E783C398}" destId="{B86C3EE7-2723-4087-A3A7-A4FEFA3C66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85DCD-C1D8-4953-8D00-12A9758B914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269D16-EB7B-418F-838A-FC86A0C2750E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Cascade of Immune response</a:t>
          </a:r>
        </a:p>
      </dgm:t>
    </dgm:pt>
    <dgm:pt modelId="{AE2F8FD0-C7C0-4528-81ED-E6F2B83DD81F}" type="parTrans" cxnId="{DB4739E1-0154-4AE3-9883-395EBBEDCCF3}">
      <dgm:prSet/>
      <dgm:spPr/>
      <dgm:t>
        <a:bodyPr/>
        <a:lstStyle/>
        <a:p>
          <a:endParaRPr lang="en-US"/>
        </a:p>
      </dgm:t>
    </dgm:pt>
    <dgm:pt modelId="{F4B03142-5EF0-486E-9752-D46C78C8D1CA}" type="sibTrans" cxnId="{DB4739E1-0154-4AE3-9883-395EBBEDCCF3}">
      <dgm:prSet/>
      <dgm:spPr/>
      <dgm:t>
        <a:bodyPr/>
        <a:lstStyle/>
        <a:p>
          <a:endParaRPr lang="en-US"/>
        </a:p>
      </dgm:t>
    </dgm:pt>
    <dgm:pt modelId="{ADDE9EB7-0BA4-4284-A4AA-DBE9786FB7D9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Destruction of epidermis </a:t>
          </a:r>
        </a:p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&amp; destruction of normal flora</a:t>
          </a:r>
        </a:p>
      </dgm:t>
    </dgm:pt>
    <dgm:pt modelId="{120465B2-E0E1-4BE1-B758-B9E5AC4300CC}" type="parTrans" cxnId="{4ADE35A3-45D3-48D9-9061-16717C3C7250}">
      <dgm:prSet/>
      <dgm:spPr/>
      <dgm:t>
        <a:bodyPr/>
        <a:lstStyle/>
        <a:p>
          <a:endParaRPr lang="en-US"/>
        </a:p>
      </dgm:t>
    </dgm:pt>
    <dgm:pt modelId="{32127723-3EFD-4025-BEB9-FDE7D6A7E916}" type="sibTrans" cxnId="{4ADE35A3-45D3-48D9-9061-16717C3C7250}">
      <dgm:prSet/>
      <dgm:spPr/>
      <dgm:t>
        <a:bodyPr/>
        <a:lstStyle/>
        <a:p>
          <a:endParaRPr lang="en-US"/>
        </a:p>
      </dgm:t>
    </dgm:pt>
    <dgm:pt modelId="{46CCCFCD-B882-4E2E-86F0-77D56F743A26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Impaired maintenance of pH &amp; breached physical/mechanical barrier</a:t>
          </a:r>
        </a:p>
      </dgm:t>
    </dgm:pt>
    <dgm:pt modelId="{1FBC7DED-82A6-4DE6-81C1-6733CF6CCCA1}" type="parTrans" cxnId="{7AB22854-9659-4E0B-A1DE-A63DF76ECA11}">
      <dgm:prSet/>
      <dgm:spPr/>
      <dgm:t>
        <a:bodyPr/>
        <a:lstStyle/>
        <a:p>
          <a:endParaRPr lang="en-US"/>
        </a:p>
      </dgm:t>
    </dgm:pt>
    <dgm:pt modelId="{5A4E47AF-3939-4AA8-B1D3-930B24331252}" type="sibTrans" cxnId="{7AB22854-9659-4E0B-A1DE-A63DF76ECA11}">
      <dgm:prSet/>
      <dgm:spPr/>
      <dgm:t>
        <a:bodyPr/>
        <a:lstStyle/>
        <a:p>
          <a:endParaRPr lang="en-US"/>
        </a:p>
      </dgm:t>
    </dgm:pt>
    <dgm:pt modelId="{0CFE5488-57E0-4D8D-AA95-BCB4C1BE2985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↓ protection against UV, chemicals, oxidative stress &amp; mechanical stress</a:t>
          </a:r>
          <a:endParaRPr lang="en-US" dirty="0"/>
        </a:p>
      </dgm:t>
    </dgm:pt>
    <dgm:pt modelId="{49CB2A3C-ACD6-46E3-9410-05162A1787C5}" type="parTrans" cxnId="{A019D28B-4275-418E-808C-4D18C9B0DF45}">
      <dgm:prSet/>
      <dgm:spPr/>
      <dgm:t>
        <a:bodyPr/>
        <a:lstStyle/>
        <a:p>
          <a:endParaRPr lang="en-US"/>
        </a:p>
      </dgm:t>
    </dgm:pt>
    <dgm:pt modelId="{39F7ED0F-1857-4FD2-87C9-B7761DA11427}" type="sibTrans" cxnId="{A019D28B-4275-418E-808C-4D18C9B0DF45}">
      <dgm:prSet/>
      <dgm:spPr/>
      <dgm:t>
        <a:bodyPr/>
        <a:lstStyle/>
        <a:p>
          <a:endParaRPr lang="en-US"/>
        </a:p>
      </dgm:t>
    </dgm:pt>
    <dgm:pt modelId="{EDCF2286-3E7D-4694-913E-FB2D81E04F11}" type="pres">
      <dgm:prSet presAssocID="{97985DCD-C1D8-4953-8D00-12A9758B9145}" presName="outerComposite" presStyleCnt="0">
        <dgm:presLayoutVars>
          <dgm:chMax val="5"/>
          <dgm:dir/>
          <dgm:resizeHandles val="exact"/>
        </dgm:presLayoutVars>
      </dgm:prSet>
      <dgm:spPr/>
    </dgm:pt>
    <dgm:pt modelId="{71042DC1-8E65-4DF7-8530-784D1D769F7D}" type="pres">
      <dgm:prSet presAssocID="{97985DCD-C1D8-4953-8D00-12A9758B9145}" presName="dummyMaxCanvas" presStyleCnt="0">
        <dgm:presLayoutVars/>
      </dgm:prSet>
      <dgm:spPr/>
    </dgm:pt>
    <dgm:pt modelId="{078A5546-DE97-4ECD-A480-B7EB63471C35}" type="pres">
      <dgm:prSet presAssocID="{97985DCD-C1D8-4953-8D00-12A9758B9145}" presName="FourNodes_1" presStyleLbl="node1" presStyleIdx="0" presStyleCnt="4">
        <dgm:presLayoutVars>
          <dgm:bulletEnabled val="1"/>
        </dgm:presLayoutVars>
      </dgm:prSet>
      <dgm:spPr/>
    </dgm:pt>
    <dgm:pt modelId="{B6BA2680-4F2B-4BEE-BC49-BE8717D6CBD9}" type="pres">
      <dgm:prSet presAssocID="{97985DCD-C1D8-4953-8D00-12A9758B9145}" presName="FourNodes_2" presStyleLbl="node1" presStyleIdx="1" presStyleCnt="4">
        <dgm:presLayoutVars>
          <dgm:bulletEnabled val="1"/>
        </dgm:presLayoutVars>
      </dgm:prSet>
      <dgm:spPr/>
    </dgm:pt>
    <dgm:pt modelId="{AF508CEF-DBC7-4D69-AF64-E31A67F9D1C6}" type="pres">
      <dgm:prSet presAssocID="{97985DCD-C1D8-4953-8D00-12A9758B9145}" presName="FourNodes_3" presStyleLbl="node1" presStyleIdx="2" presStyleCnt="4">
        <dgm:presLayoutVars>
          <dgm:bulletEnabled val="1"/>
        </dgm:presLayoutVars>
      </dgm:prSet>
      <dgm:spPr/>
    </dgm:pt>
    <dgm:pt modelId="{BF827D66-281C-4622-B7E0-939C1FE4A0DB}" type="pres">
      <dgm:prSet presAssocID="{97985DCD-C1D8-4953-8D00-12A9758B9145}" presName="FourNodes_4" presStyleLbl="node1" presStyleIdx="3" presStyleCnt="4">
        <dgm:presLayoutVars>
          <dgm:bulletEnabled val="1"/>
        </dgm:presLayoutVars>
      </dgm:prSet>
      <dgm:spPr/>
    </dgm:pt>
    <dgm:pt modelId="{0AD9F8B8-62CC-48EE-8FF0-39230D82D650}" type="pres">
      <dgm:prSet presAssocID="{97985DCD-C1D8-4953-8D00-12A9758B9145}" presName="FourConn_1-2" presStyleLbl="fgAccFollowNode1" presStyleIdx="0" presStyleCnt="3">
        <dgm:presLayoutVars>
          <dgm:bulletEnabled val="1"/>
        </dgm:presLayoutVars>
      </dgm:prSet>
      <dgm:spPr/>
    </dgm:pt>
    <dgm:pt modelId="{B0B043BE-C4F8-488B-A63F-2158FEDF3AB2}" type="pres">
      <dgm:prSet presAssocID="{97985DCD-C1D8-4953-8D00-12A9758B9145}" presName="FourConn_2-3" presStyleLbl="fgAccFollowNode1" presStyleIdx="1" presStyleCnt="3">
        <dgm:presLayoutVars>
          <dgm:bulletEnabled val="1"/>
        </dgm:presLayoutVars>
      </dgm:prSet>
      <dgm:spPr/>
    </dgm:pt>
    <dgm:pt modelId="{22B7875D-C016-4F54-9445-E79DDC3B3D07}" type="pres">
      <dgm:prSet presAssocID="{97985DCD-C1D8-4953-8D00-12A9758B9145}" presName="FourConn_3-4" presStyleLbl="fgAccFollowNode1" presStyleIdx="2" presStyleCnt="3">
        <dgm:presLayoutVars>
          <dgm:bulletEnabled val="1"/>
        </dgm:presLayoutVars>
      </dgm:prSet>
      <dgm:spPr/>
    </dgm:pt>
    <dgm:pt modelId="{10B5C55D-4231-4BC3-81DD-26C41DCE1AC2}" type="pres">
      <dgm:prSet presAssocID="{97985DCD-C1D8-4953-8D00-12A9758B9145}" presName="FourNodes_1_text" presStyleLbl="node1" presStyleIdx="3" presStyleCnt="4">
        <dgm:presLayoutVars>
          <dgm:bulletEnabled val="1"/>
        </dgm:presLayoutVars>
      </dgm:prSet>
      <dgm:spPr/>
    </dgm:pt>
    <dgm:pt modelId="{1120CCF8-C117-4A30-B0C8-5C40A18D5809}" type="pres">
      <dgm:prSet presAssocID="{97985DCD-C1D8-4953-8D00-12A9758B9145}" presName="FourNodes_2_text" presStyleLbl="node1" presStyleIdx="3" presStyleCnt="4">
        <dgm:presLayoutVars>
          <dgm:bulletEnabled val="1"/>
        </dgm:presLayoutVars>
      </dgm:prSet>
      <dgm:spPr/>
    </dgm:pt>
    <dgm:pt modelId="{8B87D396-DF4B-4E47-8094-75A968F816C2}" type="pres">
      <dgm:prSet presAssocID="{97985DCD-C1D8-4953-8D00-12A9758B9145}" presName="FourNodes_3_text" presStyleLbl="node1" presStyleIdx="3" presStyleCnt="4">
        <dgm:presLayoutVars>
          <dgm:bulletEnabled val="1"/>
        </dgm:presLayoutVars>
      </dgm:prSet>
      <dgm:spPr/>
    </dgm:pt>
    <dgm:pt modelId="{CDBB34C0-1283-4C87-8D15-AFDE09187970}" type="pres">
      <dgm:prSet presAssocID="{97985DCD-C1D8-4953-8D00-12A9758B914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AB22854-9659-4E0B-A1DE-A63DF76ECA11}" srcId="{97985DCD-C1D8-4953-8D00-12A9758B9145}" destId="{46CCCFCD-B882-4E2E-86F0-77D56F743A26}" srcOrd="2" destOrd="0" parTransId="{1FBC7DED-82A6-4DE6-81C1-6733CF6CCCA1}" sibTransId="{5A4E47AF-3939-4AA8-B1D3-930B24331252}"/>
    <dgm:cxn modelId="{0436C2EE-C46F-47B8-BB4B-2A6B9EB9F808}" type="presOf" srcId="{ADDE9EB7-0BA4-4284-A4AA-DBE9786FB7D9}" destId="{1120CCF8-C117-4A30-B0C8-5C40A18D5809}" srcOrd="1" destOrd="0" presId="urn:microsoft.com/office/officeart/2005/8/layout/vProcess5"/>
    <dgm:cxn modelId="{A9180615-CBE9-4D9D-B9AD-6D1D6619B55E}" type="presOf" srcId="{0CFE5488-57E0-4D8D-AA95-BCB4C1BE2985}" destId="{BF827D66-281C-4622-B7E0-939C1FE4A0DB}" srcOrd="0" destOrd="0" presId="urn:microsoft.com/office/officeart/2005/8/layout/vProcess5"/>
    <dgm:cxn modelId="{DB4739E1-0154-4AE3-9883-395EBBEDCCF3}" srcId="{97985DCD-C1D8-4953-8D00-12A9758B9145}" destId="{6A269D16-EB7B-418F-838A-FC86A0C2750E}" srcOrd="0" destOrd="0" parTransId="{AE2F8FD0-C7C0-4528-81ED-E6F2B83DD81F}" sibTransId="{F4B03142-5EF0-486E-9752-D46C78C8D1CA}"/>
    <dgm:cxn modelId="{7B39E07D-B8B0-4EE9-AEED-43C51E617E07}" type="presOf" srcId="{ADDE9EB7-0BA4-4284-A4AA-DBE9786FB7D9}" destId="{B6BA2680-4F2B-4BEE-BC49-BE8717D6CBD9}" srcOrd="0" destOrd="0" presId="urn:microsoft.com/office/officeart/2005/8/layout/vProcess5"/>
    <dgm:cxn modelId="{4ADE35A3-45D3-48D9-9061-16717C3C7250}" srcId="{97985DCD-C1D8-4953-8D00-12A9758B9145}" destId="{ADDE9EB7-0BA4-4284-A4AA-DBE9786FB7D9}" srcOrd="1" destOrd="0" parTransId="{120465B2-E0E1-4BE1-B758-B9E5AC4300CC}" sibTransId="{32127723-3EFD-4025-BEB9-FDE7D6A7E916}"/>
    <dgm:cxn modelId="{EFD6AC32-6A67-451F-BC1C-4226A734F6F7}" type="presOf" srcId="{6A269D16-EB7B-418F-838A-FC86A0C2750E}" destId="{078A5546-DE97-4ECD-A480-B7EB63471C35}" srcOrd="0" destOrd="0" presId="urn:microsoft.com/office/officeart/2005/8/layout/vProcess5"/>
    <dgm:cxn modelId="{7F8761C5-36F0-44B4-A930-971F3194F39B}" type="presOf" srcId="{46CCCFCD-B882-4E2E-86F0-77D56F743A26}" destId="{8B87D396-DF4B-4E47-8094-75A968F816C2}" srcOrd="1" destOrd="0" presId="urn:microsoft.com/office/officeart/2005/8/layout/vProcess5"/>
    <dgm:cxn modelId="{D6336DF5-FF0F-429A-89E0-0DB132F5CDC0}" type="presOf" srcId="{6A269D16-EB7B-418F-838A-FC86A0C2750E}" destId="{10B5C55D-4231-4BC3-81DD-26C41DCE1AC2}" srcOrd="1" destOrd="0" presId="urn:microsoft.com/office/officeart/2005/8/layout/vProcess5"/>
    <dgm:cxn modelId="{0BCA2A5E-A794-49B9-A9A0-0D60D1D18F3D}" type="presOf" srcId="{46CCCFCD-B882-4E2E-86F0-77D56F743A26}" destId="{AF508CEF-DBC7-4D69-AF64-E31A67F9D1C6}" srcOrd="0" destOrd="0" presId="urn:microsoft.com/office/officeart/2005/8/layout/vProcess5"/>
    <dgm:cxn modelId="{56382D37-02A7-47A6-985D-800197DFFCAA}" type="presOf" srcId="{F4B03142-5EF0-486E-9752-D46C78C8D1CA}" destId="{0AD9F8B8-62CC-48EE-8FF0-39230D82D650}" srcOrd="0" destOrd="0" presId="urn:microsoft.com/office/officeart/2005/8/layout/vProcess5"/>
    <dgm:cxn modelId="{CB3DE8BF-9DA7-4631-B8CC-E07D4F7683FA}" type="presOf" srcId="{97985DCD-C1D8-4953-8D00-12A9758B9145}" destId="{EDCF2286-3E7D-4694-913E-FB2D81E04F11}" srcOrd="0" destOrd="0" presId="urn:microsoft.com/office/officeart/2005/8/layout/vProcess5"/>
    <dgm:cxn modelId="{52919B26-F232-4ABF-80F5-2EF9706DF898}" type="presOf" srcId="{0CFE5488-57E0-4D8D-AA95-BCB4C1BE2985}" destId="{CDBB34C0-1283-4C87-8D15-AFDE09187970}" srcOrd="1" destOrd="0" presId="urn:microsoft.com/office/officeart/2005/8/layout/vProcess5"/>
    <dgm:cxn modelId="{B2845949-74A6-4F47-8E44-5C94CCAF28A6}" type="presOf" srcId="{5A4E47AF-3939-4AA8-B1D3-930B24331252}" destId="{22B7875D-C016-4F54-9445-E79DDC3B3D07}" srcOrd="0" destOrd="0" presId="urn:microsoft.com/office/officeart/2005/8/layout/vProcess5"/>
    <dgm:cxn modelId="{47A5D2EC-FC63-47AB-8571-45235C0A1BE5}" type="presOf" srcId="{32127723-3EFD-4025-BEB9-FDE7D6A7E916}" destId="{B0B043BE-C4F8-488B-A63F-2158FEDF3AB2}" srcOrd="0" destOrd="0" presId="urn:microsoft.com/office/officeart/2005/8/layout/vProcess5"/>
    <dgm:cxn modelId="{A019D28B-4275-418E-808C-4D18C9B0DF45}" srcId="{97985DCD-C1D8-4953-8D00-12A9758B9145}" destId="{0CFE5488-57E0-4D8D-AA95-BCB4C1BE2985}" srcOrd="3" destOrd="0" parTransId="{49CB2A3C-ACD6-46E3-9410-05162A1787C5}" sibTransId="{39F7ED0F-1857-4FD2-87C9-B7761DA11427}"/>
    <dgm:cxn modelId="{09A01E84-1D50-460A-BAC7-429589660924}" type="presParOf" srcId="{EDCF2286-3E7D-4694-913E-FB2D81E04F11}" destId="{71042DC1-8E65-4DF7-8530-784D1D769F7D}" srcOrd="0" destOrd="0" presId="urn:microsoft.com/office/officeart/2005/8/layout/vProcess5"/>
    <dgm:cxn modelId="{ABEEC0ED-BF5A-47BE-A7BF-57C9BF816117}" type="presParOf" srcId="{EDCF2286-3E7D-4694-913E-FB2D81E04F11}" destId="{078A5546-DE97-4ECD-A480-B7EB63471C35}" srcOrd="1" destOrd="0" presId="urn:microsoft.com/office/officeart/2005/8/layout/vProcess5"/>
    <dgm:cxn modelId="{5F286095-F0F3-4FFA-9CD5-EB943BC191D0}" type="presParOf" srcId="{EDCF2286-3E7D-4694-913E-FB2D81E04F11}" destId="{B6BA2680-4F2B-4BEE-BC49-BE8717D6CBD9}" srcOrd="2" destOrd="0" presId="urn:microsoft.com/office/officeart/2005/8/layout/vProcess5"/>
    <dgm:cxn modelId="{D0ACE522-9001-4224-B443-F6832CBBA310}" type="presParOf" srcId="{EDCF2286-3E7D-4694-913E-FB2D81E04F11}" destId="{AF508CEF-DBC7-4D69-AF64-E31A67F9D1C6}" srcOrd="3" destOrd="0" presId="urn:microsoft.com/office/officeart/2005/8/layout/vProcess5"/>
    <dgm:cxn modelId="{6C6AACF4-1C21-4F21-BA89-C990C8207BFF}" type="presParOf" srcId="{EDCF2286-3E7D-4694-913E-FB2D81E04F11}" destId="{BF827D66-281C-4622-B7E0-939C1FE4A0DB}" srcOrd="4" destOrd="0" presId="urn:microsoft.com/office/officeart/2005/8/layout/vProcess5"/>
    <dgm:cxn modelId="{702BB81C-454A-4BC1-9EDB-ADDFFA4848D9}" type="presParOf" srcId="{EDCF2286-3E7D-4694-913E-FB2D81E04F11}" destId="{0AD9F8B8-62CC-48EE-8FF0-39230D82D650}" srcOrd="5" destOrd="0" presId="urn:microsoft.com/office/officeart/2005/8/layout/vProcess5"/>
    <dgm:cxn modelId="{2E98FB93-9C04-4AA6-93A5-2DA50E58F07A}" type="presParOf" srcId="{EDCF2286-3E7D-4694-913E-FB2D81E04F11}" destId="{B0B043BE-C4F8-488B-A63F-2158FEDF3AB2}" srcOrd="6" destOrd="0" presId="urn:microsoft.com/office/officeart/2005/8/layout/vProcess5"/>
    <dgm:cxn modelId="{09D14140-A0F5-464C-AFE3-03BE77F4458C}" type="presParOf" srcId="{EDCF2286-3E7D-4694-913E-FB2D81E04F11}" destId="{22B7875D-C016-4F54-9445-E79DDC3B3D07}" srcOrd="7" destOrd="0" presId="urn:microsoft.com/office/officeart/2005/8/layout/vProcess5"/>
    <dgm:cxn modelId="{FEB785FA-2397-45EA-91CE-974530C2353C}" type="presParOf" srcId="{EDCF2286-3E7D-4694-913E-FB2D81E04F11}" destId="{10B5C55D-4231-4BC3-81DD-26C41DCE1AC2}" srcOrd="8" destOrd="0" presId="urn:microsoft.com/office/officeart/2005/8/layout/vProcess5"/>
    <dgm:cxn modelId="{819FC293-7A27-499F-B039-F42A0110AF82}" type="presParOf" srcId="{EDCF2286-3E7D-4694-913E-FB2D81E04F11}" destId="{1120CCF8-C117-4A30-B0C8-5C40A18D5809}" srcOrd="9" destOrd="0" presId="urn:microsoft.com/office/officeart/2005/8/layout/vProcess5"/>
    <dgm:cxn modelId="{B0ACC3EA-B8BE-4BD2-B724-C247123BEA12}" type="presParOf" srcId="{EDCF2286-3E7D-4694-913E-FB2D81E04F11}" destId="{8B87D396-DF4B-4E47-8094-75A968F816C2}" srcOrd="10" destOrd="0" presId="urn:microsoft.com/office/officeart/2005/8/layout/vProcess5"/>
    <dgm:cxn modelId="{2E18867C-B5D4-40B0-BD5E-DCC534D5DE94}" type="presParOf" srcId="{EDCF2286-3E7D-4694-913E-FB2D81E04F11}" destId="{CDBB34C0-1283-4C87-8D15-AFDE0918797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679DA6-C7EB-4A0C-ABE6-FC3B4F552734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430B1FE-5845-47BD-8DCB-EA3826369DD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1’ site of infection:</a:t>
          </a:r>
        </a:p>
        <a:p>
          <a:pPr>
            <a:spcAft>
              <a:spcPts val="0"/>
            </a:spcAft>
          </a:pPr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Skin</a:t>
          </a:r>
        </a:p>
      </dgm:t>
    </dgm:pt>
    <dgm:pt modelId="{947BEE28-9F7E-483E-A5E3-50094B5D1ABC}" type="parTrans" cxnId="{B3B81174-B8A4-48FA-AA47-B0B88F3BE2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49388A2-76DC-4E2D-BA9B-3C278B5E5EA3}" type="sibTrans" cxnId="{B3B81174-B8A4-48FA-AA47-B0B88F3BE2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98E5153-FAA7-42BE-AA84-56AEFC22FE22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Subcutaneous connective tissue</a:t>
          </a:r>
        </a:p>
      </dgm:t>
    </dgm:pt>
    <dgm:pt modelId="{A3050C7F-AAC9-4008-9DB5-E5790362D5E3}" type="parTrans" cxnId="{2C20539D-7E0A-4498-B554-CBC6034EB27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A65C3F5-1A62-4F7E-97A0-788618AF62B6}" type="sibTrans" cxnId="{2C20539D-7E0A-4498-B554-CBC6034EB273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C4F58FC-7CBB-4999-94B3-9F3973E99EA2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Lymphatic vessel walls</a:t>
          </a:r>
        </a:p>
      </dgm:t>
    </dgm:pt>
    <dgm:pt modelId="{36AEDD16-B20E-436C-9855-16A4878B0FAD}" type="parTrans" cxnId="{534D1827-01D2-4451-82CB-D4DFF565815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4E3EC0A-4B64-4C31-A39A-8FECA75DF4D0}" type="sibTrans" cxnId="{534D1827-01D2-4451-82CB-D4DFF565815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7185774-5626-4091-9FDD-5E657AC1F1F5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Lymph nodes</a:t>
          </a:r>
        </a:p>
      </dgm:t>
    </dgm:pt>
    <dgm:pt modelId="{CBB2298B-8435-4509-A6D0-3058299A0F75}" type="parTrans" cxnId="{A931DE25-BA3D-47A4-9809-37D39E53444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53A110B-4E2B-4981-9054-494A8D140606}" type="sibTrans" cxnId="{A931DE25-BA3D-47A4-9809-37D39E53444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63BBFC0-57EA-457E-817E-958BB7929AED}">
      <dgm:prSet phldrT="[Text]" custT="1"/>
      <dgm:spPr/>
      <dgm:t>
        <a:bodyPr/>
        <a:lstStyle/>
        <a:p>
          <a:r>
            <a:rPr lang="en-US" sz="2400" dirty="0">
              <a:latin typeface="helvetica" panose="020B0604020202020204" pitchFamily="34" charset="0"/>
              <a:cs typeface="helvetica" panose="020B0604020202020204" pitchFamily="34" charset="0"/>
            </a:rPr>
            <a:t>(very rarely) Kidney</a:t>
          </a:r>
        </a:p>
      </dgm:t>
    </dgm:pt>
    <dgm:pt modelId="{3CCFC71C-CC84-477F-8D4C-80549FF42A62}" type="parTrans" cxnId="{A0CBBBE9-CB18-4C26-86CB-8E1ACC788A3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ECDA4FA-3BE2-43C7-B572-ED797680AD6C}" type="sibTrans" cxnId="{A0CBBBE9-CB18-4C26-86CB-8E1ACC788A3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371D333-B8E4-4A62-A8D5-28923222F83C}">
      <dgm:prSet/>
      <dgm:spPr/>
      <dgm:t>
        <a:bodyPr/>
        <a:lstStyle/>
        <a:p>
          <a:r>
            <a:rPr lang="en-US" dirty="0">
              <a:latin typeface="helvetica" panose="020B0604020202020204" pitchFamily="34" charset="0"/>
              <a:cs typeface="helvetica" panose="020B0604020202020204" pitchFamily="34" charset="0"/>
            </a:rPr>
            <a:t>Other areas of skin</a:t>
          </a:r>
        </a:p>
      </dgm:t>
    </dgm:pt>
    <dgm:pt modelId="{6A1403CD-6965-412C-A730-D9E7EE4D6851}" type="parTrans" cxnId="{00E1F4B8-C092-430B-AA27-F53D30DAE1F8}">
      <dgm:prSet/>
      <dgm:spPr/>
      <dgm:t>
        <a:bodyPr/>
        <a:lstStyle/>
        <a:p>
          <a:endParaRPr lang="en-US"/>
        </a:p>
      </dgm:t>
    </dgm:pt>
    <dgm:pt modelId="{197C5BB6-94AB-4E90-B968-5173A968ED22}" type="sibTrans" cxnId="{00E1F4B8-C092-430B-AA27-F53D30DAE1F8}">
      <dgm:prSet/>
      <dgm:spPr/>
      <dgm:t>
        <a:bodyPr/>
        <a:lstStyle/>
        <a:p>
          <a:endParaRPr lang="en-US"/>
        </a:p>
      </dgm:t>
    </dgm:pt>
    <dgm:pt modelId="{4E03F6F3-8B44-4443-858C-8301EAB1F33F}" type="pres">
      <dgm:prSet presAssocID="{58679DA6-C7EB-4A0C-ABE6-FC3B4F5527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DBC3A1-F793-4BD5-87D6-074E477A601D}" type="pres">
      <dgm:prSet presAssocID="{D430B1FE-5845-47BD-8DCB-EA3826369DDF}" presName="centerShape" presStyleLbl="node0" presStyleIdx="0" presStyleCnt="1" custScaleX="227984"/>
      <dgm:spPr/>
    </dgm:pt>
    <dgm:pt modelId="{3268256B-109E-49B7-9F38-E68849CDC778}" type="pres">
      <dgm:prSet presAssocID="{A3050C7F-AAC9-4008-9DB5-E5790362D5E3}" presName="parTrans" presStyleLbl="sibTrans2D1" presStyleIdx="0" presStyleCnt="5" custScaleX="157848"/>
      <dgm:spPr/>
    </dgm:pt>
    <dgm:pt modelId="{67BF6C4C-8D25-4832-8BA0-E8632ED5E203}" type="pres">
      <dgm:prSet presAssocID="{A3050C7F-AAC9-4008-9DB5-E5790362D5E3}" presName="connectorText" presStyleLbl="sibTrans2D1" presStyleIdx="0" presStyleCnt="5"/>
      <dgm:spPr/>
    </dgm:pt>
    <dgm:pt modelId="{473ED7FE-C38D-4D34-B6A2-36D6DF745DCB}" type="pres">
      <dgm:prSet presAssocID="{A98E5153-FAA7-42BE-AA84-56AEFC22FE22}" presName="node" presStyleLbl="node1" presStyleIdx="0" presStyleCnt="5" custScaleX="253435" custScaleY="100830" custRadScaleRad="107394">
        <dgm:presLayoutVars>
          <dgm:bulletEnabled val="1"/>
        </dgm:presLayoutVars>
      </dgm:prSet>
      <dgm:spPr/>
    </dgm:pt>
    <dgm:pt modelId="{467066AE-B385-45F0-ABA7-058D655C3560}" type="pres">
      <dgm:prSet presAssocID="{36AEDD16-B20E-436C-9855-16A4878B0FAD}" presName="parTrans" presStyleLbl="sibTrans2D1" presStyleIdx="1" presStyleCnt="5"/>
      <dgm:spPr/>
    </dgm:pt>
    <dgm:pt modelId="{EE049F18-352D-4AF0-A52A-DFB40CEF6169}" type="pres">
      <dgm:prSet presAssocID="{36AEDD16-B20E-436C-9855-16A4878B0FAD}" presName="connectorText" presStyleLbl="sibTrans2D1" presStyleIdx="1" presStyleCnt="5"/>
      <dgm:spPr/>
    </dgm:pt>
    <dgm:pt modelId="{8A7D82C6-6C10-488D-BFFF-9ACC7E3510E4}" type="pres">
      <dgm:prSet presAssocID="{CC4F58FC-7CBB-4999-94B3-9F3973E99EA2}" presName="node" presStyleLbl="node1" presStyleIdx="1" presStyleCnt="5" custScaleX="240318" custScaleY="119027" custRadScaleRad="208644" custRadScaleInc="-3534">
        <dgm:presLayoutVars>
          <dgm:bulletEnabled val="1"/>
        </dgm:presLayoutVars>
      </dgm:prSet>
      <dgm:spPr/>
    </dgm:pt>
    <dgm:pt modelId="{A7ADA722-960F-4F48-86F8-3775C115F654}" type="pres">
      <dgm:prSet presAssocID="{CBB2298B-8435-4509-A6D0-3058299A0F75}" presName="parTrans" presStyleLbl="sibTrans2D1" presStyleIdx="2" presStyleCnt="5"/>
      <dgm:spPr/>
    </dgm:pt>
    <dgm:pt modelId="{40B9CFB5-B3BE-4D68-A4DA-D090917DEC57}" type="pres">
      <dgm:prSet presAssocID="{CBB2298B-8435-4509-A6D0-3058299A0F75}" presName="connectorText" presStyleLbl="sibTrans2D1" presStyleIdx="2" presStyleCnt="5"/>
      <dgm:spPr/>
    </dgm:pt>
    <dgm:pt modelId="{F8CB7E3E-7FFD-4AFF-B535-5F13BBBCFD90}" type="pres">
      <dgm:prSet presAssocID="{17185774-5626-4091-9FDD-5E657AC1F1F5}" presName="node" presStyleLbl="node1" presStyleIdx="2" presStyleCnt="5" custScaleX="274766" custRadScaleRad="162101" custRadScaleInc="-72094">
        <dgm:presLayoutVars>
          <dgm:bulletEnabled val="1"/>
        </dgm:presLayoutVars>
      </dgm:prSet>
      <dgm:spPr/>
    </dgm:pt>
    <dgm:pt modelId="{6A4EA5AD-D05F-4284-B14D-63F9A33950C9}" type="pres">
      <dgm:prSet presAssocID="{3CCFC71C-CC84-477F-8D4C-80549FF42A62}" presName="parTrans" presStyleLbl="sibTrans2D1" presStyleIdx="3" presStyleCnt="5" custLinFactNeighborY="15323"/>
      <dgm:spPr/>
    </dgm:pt>
    <dgm:pt modelId="{993452D2-4903-4C3D-9B89-9E9597143E2D}" type="pres">
      <dgm:prSet presAssocID="{3CCFC71C-CC84-477F-8D4C-80549FF42A62}" presName="connectorText" presStyleLbl="sibTrans2D1" presStyleIdx="3" presStyleCnt="5"/>
      <dgm:spPr/>
    </dgm:pt>
    <dgm:pt modelId="{00F20D4C-68B9-4E2B-991C-69FBD0BA8B99}" type="pres">
      <dgm:prSet presAssocID="{563BBFC0-57EA-457E-817E-958BB7929AED}" presName="node" presStyleLbl="node1" presStyleIdx="3" presStyleCnt="5" custScaleX="215023" custRadScaleRad="147068" custRadScaleInc="66754">
        <dgm:presLayoutVars>
          <dgm:bulletEnabled val="1"/>
        </dgm:presLayoutVars>
      </dgm:prSet>
      <dgm:spPr/>
    </dgm:pt>
    <dgm:pt modelId="{E03D61F7-C10D-4C9F-8673-441DD362F2DC}" type="pres">
      <dgm:prSet presAssocID="{6A1403CD-6965-412C-A730-D9E7EE4D6851}" presName="parTrans" presStyleLbl="sibTrans2D1" presStyleIdx="4" presStyleCnt="5"/>
      <dgm:spPr/>
    </dgm:pt>
    <dgm:pt modelId="{6C971C19-6BA7-47C0-A4C6-674DB681A8D7}" type="pres">
      <dgm:prSet presAssocID="{6A1403CD-6965-412C-A730-D9E7EE4D6851}" presName="connectorText" presStyleLbl="sibTrans2D1" presStyleIdx="4" presStyleCnt="5"/>
      <dgm:spPr/>
    </dgm:pt>
    <dgm:pt modelId="{0F369EBF-D7C9-4A75-B557-B120AA32B1B9}" type="pres">
      <dgm:prSet presAssocID="{3371D333-B8E4-4A62-A8D5-28923222F83C}" presName="node" presStyleLbl="node1" presStyleIdx="4" presStyleCnt="5" custScaleX="180664" custRadScaleRad="177625" custRadScaleInc="4233">
        <dgm:presLayoutVars>
          <dgm:bulletEnabled val="1"/>
        </dgm:presLayoutVars>
      </dgm:prSet>
      <dgm:spPr/>
    </dgm:pt>
  </dgm:ptLst>
  <dgm:cxnLst>
    <dgm:cxn modelId="{93D1A342-F4E1-4B5E-A27D-1665AC295823}" type="presOf" srcId="{3CCFC71C-CC84-477F-8D4C-80549FF42A62}" destId="{6A4EA5AD-D05F-4284-B14D-63F9A33950C9}" srcOrd="0" destOrd="0" presId="urn:microsoft.com/office/officeart/2005/8/layout/radial5"/>
    <dgm:cxn modelId="{27B82351-967C-41D0-840B-7FEF913A2082}" type="presOf" srcId="{A98E5153-FAA7-42BE-AA84-56AEFC22FE22}" destId="{473ED7FE-C38D-4D34-B6A2-36D6DF745DCB}" srcOrd="0" destOrd="0" presId="urn:microsoft.com/office/officeart/2005/8/layout/radial5"/>
    <dgm:cxn modelId="{715A82D0-6C83-4ACA-B6D3-037903C961CD}" type="presOf" srcId="{36AEDD16-B20E-436C-9855-16A4878B0FAD}" destId="{EE049F18-352D-4AF0-A52A-DFB40CEF6169}" srcOrd="1" destOrd="0" presId="urn:microsoft.com/office/officeart/2005/8/layout/radial5"/>
    <dgm:cxn modelId="{C6898744-5F4E-4AF9-AFA8-799A4369B50B}" type="presOf" srcId="{CC4F58FC-7CBB-4999-94B3-9F3973E99EA2}" destId="{8A7D82C6-6C10-488D-BFFF-9ACC7E3510E4}" srcOrd="0" destOrd="0" presId="urn:microsoft.com/office/officeart/2005/8/layout/radial5"/>
    <dgm:cxn modelId="{AB113785-4DA3-4FF6-8DDD-0875426E0B71}" type="presOf" srcId="{58679DA6-C7EB-4A0C-ABE6-FC3B4F552734}" destId="{4E03F6F3-8B44-4443-858C-8301EAB1F33F}" srcOrd="0" destOrd="0" presId="urn:microsoft.com/office/officeart/2005/8/layout/radial5"/>
    <dgm:cxn modelId="{857C49AA-495F-438F-AABD-C541C3FA6883}" type="presOf" srcId="{3CCFC71C-CC84-477F-8D4C-80549FF42A62}" destId="{993452D2-4903-4C3D-9B89-9E9597143E2D}" srcOrd="1" destOrd="0" presId="urn:microsoft.com/office/officeart/2005/8/layout/radial5"/>
    <dgm:cxn modelId="{283280B1-FBB7-4033-94AC-4D992D209161}" type="presOf" srcId="{6A1403CD-6965-412C-A730-D9E7EE4D6851}" destId="{E03D61F7-C10D-4C9F-8673-441DD362F2DC}" srcOrd="0" destOrd="0" presId="urn:microsoft.com/office/officeart/2005/8/layout/radial5"/>
    <dgm:cxn modelId="{F0B7F4E9-2B52-4C40-8B80-F5AB7A4BCC5C}" type="presOf" srcId="{3371D333-B8E4-4A62-A8D5-28923222F83C}" destId="{0F369EBF-D7C9-4A75-B557-B120AA32B1B9}" srcOrd="0" destOrd="0" presId="urn:microsoft.com/office/officeart/2005/8/layout/radial5"/>
    <dgm:cxn modelId="{385D7A7D-2506-4AA8-9564-6036F6C97741}" type="presOf" srcId="{D430B1FE-5845-47BD-8DCB-EA3826369DDF}" destId="{83DBC3A1-F793-4BD5-87D6-074E477A601D}" srcOrd="0" destOrd="0" presId="urn:microsoft.com/office/officeart/2005/8/layout/radial5"/>
    <dgm:cxn modelId="{CEFCBA58-1742-4EDA-82C5-D2B8938F5F42}" type="presOf" srcId="{A3050C7F-AAC9-4008-9DB5-E5790362D5E3}" destId="{3268256B-109E-49B7-9F38-E68849CDC778}" srcOrd="0" destOrd="0" presId="urn:microsoft.com/office/officeart/2005/8/layout/radial5"/>
    <dgm:cxn modelId="{534D1827-01D2-4451-82CB-D4DFF565815A}" srcId="{D430B1FE-5845-47BD-8DCB-EA3826369DDF}" destId="{CC4F58FC-7CBB-4999-94B3-9F3973E99EA2}" srcOrd="1" destOrd="0" parTransId="{36AEDD16-B20E-436C-9855-16A4878B0FAD}" sibTransId="{A4E3EC0A-4B64-4C31-A39A-8FECA75DF4D0}"/>
    <dgm:cxn modelId="{9CCC4D5E-9999-4D1C-B125-690EC56FF1FA}" type="presOf" srcId="{17185774-5626-4091-9FDD-5E657AC1F1F5}" destId="{F8CB7E3E-7FFD-4AFF-B535-5F13BBBCFD90}" srcOrd="0" destOrd="0" presId="urn:microsoft.com/office/officeart/2005/8/layout/radial5"/>
    <dgm:cxn modelId="{2C20539D-7E0A-4498-B554-CBC6034EB273}" srcId="{D430B1FE-5845-47BD-8DCB-EA3826369DDF}" destId="{A98E5153-FAA7-42BE-AA84-56AEFC22FE22}" srcOrd="0" destOrd="0" parTransId="{A3050C7F-AAC9-4008-9DB5-E5790362D5E3}" sibTransId="{7A65C3F5-1A62-4F7E-97A0-788618AF62B6}"/>
    <dgm:cxn modelId="{0CC79DF3-4869-441C-B77D-7A179B660FE3}" type="presOf" srcId="{CBB2298B-8435-4509-A6D0-3058299A0F75}" destId="{A7ADA722-960F-4F48-86F8-3775C115F654}" srcOrd="0" destOrd="0" presId="urn:microsoft.com/office/officeart/2005/8/layout/radial5"/>
    <dgm:cxn modelId="{A931DE25-BA3D-47A4-9809-37D39E53444B}" srcId="{D430B1FE-5845-47BD-8DCB-EA3826369DDF}" destId="{17185774-5626-4091-9FDD-5E657AC1F1F5}" srcOrd="2" destOrd="0" parTransId="{CBB2298B-8435-4509-A6D0-3058299A0F75}" sibTransId="{153A110B-4E2B-4981-9054-494A8D140606}"/>
    <dgm:cxn modelId="{B3B81174-B8A4-48FA-AA47-B0B88F3BE2AD}" srcId="{58679DA6-C7EB-4A0C-ABE6-FC3B4F552734}" destId="{D430B1FE-5845-47BD-8DCB-EA3826369DDF}" srcOrd="0" destOrd="0" parTransId="{947BEE28-9F7E-483E-A5E3-50094B5D1ABC}" sibTransId="{749388A2-76DC-4E2D-BA9B-3C278B5E5EA3}"/>
    <dgm:cxn modelId="{10D54AE8-49FD-4A9B-8355-9599C044DA56}" type="presOf" srcId="{36AEDD16-B20E-436C-9855-16A4878B0FAD}" destId="{467066AE-B385-45F0-ABA7-058D655C3560}" srcOrd="0" destOrd="0" presId="urn:microsoft.com/office/officeart/2005/8/layout/radial5"/>
    <dgm:cxn modelId="{C044ABB3-530F-4409-B2C9-1A80E0C182F4}" type="presOf" srcId="{CBB2298B-8435-4509-A6D0-3058299A0F75}" destId="{40B9CFB5-B3BE-4D68-A4DA-D090917DEC57}" srcOrd="1" destOrd="0" presId="urn:microsoft.com/office/officeart/2005/8/layout/radial5"/>
    <dgm:cxn modelId="{A0CBBBE9-CB18-4C26-86CB-8E1ACC788A37}" srcId="{D430B1FE-5845-47BD-8DCB-EA3826369DDF}" destId="{563BBFC0-57EA-457E-817E-958BB7929AED}" srcOrd="3" destOrd="0" parTransId="{3CCFC71C-CC84-477F-8D4C-80549FF42A62}" sibTransId="{4ECDA4FA-3BE2-43C7-B572-ED797680AD6C}"/>
    <dgm:cxn modelId="{638BA556-4FAA-47D0-990C-73C653C53CF8}" type="presOf" srcId="{563BBFC0-57EA-457E-817E-958BB7929AED}" destId="{00F20D4C-68B9-4E2B-991C-69FBD0BA8B99}" srcOrd="0" destOrd="0" presId="urn:microsoft.com/office/officeart/2005/8/layout/radial5"/>
    <dgm:cxn modelId="{D7745684-D0DC-4CE0-B2F7-D69F116F118D}" type="presOf" srcId="{A3050C7F-AAC9-4008-9DB5-E5790362D5E3}" destId="{67BF6C4C-8D25-4832-8BA0-E8632ED5E203}" srcOrd="1" destOrd="0" presId="urn:microsoft.com/office/officeart/2005/8/layout/radial5"/>
    <dgm:cxn modelId="{00E1F4B8-C092-430B-AA27-F53D30DAE1F8}" srcId="{D430B1FE-5845-47BD-8DCB-EA3826369DDF}" destId="{3371D333-B8E4-4A62-A8D5-28923222F83C}" srcOrd="4" destOrd="0" parTransId="{6A1403CD-6965-412C-A730-D9E7EE4D6851}" sibTransId="{197C5BB6-94AB-4E90-B968-5173A968ED22}"/>
    <dgm:cxn modelId="{D7D14C2C-0659-434D-805C-2DDCF75FE48E}" type="presOf" srcId="{6A1403CD-6965-412C-A730-D9E7EE4D6851}" destId="{6C971C19-6BA7-47C0-A4C6-674DB681A8D7}" srcOrd="1" destOrd="0" presId="urn:microsoft.com/office/officeart/2005/8/layout/radial5"/>
    <dgm:cxn modelId="{31467629-ADE0-4005-9684-CEEB14EDDE9F}" type="presParOf" srcId="{4E03F6F3-8B44-4443-858C-8301EAB1F33F}" destId="{83DBC3A1-F793-4BD5-87D6-074E477A601D}" srcOrd="0" destOrd="0" presId="urn:microsoft.com/office/officeart/2005/8/layout/radial5"/>
    <dgm:cxn modelId="{276C443C-3CE4-4D51-9349-657E2BE88CD6}" type="presParOf" srcId="{4E03F6F3-8B44-4443-858C-8301EAB1F33F}" destId="{3268256B-109E-49B7-9F38-E68849CDC778}" srcOrd="1" destOrd="0" presId="urn:microsoft.com/office/officeart/2005/8/layout/radial5"/>
    <dgm:cxn modelId="{59996724-405C-47F5-B279-9B06269AF065}" type="presParOf" srcId="{3268256B-109E-49B7-9F38-E68849CDC778}" destId="{67BF6C4C-8D25-4832-8BA0-E8632ED5E203}" srcOrd="0" destOrd="0" presId="urn:microsoft.com/office/officeart/2005/8/layout/radial5"/>
    <dgm:cxn modelId="{7A208541-2A93-43EB-B46E-FAFE387D1B44}" type="presParOf" srcId="{4E03F6F3-8B44-4443-858C-8301EAB1F33F}" destId="{473ED7FE-C38D-4D34-B6A2-36D6DF745DCB}" srcOrd="2" destOrd="0" presId="urn:microsoft.com/office/officeart/2005/8/layout/radial5"/>
    <dgm:cxn modelId="{E47A2CCD-3F59-40E4-947D-00CDA42AAB53}" type="presParOf" srcId="{4E03F6F3-8B44-4443-858C-8301EAB1F33F}" destId="{467066AE-B385-45F0-ABA7-058D655C3560}" srcOrd="3" destOrd="0" presId="urn:microsoft.com/office/officeart/2005/8/layout/radial5"/>
    <dgm:cxn modelId="{34645AD1-D022-4004-AAD4-8ABF9CB9D833}" type="presParOf" srcId="{467066AE-B385-45F0-ABA7-058D655C3560}" destId="{EE049F18-352D-4AF0-A52A-DFB40CEF6169}" srcOrd="0" destOrd="0" presId="urn:microsoft.com/office/officeart/2005/8/layout/radial5"/>
    <dgm:cxn modelId="{30CD379D-5088-45D4-84A1-48B96C81FB32}" type="presParOf" srcId="{4E03F6F3-8B44-4443-858C-8301EAB1F33F}" destId="{8A7D82C6-6C10-488D-BFFF-9ACC7E3510E4}" srcOrd="4" destOrd="0" presId="urn:microsoft.com/office/officeart/2005/8/layout/radial5"/>
    <dgm:cxn modelId="{4AE877D2-E8BB-4197-B1AB-87D4D362849E}" type="presParOf" srcId="{4E03F6F3-8B44-4443-858C-8301EAB1F33F}" destId="{A7ADA722-960F-4F48-86F8-3775C115F654}" srcOrd="5" destOrd="0" presId="urn:microsoft.com/office/officeart/2005/8/layout/radial5"/>
    <dgm:cxn modelId="{4EBA2C11-C5ED-4F4A-A754-494C6CC20222}" type="presParOf" srcId="{A7ADA722-960F-4F48-86F8-3775C115F654}" destId="{40B9CFB5-B3BE-4D68-A4DA-D090917DEC57}" srcOrd="0" destOrd="0" presId="urn:microsoft.com/office/officeart/2005/8/layout/radial5"/>
    <dgm:cxn modelId="{ABD6DDAC-36DA-4BA3-8AB4-3F756B9BF5A4}" type="presParOf" srcId="{4E03F6F3-8B44-4443-858C-8301EAB1F33F}" destId="{F8CB7E3E-7FFD-4AFF-B535-5F13BBBCFD90}" srcOrd="6" destOrd="0" presId="urn:microsoft.com/office/officeart/2005/8/layout/radial5"/>
    <dgm:cxn modelId="{E68BB297-D022-4119-AA19-AEC5E95423E1}" type="presParOf" srcId="{4E03F6F3-8B44-4443-858C-8301EAB1F33F}" destId="{6A4EA5AD-D05F-4284-B14D-63F9A33950C9}" srcOrd="7" destOrd="0" presId="urn:microsoft.com/office/officeart/2005/8/layout/radial5"/>
    <dgm:cxn modelId="{78884043-8FDD-49AD-BA4F-002BC23CB0CC}" type="presParOf" srcId="{6A4EA5AD-D05F-4284-B14D-63F9A33950C9}" destId="{993452D2-4903-4C3D-9B89-9E9597143E2D}" srcOrd="0" destOrd="0" presId="urn:microsoft.com/office/officeart/2005/8/layout/radial5"/>
    <dgm:cxn modelId="{02EDBA26-D600-45D5-A300-C409781D6602}" type="presParOf" srcId="{4E03F6F3-8B44-4443-858C-8301EAB1F33F}" destId="{00F20D4C-68B9-4E2B-991C-69FBD0BA8B99}" srcOrd="8" destOrd="0" presId="urn:microsoft.com/office/officeart/2005/8/layout/radial5"/>
    <dgm:cxn modelId="{4923792A-3A78-4C25-BADC-6F5EDDFC4A13}" type="presParOf" srcId="{4E03F6F3-8B44-4443-858C-8301EAB1F33F}" destId="{E03D61F7-C10D-4C9F-8673-441DD362F2DC}" srcOrd="9" destOrd="0" presId="urn:microsoft.com/office/officeart/2005/8/layout/radial5"/>
    <dgm:cxn modelId="{3DE6D7DB-D8D5-4745-83C2-4E4E0639D69B}" type="presParOf" srcId="{E03D61F7-C10D-4C9F-8673-441DD362F2DC}" destId="{6C971C19-6BA7-47C0-A4C6-674DB681A8D7}" srcOrd="0" destOrd="0" presId="urn:microsoft.com/office/officeart/2005/8/layout/radial5"/>
    <dgm:cxn modelId="{928E3DB2-E61C-4CC5-A2E3-EE6E91DCE43C}" type="presParOf" srcId="{4E03F6F3-8B44-4443-858C-8301EAB1F33F}" destId="{0F369EBF-D7C9-4A75-B557-B120AA32B1B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46DB1-8C4F-431B-A15E-489370E0E3B3}">
      <dsp:nvSpPr>
        <dsp:cNvPr id="0" name=""/>
        <dsp:cNvSpPr/>
      </dsp:nvSpPr>
      <dsp:spPr>
        <a:xfrm rot="5400000">
          <a:off x="4283790" y="-1555895"/>
          <a:ext cx="1174685" cy="45845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Perioral / Perinasal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Other facial surfaces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Break in the skin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Extremities</a:t>
          </a:r>
        </a:p>
      </dsp:txBody>
      <dsp:txXfrm rot="-5400000">
        <a:off x="2578836" y="206402"/>
        <a:ext cx="4527252" cy="1059999"/>
      </dsp:txXfrm>
    </dsp:sp>
    <dsp:sp modelId="{60124427-6118-40A9-8FC5-C4B053C85952}">
      <dsp:nvSpPr>
        <dsp:cNvPr id="0" name=""/>
        <dsp:cNvSpPr/>
      </dsp:nvSpPr>
      <dsp:spPr>
        <a:xfrm>
          <a:off x="0" y="2224"/>
          <a:ext cx="2578835" cy="146835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helvetica" panose="020B0604020202020204" pitchFamily="34" charset="0"/>
              <a:cs typeface="helvetica" panose="020B0604020202020204" pitchFamily="34" charset="0"/>
            </a:rPr>
            <a:t>Red sores</a:t>
          </a:r>
        </a:p>
      </dsp:txBody>
      <dsp:txXfrm>
        <a:off x="71679" y="73903"/>
        <a:ext cx="2435477" cy="1324998"/>
      </dsp:txXfrm>
    </dsp:sp>
    <dsp:sp modelId="{3CCF7CA2-E7CA-4C99-9DF7-BBAEEF1AF733}">
      <dsp:nvSpPr>
        <dsp:cNvPr id="0" name=""/>
        <dsp:cNvSpPr/>
      </dsp:nvSpPr>
      <dsp:spPr>
        <a:xfrm rot="5400000">
          <a:off x="4283790" y="-14120"/>
          <a:ext cx="1174685" cy="45845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Honey-</a:t>
          </a:r>
          <a:r>
            <a:rPr lang="en-US" sz="1600" kern="1200" dirty="0" err="1">
              <a:latin typeface="helvetica" panose="020B0604020202020204" pitchFamily="34" charset="0"/>
              <a:cs typeface="helvetica" panose="020B0604020202020204" pitchFamily="34" charset="0"/>
            </a:rPr>
            <a:t>coloured</a:t>
          </a:r>
          <a:endParaRPr lang="en-US" sz="1600" kern="1200" dirty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Crusted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Erythematous base</a:t>
          </a:r>
        </a:p>
      </dsp:txBody>
      <dsp:txXfrm rot="-5400000">
        <a:off x="2578836" y="1748178"/>
        <a:ext cx="4527252" cy="1059999"/>
      </dsp:txXfrm>
    </dsp:sp>
    <dsp:sp modelId="{4D48D0C6-66BD-4E0C-8CFB-1F56BD59F044}">
      <dsp:nvSpPr>
        <dsp:cNvPr id="0" name=""/>
        <dsp:cNvSpPr/>
      </dsp:nvSpPr>
      <dsp:spPr>
        <a:xfrm>
          <a:off x="0" y="1543998"/>
          <a:ext cx="2578835" cy="146835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helvetica" panose="020B0604020202020204" pitchFamily="34" charset="0"/>
              <a:cs typeface="helvetica" panose="020B0604020202020204" pitchFamily="34" charset="0"/>
            </a:rPr>
            <a:t>Ruptured lesions</a:t>
          </a:r>
        </a:p>
      </dsp:txBody>
      <dsp:txXfrm>
        <a:off x="71679" y="1615677"/>
        <a:ext cx="2435477" cy="1324998"/>
      </dsp:txXfrm>
    </dsp:sp>
    <dsp:sp modelId="{B86C3EE7-2723-4087-A3A7-A4FEFA3C6659}">
      <dsp:nvSpPr>
        <dsp:cNvPr id="0" name=""/>
        <dsp:cNvSpPr/>
      </dsp:nvSpPr>
      <dsp:spPr>
        <a:xfrm rot="5400000">
          <a:off x="4283790" y="1527653"/>
          <a:ext cx="1174685" cy="45845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+/- Fever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helvetica" panose="020B0604020202020204" pitchFamily="34" charset="0"/>
              <a:cs typeface="helvetica" panose="020B0604020202020204" pitchFamily="34" charset="0"/>
            </a:rPr>
            <a:t>+/- Mild lymphadenopathy</a:t>
          </a:r>
        </a:p>
      </dsp:txBody>
      <dsp:txXfrm rot="-5400000">
        <a:off x="2578836" y="3289951"/>
        <a:ext cx="4527252" cy="1059999"/>
      </dsp:txXfrm>
    </dsp:sp>
    <dsp:sp modelId="{B9283618-E49D-4A12-8A6E-0CD3B4D69354}">
      <dsp:nvSpPr>
        <dsp:cNvPr id="0" name=""/>
        <dsp:cNvSpPr/>
      </dsp:nvSpPr>
      <dsp:spPr>
        <a:xfrm>
          <a:off x="0" y="3085772"/>
          <a:ext cx="2578835" cy="146835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helvetica" panose="020B0604020202020204" pitchFamily="34" charset="0"/>
              <a:cs typeface="helvetica" panose="020B0604020202020204" pitchFamily="34" charset="0"/>
            </a:rPr>
            <a:t>Less common symptoms</a:t>
          </a:r>
        </a:p>
      </dsp:txBody>
      <dsp:txXfrm>
        <a:off x="71679" y="3157451"/>
        <a:ext cx="2435477" cy="1324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A5546-DE97-4ECD-A480-B7EB63471C35}">
      <dsp:nvSpPr>
        <dsp:cNvPr id="0" name=""/>
        <dsp:cNvSpPr/>
      </dsp:nvSpPr>
      <dsp:spPr>
        <a:xfrm>
          <a:off x="0" y="0"/>
          <a:ext cx="7260590" cy="957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Cascade of Immune response</a:t>
          </a:r>
        </a:p>
      </dsp:txBody>
      <dsp:txXfrm>
        <a:off x="28038" y="28038"/>
        <a:ext cx="6146704" cy="901218"/>
      </dsp:txXfrm>
    </dsp:sp>
    <dsp:sp modelId="{B6BA2680-4F2B-4BEE-BC49-BE8717D6CBD9}">
      <dsp:nvSpPr>
        <dsp:cNvPr id="0" name=""/>
        <dsp:cNvSpPr/>
      </dsp:nvSpPr>
      <dsp:spPr>
        <a:xfrm>
          <a:off x="608074" y="1131347"/>
          <a:ext cx="7260590" cy="957294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Destruction of epidermis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&amp; destruction of normal flora</a:t>
          </a:r>
        </a:p>
      </dsp:txBody>
      <dsp:txXfrm>
        <a:off x="636112" y="1159385"/>
        <a:ext cx="5974198" cy="901218"/>
      </dsp:txXfrm>
    </dsp:sp>
    <dsp:sp modelId="{AF508CEF-DBC7-4D69-AF64-E31A67F9D1C6}">
      <dsp:nvSpPr>
        <dsp:cNvPr id="0" name=""/>
        <dsp:cNvSpPr/>
      </dsp:nvSpPr>
      <dsp:spPr>
        <a:xfrm>
          <a:off x="1207073" y="2262695"/>
          <a:ext cx="7260590" cy="957294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Impaired maintenance of pH &amp; breached physical/mechanical barrier</a:t>
          </a:r>
        </a:p>
      </dsp:txBody>
      <dsp:txXfrm>
        <a:off x="1235111" y="2290733"/>
        <a:ext cx="5983274" cy="901218"/>
      </dsp:txXfrm>
    </dsp:sp>
    <dsp:sp modelId="{BF827D66-281C-4622-B7E0-939C1FE4A0DB}">
      <dsp:nvSpPr>
        <dsp:cNvPr id="0" name=""/>
        <dsp:cNvSpPr/>
      </dsp:nvSpPr>
      <dsp:spPr>
        <a:xfrm>
          <a:off x="1815147" y="3394043"/>
          <a:ext cx="7260590" cy="95729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↓ protection against UV, chemicals, oxidative stress &amp; mechanical stress</a:t>
          </a:r>
          <a:endParaRPr lang="en-US" sz="2500" kern="1200" dirty="0"/>
        </a:p>
      </dsp:txBody>
      <dsp:txXfrm>
        <a:off x="1843185" y="3422081"/>
        <a:ext cx="5974198" cy="901218"/>
      </dsp:txXfrm>
    </dsp:sp>
    <dsp:sp modelId="{0AD9F8B8-62CC-48EE-8FF0-39230D82D650}">
      <dsp:nvSpPr>
        <dsp:cNvPr id="0" name=""/>
        <dsp:cNvSpPr/>
      </dsp:nvSpPr>
      <dsp:spPr>
        <a:xfrm>
          <a:off x="6638349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778353" y="733200"/>
        <a:ext cx="342233" cy="468236"/>
      </dsp:txXfrm>
    </dsp:sp>
    <dsp:sp modelId="{B0B043BE-C4F8-488B-A63F-2158FEDF3AB2}">
      <dsp:nvSpPr>
        <dsp:cNvPr id="0" name=""/>
        <dsp:cNvSpPr/>
      </dsp:nvSpPr>
      <dsp:spPr>
        <a:xfrm>
          <a:off x="724642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386427" y="1864548"/>
        <a:ext cx="342233" cy="468236"/>
      </dsp:txXfrm>
    </dsp:sp>
    <dsp:sp modelId="{22B7875D-C016-4F54-9445-E79DDC3B3D07}">
      <dsp:nvSpPr>
        <dsp:cNvPr id="0" name=""/>
        <dsp:cNvSpPr/>
      </dsp:nvSpPr>
      <dsp:spPr>
        <a:xfrm>
          <a:off x="7845422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85426" y="2995896"/>
        <a:ext cx="342233" cy="46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BC3A1-F793-4BD5-87D6-074E477A601D}">
      <dsp:nvSpPr>
        <dsp:cNvPr id="0" name=""/>
        <dsp:cNvSpPr/>
      </dsp:nvSpPr>
      <dsp:spPr>
        <a:xfrm>
          <a:off x="2898391" y="1786620"/>
          <a:ext cx="2899601" cy="12718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1’ site of infection: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Skin</a:t>
          </a:r>
        </a:p>
      </dsp:txBody>
      <dsp:txXfrm>
        <a:off x="3323028" y="1972877"/>
        <a:ext cx="2050327" cy="899330"/>
      </dsp:txXfrm>
    </dsp:sp>
    <dsp:sp modelId="{3268256B-109E-49B7-9F38-E68849CDC778}">
      <dsp:nvSpPr>
        <dsp:cNvPr id="0" name=""/>
        <dsp:cNvSpPr/>
      </dsp:nvSpPr>
      <dsp:spPr>
        <a:xfrm rot="16200000">
          <a:off x="4137115" y="1325671"/>
          <a:ext cx="422154" cy="43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200438" y="1475479"/>
        <a:ext cx="295508" cy="259457"/>
      </dsp:txXfrm>
    </dsp:sp>
    <dsp:sp modelId="{473ED7FE-C38D-4D34-B6A2-36D6DF745DCB}">
      <dsp:nvSpPr>
        <dsp:cNvPr id="0" name=""/>
        <dsp:cNvSpPr/>
      </dsp:nvSpPr>
      <dsp:spPr>
        <a:xfrm>
          <a:off x="2736543" y="-390"/>
          <a:ext cx="3223298" cy="1282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Subcutaneous connective tissue</a:t>
          </a:r>
        </a:p>
      </dsp:txBody>
      <dsp:txXfrm>
        <a:off x="3208584" y="187413"/>
        <a:ext cx="2279216" cy="906794"/>
      </dsp:txXfrm>
    </dsp:sp>
    <dsp:sp modelId="{467066AE-B385-45F0-ABA7-058D655C3560}">
      <dsp:nvSpPr>
        <dsp:cNvPr id="0" name=""/>
        <dsp:cNvSpPr/>
      </dsp:nvSpPr>
      <dsp:spPr>
        <a:xfrm rot="20341049">
          <a:off x="5620598" y="1620430"/>
          <a:ext cx="510613" cy="43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624899" y="1730142"/>
        <a:ext cx="380885" cy="259457"/>
      </dsp:txXfrm>
    </dsp:sp>
    <dsp:sp modelId="{8A7D82C6-6C10-488D-BFFF-9ACC7E3510E4}">
      <dsp:nvSpPr>
        <dsp:cNvPr id="0" name=""/>
        <dsp:cNvSpPr/>
      </dsp:nvSpPr>
      <dsp:spPr>
        <a:xfrm>
          <a:off x="6019267" y="438643"/>
          <a:ext cx="3056470" cy="1513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Lymphatic vessel walls</a:t>
          </a:r>
        </a:p>
      </dsp:txBody>
      <dsp:txXfrm>
        <a:off x="6466877" y="660339"/>
        <a:ext cx="2161250" cy="1070445"/>
      </dsp:txXfrm>
    </dsp:sp>
    <dsp:sp modelId="{A7ADA722-960F-4F48-86F8-3775C115F654}">
      <dsp:nvSpPr>
        <dsp:cNvPr id="0" name=""/>
        <dsp:cNvSpPr/>
      </dsp:nvSpPr>
      <dsp:spPr>
        <a:xfrm rot="1682770">
          <a:off x="5388295" y="2863114"/>
          <a:ext cx="385467" cy="43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95085" y="2922413"/>
        <a:ext cx="269827" cy="259457"/>
      </dsp:txXfrm>
    </dsp:sp>
    <dsp:sp modelId="{F8CB7E3E-7FFD-4AFF-B535-5F13BBBCFD90}">
      <dsp:nvSpPr>
        <dsp:cNvPr id="0" name=""/>
        <dsp:cNvSpPr/>
      </dsp:nvSpPr>
      <dsp:spPr>
        <a:xfrm>
          <a:off x="5149937" y="3144606"/>
          <a:ext cx="3494595" cy="12718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Lymph nodes</a:t>
          </a:r>
        </a:p>
      </dsp:txBody>
      <dsp:txXfrm>
        <a:off x="5661709" y="3330863"/>
        <a:ext cx="2471051" cy="899330"/>
      </dsp:txXfrm>
    </dsp:sp>
    <dsp:sp modelId="{6A4EA5AD-D05F-4284-B14D-63F9A33950C9}">
      <dsp:nvSpPr>
        <dsp:cNvPr id="0" name=""/>
        <dsp:cNvSpPr/>
      </dsp:nvSpPr>
      <dsp:spPr>
        <a:xfrm rot="9001886">
          <a:off x="3048233" y="2928010"/>
          <a:ext cx="326596" cy="43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3139662" y="2990024"/>
        <a:ext cx="228617" cy="259457"/>
      </dsp:txXfrm>
    </dsp:sp>
    <dsp:sp modelId="{00F20D4C-68B9-4E2B-991C-69FBD0BA8B99}">
      <dsp:nvSpPr>
        <dsp:cNvPr id="0" name=""/>
        <dsp:cNvSpPr/>
      </dsp:nvSpPr>
      <dsp:spPr>
        <a:xfrm>
          <a:off x="710797" y="3095555"/>
          <a:ext cx="2734757" cy="12718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helvetica" panose="020B0604020202020204" pitchFamily="34" charset="0"/>
              <a:cs typeface="helvetica" panose="020B0604020202020204" pitchFamily="34" charset="0"/>
            </a:rPr>
            <a:t>(very rarely) Kidney</a:t>
          </a:r>
        </a:p>
      </dsp:txBody>
      <dsp:txXfrm>
        <a:off x="1111293" y="3281812"/>
        <a:ext cx="1933765" cy="899330"/>
      </dsp:txXfrm>
    </dsp:sp>
    <dsp:sp modelId="{E03D61F7-C10D-4C9F-8673-441DD362F2DC}">
      <dsp:nvSpPr>
        <dsp:cNvPr id="0" name=""/>
        <dsp:cNvSpPr/>
      </dsp:nvSpPr>
      <dsp:spPr>
        <a:xfrm rot="11971433">
          <a:off x="2540395" y="1653835"/>
          <a:ext cx="499332" cy="43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666393" y="1761998"/>
        <a:ext cx="369604" cy="259457"/>
      </dsp:txXfrm>
    </dsp:sp>
    <dsp:sp modelId="{0F369EBF-D7C9-4A75-B557-B120AA32B1B9}">
      <dsp:nvSpPr>
        <dsp:cNvPr id="0" name=""/>
        <dsp:cNvSpPr/>
      </dsp:nvSpPr>
      <dsp:spPr>
        <a:xfrm>
          <a:off x="216475" y="728944"/>
          <a:ext cx="2297764" cy="12718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helvetica" panose="020B0604020202020204" pitchFamily="34" charset="0"/>
              <a:cs typeface="helvetica" panose="020B0604020202020204" pitchFamily="34" charset="0"/>
            </a:rPr>
            <a:t>Other areas of skin</a:t>
          </a:r>
        </a:p>
      </dsp:txBody>
      <dsp:txXfrm>
        <a:off x="552975" y="915201"/>
        <a:ext cx="1624764" cy="899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405159CD-3E91-4FE6-9AEF-7FE14D68924C}" type="datetimeFigureOut">
              <a:rPr lang="en-CA" smtClean="0"/>
              <a:pPr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552F264D-93AF-4919-B173-36FF244E17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-1" y="5349875"/>
            <a:ext cx="12192001" cy="1508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91134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79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9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76509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76509" cy="43513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405159CD-3E91-4FE6-9AEF-7FE14D68924C}" type="datetimeFigureOut">
              <a:rPr lang="en-CA" smtClean="0"/>
              <a:pPr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552F264D-93AF-4919-B173-36FF244E170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10110651" y="1"/>
            <a:ext cx="2090058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316832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3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92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45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90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Rectangle 4"/>
          <p:cNvSpPr/>
          <p:nvPr userDrawn="1"/>
        </p:nvSpPr>
        <p:spPr>
          <a:xfrm>
            <a:off x="-1" y="5349875"/>
            <a:ext cx="12192001" cy="1508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14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5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9CD-3E91-4FE6-9AEF-7FE14D68924C}" type="datetimeFigureOut">
              <a:rPr lang="en-CA" smtClean="0"/>
              <a:t>28/01/2017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264D-93AF-4919-B173-36FF244E17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05159CD-3E91-4FE6-9AEF-7FE14D68924C}" type="datetimeFigureOut">
              <a:rPr lang="en-CA" smtClean="0"/>
              <a:pPr/>
              <a:t>28/01/2017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552F264D-93AF-4919-B173-36FF244E170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71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6365"/>
            <a:ext cx="9144000" cy="1736034"/>
          </a:xfrm>
        </p:spPr>
        <p:txBody>
          <a:bodyPr/>
          <a:lstStyle/>
          <a:p>
            <a:r>
              <a:rPr lang="en-CA" dirty="0"/>
              <a:t>Body system in Paediatric Nonbullous Impetigo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97099"/>
            <a:ext cx="9144000" cy="969962"/>
          </a:xfrm>
        </p:spPr>
        <p:txBody>
          <a:bodyPr/>
          <a:lstStyle/>
          <a:p>
            <a:r>
              <a:rPr lang="en-CA" dirty="0"/>
              <a:t>Jen Yong</a:t>
            </a:r>
          </a:p>
          <a:p>
            <a:r>
              <a:rPr lang="en-CA" dirty="0"/>
              <a:t>PATH 417A, 25 January 2017</a:t>
            </a:r>
          </a:p>
        </p:txBody>
      </p:sp>
    </p:spTree>
    <p:extLst>
      <p:ext uri="{BB962C8B-B14F-4D97-AF65-F5344CB8AC3E}">
        <p14:creationId xmlns:p14="http://schemas.microsoft.com/office/powerpoint/2010/main" val="283670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Paediatric Nonbullous Impetigo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/>
              <a:t>Signs and Symptoms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Normal Physiology of Skin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Skin Disturbance due to Infection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/>
              <a:t>Secondary Sites of Infection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7855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8497792" cy="1325563"/>
          </a:xfrm>
        </p:spPr>
        <p:txBody>
          <a:bodyPr/>
          <a:lstStyle/>
          <a:p>
            <a:r>
              <a:rPr lang="en-CA" dirty="0"/>
              <a:t>1. Signs and Symptoms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59298"/>
            <a:ext cx="8497792" cy="66278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usual clinical presentation of nonbullous impetigo in children include the following signs and symptoms.</a:t>
            </a:r>
          </a:p>
        </p:txBody>
      </p:sp>
      <p:pic>
        <p:nvPicPr>
          <p:cNvPr id="4" name="Picture 2" descr="http://i.imgur.com/Kc25ep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3684" l="9943" r="89866">
                        <a14:foregroundMark x1="58891" y1="56842" x2="58891" y2="56842"/>
                        <a14:foregroundMark x1="40153" y1="43684" x2="40153" y2="43684"/>
                        <a14:foregroundMark x1="30975" y1="43421" x2="30975" y2="43421"/>
                        <a14:foregroundMark x1="56979" y1="41316" x2="56979" y2="41316"/>
                        <a14:foregroundMark x1="62715" y1="41316" x2="62715" y2="41316"/>
                        <a14:foregroundMark x1="65201" y1="43421" x2="65201" y2="43421"/>
                        <a14:foregroundMark x1="70937" y1="53684" x2="70937" y2="53684"/>
                        <a14:foregroundMark x1="73423" y1="55000" x2="73423" y2="55000"/>
                        <a14:foregroundMark x1="47036" y1="70526" x2="47036" y2="70526"/>
                        <a14:foregroundMark x1="50860" y1="72368" x2="50860" y2="72368"/>
                        <a14:foregroundMark x1="48757" y1="68158" x2="48757" y2="68158"/>
                        <a14:foregroundMark x1="43977" y1="74737" x2="43977" y2="74737"/>
                        <a14:foregroundMark x1="47610" y1="80000" x2="47610" y2="80000"/>
                        <a14:foregroundMark x1="44359" y1="78947" x2="44359" y2="78947"/>
                        <a14:foregroundMark x1="42830" y1="81316" x2="42830" y2="81316"/>
                        <a14:foregroundMark x1="47992" y1="84211" x2="47992" y2="84211"/>
                        <a14:foregroundMark x1="24092" y1="54474" x2="24092" y2="54474"/>
                        <a14:foregroundMark x1="22753" y1="62632" x2="22753" y2="6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632" y="1911554"/>
            <a:ext cx="2108257" cy="153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nhs.uk/Conditions/Impetigo/PublishingImages/impetigo_342x198_C01756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16" y="3780910"/>
            <a:ext cx="1989891" cy="115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02235045"/>
              </p:ext>
            </p:extLst>
          </p:nvPr>
        </p:nvGraphicFramePr>
        <p:xfrm>
          <a:off x="838200" y="2016725"/>
          <a:ext cx="7163431" cy="455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7482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Normal Physiology of 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skin forms the protective layer against the external environment, serving as the semipermeable barrier that excludes hydrophilic/hydrophobic substances as well as various pathogens from the internal body system.</a:t>
            </a:r>
          </a:p>
          <a:p>
            <a:r>
              <a:rPr lang="en-CA" dirty="0"/>
              <a:t>Skin is composed of three major layers:</a:t>
            </a:r>
          </a:p>
          <a:p>
            <a:pPr lvl="1"/>
            <a:r>
              <a:rPr lang="en-CA" dirty="0"/>
              <a:t>Epidermis</a:t>
            </a:r>
          </a:p>
          <a:p>
            <a:pPr lvl="1"/>
            <a:r>
              <a:rPr lang="en-CA" dirty="0"/>
              <a:t>Dermis</a:t>
            </a:r>
          </a:p>
          <a:p>
            <a:pPr lvl="1"/>
            <a:r>
              <a:rPr lang="en-CA" dirty="0"/>
              <a:t>Hypodermis</a:t>
            </a:r>
          </a:p>
        </p:txBody>
      </p:sp>
      <p:pic>
        <p:nvPicPr>
          <p:cNvPr id="4" name="Picture 2" descr="UBCPATH417 Case1 BodySystems Q2 Fig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5" t="4605"/>
          <a:stretch/>
        </p:blipFill>
        <p:spPr bwMode="auto">
          <a:xfrm>
            <a:off x="5364470" y="3087755"/>
            <a:ext cx="4550239" cy="358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7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Normal Physiology of Skin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Epidermis is </a:t>
            </a:r>
            <a:r>
              <a:rPr lang="en-CA" dirty="0">
                <a:solidFill>
                  <a:srgbClr val="FF0000"/>
                </a:solidFill>
              </a:rPr>
              <a:t>avascular</a:t>
            </a:r>
            <a:r>
              <a:rPr lang="en-CA" dirty="0"/>
              <a:t> and harbours cellular components such as </a:t>
            </a:r>
            <a:r>
              <a:rPr lang="en-CA" dirty="0">
                <a:solidFill>
                  <a:srgbClr val="FF0000"/>
                </a:solidFill>
              </a:rPr>
              <a:t>melanocytes and Langerhans cells</a:t>
            </a:r>
            <a:r>
              <a:rPr lang="en-CA" dirty="0"/>
              <a:t>. 4 layers of the epidermis are:</a:t>
            </a:r>
          </a:p>
          <a:p>
            <a:pPr lvl="1"/>
            <a:r>
              <a:rPr lang="en-CA" dirty="0"/>
              <a:t>Stratum </a:t>
            </a:r>
            <a:r>
              <a:rPr lang="en-CA" dirty="0" err="1"/>
              <a:t>corneum</a:t>
            </a:r>
            <a:endParaRPr lang="en-CA" dirty="0"/>
          </a:p>
          <a:p>
            <a:pPr lvl="1"/>
            <a:r>
              <a:rPr lang="en-CA" dirty="0"/>
              <a:t>Stratum granulosum</a:t>
            </a:r>
          </a:p>
          <a:p>
            <a:pPr lvl="1"/>
            <a:r>
              <a:rPr lang="en-CA" dirty="0"/>
              <a:t>Stratum spinosum</a:t>
            </a:r>
          </a:p>
          <a:p>
            <a:pPr lvl="1"/>
            <a:r>
              <a:rPr lang="en-CA" dirty="0"/>
              <a:t>Stratum </a:t>
            </a:r>
            <a:r>
              <a:rPr lang="en-CA" dirty="0" err="1"/>
              <a:t>basale</a:t>
            </a:r>
            <a:endParaRPr lang="en-CA" dirty="0"/>
          </a:p>
          <a:p>
            <a:r>
              <a:rPr lang="en-CA" dirty="0"/>
              <a:t>Dermis is </a:t>
            </a:r>
            <a:r>
              <a:rPr lang="en-CA" dirty="0">
                <a:solidFill>
                  <a:srgbClr val="FF0000"/>
                </a:solidFill>
              </a:rPr>
              <a:t>vascular</a:t>
            </a:r>
            <a:r>
              <a:rPr lang="en-CA" dirty="0"/>
              <a:t> and plays a critical role in supplying the nutrients to epidermis. It harbours structures such as:</a:t>
            </a:r>
          </a:p>
          <a:p>
            <a:pPr lvl="1"/>
            <a:r>
              <a:rPr lang="en-CA" dirty="0"/>
              <a:t>Eccrine sweat glands</a:t>
            </a:r>
          </a:p>
          <a:p>
            <a:pPr lvl="1"/>
            <a:r>
              <a:rPr lang="en-CA" dirty="0"/>
              <a:t>Hair follicles</a:t>
            </a:r>
          </a:p>
          <a:p>
            <a:pPr lvl="1"/>
            <a:r>
              <a:rPr lang="en-CA" dirty="0"/>
              <a:t>Pacinian corpuscle</a:t>
            </a:r>
          </a:p>
          <a:p>
            <a:pPr lvl="1"/>
            <a:r>
              <a:rPr lang="en-CA" dirty="0"/>
              <a:t>Sebaceous glands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2" descr="UBCPATH417 Case1 BodySystems Q2 Fig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5" t="4605"/>
          <a:stretch/>
        </p:blipFill>
        <p:spPr bwMode="auto">
          <a:xfrm>
            <a:off x="838200" y="164961"/>
            <a:ext cx="8345557" cy="657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46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 Skin Disturbance in Impetigo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616498"/>
              </p:ext>
            </p:extLst>
          </p:nvPr>
        </p:nvGraphicFramePr>
        <p:xfrm>
          <a:off x="838200" y="1825625"/>
          <a:ext cx="90757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85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4. Secondary sites of infection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73060"/>
              </p:ext>
            </p:extLst>
          </p:nvPr>
        </p:nvGraphicFramePr>
        <p:xfrm>
          <a:off x="838971" y="1690688"/>
          <a:ext cx="9075738" cy="449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66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266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Body system in Paediatric Nonbullous Impetigo</vt:lpstr>
      <vt:lpstr>Paediatric Nonbullous Impetigo</vt:lpstr>
      <vt:lpstr>1. Signs and Symptoms</vt:lpstr>
      <vt:lpstr>2. Normal Physiology of Skin</vt:lpstr>
      <vt:lpstr>2. Normal Physiology of Skin</vt:lpstr>
      <vt:lpstr>3. Skin Disturbance in Impetigo</vt:lpstr>
      <vt:lpstr>4. Secondary sites of infection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Yong</dc:creator>
  <cp:lastModifiedBy>Jen Yong</cp:lastModifiedBy>
  <cp:revision>14</cp:revision>
  <dcterms:created xsi:type="dcterms:W3CDTF">2017-01-29T01:26:18Z</dcterms:created>
  <dcterms:modified xsi:type="dcterms:W3CDTF">2017-01-29T06:34:08Z</dcterms:modified>
</cp:coreProperties>
</file>