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64" r:id="rId3"/>
    <p:sldId id="272" r:id="rId4"/>
    <p:sldId id="273" r:id="rId5"/>
    <p:sldId id="274" r:id="rId6"/>
    <p:sldId id="276" r:id="rId7"/>
    <p:sldId id="275" r:id="rId8"/>
    <p:sldId id="277" r:id="rId9"/>
    <p:sldId id="271" r:id="rId10"/>
  </p:sldIdLst>
  <p:sldSz cx="9144000" cy="5143500" type="screen16x9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orient="horz" pos="1188">
          <p15:clr>
            <a:srgbClr val="A4A3A4"/>
          </p15:clr>
        </p15:guide>
        <p15:guide id="3" orient="horz" pos="972">
          <p15:clr>
            <a:srgbClr val="A4A3A4"/>
          </p15:clr>
        </p15:guide>
        <p15:guide id="4" orient="horz" pos="756">
          <p15:clr>
            <a:srgbClr val="A4A3A4"/>
          </p15:clr>
        </p15:guide>
        <p15:guide id="5" orient="horz" pos="1080">
          <p15:clr>
            <a:srgbClr val="A4A3A4"/>
          </p15:clr>
        </p15:guide>
        <p15:guide id="6" orient="horz" pos="1404">
          <p15:clr>
            <a:srgbClr val="A4A3A4"/>
          </p15:clr>
        </p15:guide>
        <p15:guide id="7" orient="horz" pos="1296">
          <p15:clr>
            <a:srgbClr val="A4A3A4"/>
          </p15:clr>
        </p15:guide>
        <p15:guide id="8" orient="horz" pos="864">
          <p15:clr>
            <a:srgbClr val="A4A3A4"/>
          </p15:clr>
        </p15:guide>
        <p15:guide id="9" pos="2880">
          <p15:clr>
            <a:srgbClr val="A4A3A4"/>
          </p15:clr>
        </p15:guide>
        <p15:guide id="10" pos="1728">
          <p15:clr>
            <a:srgbClr val="A4A3A4"/>
          </p15:clr>
        </p15:guide>
        <p15:guide id="11" pos="721">
          <p15:clr>
            <a:srgbClr val="A4A3A4"/>
          </p15:clr>
        </p15:guide>
        <p15:guide id="12" pos="1144">
          <p15:clr>
            <a:srgbClr val="A4A3A4"/>
          </p15:clr>
        </p15:guide>
        <p15:guide id="13" pos="3455">
          <p15:clr>
            <a:srgbClr val="A4A3A4"/>
          </p15:clr>
        </p15:guide>
        <p15:guide id="14" pos="5184">
          <p15:clr>
            <a:srgbClr val="A4A3A4"/>
          </p15:clr>
        </p15:guide>
        <p15:guide id="15" pos="2305">
          <p15:clr>
            <a:srgbClr val="A4A3A4"/>
          </p15:clr>
        </p15:guide>
        <p15:guide id="16" pos="403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 frameSlides="1"/>
  <p:clrMru>
    <a:srgbClr val="C5CFDA"/>
    <a:srgbClr val="041E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7" autoAdjust="0"/>
    <p:restoredTop sz="94694"/>
  </p:normalViewPr>
  <p:slideViewPr>
    <p:cSldViewPr snapToObjects="1">
      <p:cViewPr varScale="1">
        <p:scale>
          <a:sx n="96" d="100"/>
          <a:sy n="96" d="100"/>
        </p:scale>
        <p:origin x="424" y="56"/>
      </p:cViewPr>
      <p:guideLst>
        <p:guide orient="horz" pos="1620"/>
        <p:guide orient="horz" pos="1188"/>
        <p:guide orient="horz" pos="972"/>
        <p:guide orient="horz" pos="756"/>
        <p:guide orient="horz" pos="1080"/>
        <p:guide orient="horz" pos="1404"/>
        <p:guide orient="horz" pos="1296"/>
        <p:guide orient="horz" pos="864"/>
        <p:guide pos="2880"/>
        <p:guide pos="1728"/>
        <p:guide pos="721"/>
        <p:guide pos="1144"/>
        <p:guide pos="3455"/>
        <p:guide pos="5184"/>
        <p:guide pos="2305"/>
        <p:guide pos="403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napToObjects="1">
      <p:cViewPr varScale="1">
        <p:scale>
          <a:sx n="100" d="100"/>
          <a:sy n="100" d="100"/>
        </p:scale>
        <p:origin x="-4288" y="-10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ilmore, Kevin" userId="2f694e01-abd8-453f-85d5-2768980273b5" providerId="ADAL" clId="{4D360AE7-FAC9-4AE9-A961-26B9385A63BD}"/>
    <pc:docChg chg="undo custSel addSld modSld sldOrd">
      <pc:chgData name="Gilmore, Kevin" userId="2f694e01-abd8-453f-85d5-2768980273b5" providerId="ADAL" clId="{4D360AE7-FAC9-4AE9-A961-26B9385A63BD}" dt="2025-07-08T21:31:57.655" v="600" actId="20577"/>
      <pc:docMkLst>
        <pc:docMk/>
      </pc:docMkLst>
      <pc:sldChg chg="modSp mod">
        <pc:chgData name="Gilmore, Kevin" userId="2f694e01-abd8-453f-85d5-2768980273b5" providerId="ADAL" clId="{4D360AE7-FAC9-4AE9-A961-26B9385A63BD}" dt="2025-07-08T21:31:57.655" v="600" actId="20577"/>
        <pc:sldMkLst>
          <pc:docMk/>
          <pc:sldMk cId="3361288064" sldId="272"/>
        </pc:sldMkLst>
        <pc:spChg chg="mod">
          <ac:chgData name="Gilmore, Kevin" userId="2f694e01-abd8-453f-85d5-2768980273b5" providerId="ADAL" clId="{4D360AE7-FAC9-4AE9-A961-26B9385A63BD}" dt="2025-07-08T21:31:57.655" v="600" actId="20577"/>
          <ac:spMkLst>
            <pc:docMk/>
            <pc:sldMk cId="3361288064" sldId="272"/>
            <ac:spMk id="3" creationId="{2C8D71AB-F262-ABA1-28A4-F43497C9A9E4}"/>
          </ac:spMkLst>
        </pc:spChg>
      </pc:sldChg>
      <pc:sldChg chg="modSp mod">
        <pc:chgData name="Gilmore, Kevin" userId="2f694e01-abd8-453f-85d5-2768980273b5" providerId="ADAL" clId="{4D360AE7-FAC9-4AE9-A961-26B9385A63BD}" dt="2025-06-26T21:35:12.625" v="73" actId="5793"/>
        <pc:sldMkLst>
          <pc:docMk/>
          <pc:sldMk cId="2150361430" sldId="275"/>
        </pc:sldMkLst>
        <pc:spChg chg="mod">
          <ac:chgData name="Gilmore, Kevin" userId="2f694e01-abd8-453f-85d5-2768980273b5" providerId="ADAL" clId="{4D360AE7-FAC9-4AE9-A961-26B9385A63BD}" dt="2025-06-26T21:34:32.190" v="4" actId="20577"/>
          <ac:spMkLst>
            <pc:docMk/>
            <pc:sldMk cId="2150361430" sldId="275"/>
            <ac:spMk id="2" creationId="{E841338E-D5E9-FD0B-AD41-3FFA8B8CF512}"/>
          </ac:spMkLst>
        </pc:spChg>
        <pc:spChg chg="mod">
          <ac:chgData name="Gilmore, Kevin" userId="2f694e01-abd8-453f-85d5-2768980273b5" providerId="ADAL" clId="{4D360AE7-FAC9-4AE9-A961-26B9385A63BD}" dt="2025-06-26T21:35:12.625" v="73" actId="5793"/>
          <ac:spMkLst>
            <pc:docMk/>
            <pc:sldMk cId="2150361430" sldId="275"/>
            <ac:spMk id="3" creationId="{2C8D71AB-F262-ABA1-28A4-F43497C9A9E4}"/>
          </ac:spMkLst>
        </pc:spChg>
      </pc:sldChg>
      <pc:sldChg chg="ord">
        <pc:chgData name="Gilmore, Kevin" userId="2f694e01-abd8-453f-85d5-2768980273b5" providerId="ADAL" clId="{4D360AE7-FAC9-4AE9-A961-26B9385A63BD}" dt="2025-06-26T21:34:40.635" v="6"/>
        <pc:sldMkLst>
          <pc:docMk/>
          <pc:sldMk cId="3114713352" sldId="276"/>
        </pc:sldMkLst>
      </pc:sldChg>
      <pc:sldChg chg="modSp add mod">
        <pc:chgData name="Gilmore, Kevin" userId="2f694e01-abd8-453f-85d5-2768980273b5" providerId="ADAL" clId="{4D360AE7-FAC9-4AE9-A961-26B9385A63BD}" dt="2025-06-26T21:44:10.682" v="579" actId="20577"/>
        <pc:sldMkLst>
          <pc:docMk/>
          <pc:sldMk cId="3177995318" sldId="277"/>
        </pc:sldMkLst>
        <pc:spChg chg="mod">
          <ac:chgData name="Gilmore, Kevin" userId="2f694e01-abd8-453f-85d5-2768980273b5" providerId="ADAL" clId="{4D360AE7-FAC9-4AE9-A961-26B9385A63BD}" dt="2025-06-26T21:44:10.682" v="579" actId="20577"/>
          <ac:spMkLst>
            <pc:docMk/>
            <pc:sldMk cId="3177995318" sldId="277"/>
            <ac:spMk id="3" creationId="{2C8D71AB-F262-ABA1-28A4-F43497C9A9E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6AD1E1A-9E47-8642-97EF-A5D03C64058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42E8D6-892D-0649-82F5-7755A6E244E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BA6DEB3-CB8E-9E40-98E0-5CE31DF0C95B}" type="datetime1">
              <a:rPr lang="en-US" altLang="en-US"/>
              <a:pPr>
                <a:defRPr/>
              </a:pPr>
              <a:t>8/25/2025</a:t>
            </a:fld>
            <a:endParaRPr lang="en-US" alt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A5CBCFE4-8BCF-E24E-AE08-D841580825C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4F2C32E-D161-2D4D-83CC-116380BF61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CA" noProof="0"/>
              <a:t>Click to edit Master text styles</a:t>
            </a:r>
          </a:p>
          <a:p>
            <a:pPr lvl="1"/>
            <a:r>
              <a:rPr lang="en-CA" noProof="0"/>
              <a:t>Second level</a:t>
            </a:r>
          </a:p>
          <a:p>
            <a:pPr lvl="2"/>
            <a:r>
              <a:rPr lang="en-CA" noProof="0"/>
              <a:t>Third level</a:t>
            </a:r>
          </a:p>
          <a:p>
            <a:pPr lvl="3"/>
            <a:r>
              <a:rPr lang="en-CA" noProof="0"/>
              <a:t>Fourth level</a:t>
            </a:r>
          </a:p>
          <a:p>
            <a:pPr lvl="4"/>
            <a:r>
              <a:rPr lang="en-CA" noProof="0"/>
              <a:t>Fifth level</a:t>
            </a:r>
            <a:endParaRPr lang="en-US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D1E0FD-5AEE-C645-AA9B-8DE081CD162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72C9AF-D52B-0B4A-AA1D-61389843C9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fld id="{0AC4509C-521C-984C-99CF-C849519644A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in-mall.fixed.jpg">
            <a:extLst>
              <a:ext uri="{FF2B5EF4-FFF2-40B4-BE49-F238E27FC236}">
                <a16:creationId xmlns:a16="http://schemas.microsoft.com/office/drawing/2014/main" id="{A104DD2E-E05D-4011-3B0D-B02881E6EC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2B61448-1F3D-9A81-AF1E-639B81BA3752}"/>
              </a:ext>
            </a:extLst>
          </p:cNvPr>
          <p:cNvSpPr/>
          <p:nvPr userDrawn="1"/>
        </p:nvSpPr>
        <p:spPr>
          <a:xfrm>
            <a:off x="0" y="1131888"/>
            <a:ext cx="6015038" cy="2735262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AC69FFA-3464-FBED-925C-92576CC1EDCA}"/>
              </a:ext>
            </a:extLst>
          </p:cNvPr>
          <p:cNvSpPr/>
          <p:nvPr userDrawn="1"/>
        </p:nvSpPr>
        <p:spPr>
          <a:xfrm>
            <a:off x="8243888" y="1131888"/>
            <a:ext cx="900112" cy="1085657"/>
          </a:xfrm>
          <a:prstGeom prst="rect">
            <a:avLst/>
          </a:prstGeom>
          <a:solidFill>
            <a:srgbClr val="FFFFFF">
              <a:alpha val="7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Text Placeholder 18">
            <a:extLst>
              <a:ext uri="{FF2B5EF4-FFF2-40B4-BE49-F238E27FC236}">
                <a16:creationId xmlns:a16="http://schemas.microsoft.com/office/drawing/2014/main" id="{1E6219E6-709D-4529-0AF1-EA6DCDBEAAB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5587" y="1332646"/>
            <a:ext cx="5430376" cy="1095088"/>
          </a:xfrm>
          <a:prstGeom prst="rect">
            <a:avLst/>
          </a:prstGeom>
        </p:spPr>
        <p:txBody>
          <a:bodyPr vert="horz"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400" b="1" i="0" kern="0" cap="all" spc="30" baseline="0">
                <a:solidFill>
                  <a:schemeClr val="tx1"/>
                </a:solidFill>
                <a:latin typeface="Whitney Bold" pitchFamily="2" charset="0"/>
                <a:cs typeface="Arial"/>
              </a:defRPr>
            </a:lvl1pPr>
          </a:lstStyle>
          <a:p>
            <a:pPr lvl="0"/>
            <a:r>
              <a:rPr lang="en-CA" dirty="0"/>
              <a:t>Click to edit Master text styles</a:t>
            </a:r>
          </a:p>
        </p:txBody>
      </p:sp>
      <p:sp>
        <p:nvSpPr>
          <p:cNvPr id="10" name="Text Placeholder 14">
            <a:extLst>
              <a:ext uri="{FF2B5EF4-FFF2-40B4-BE49-F238E27FC236}">
                <a16:creationId xmlns:a16="http://schemas.microsoft.com/office/drawing/2014/main" id="{D4C5E91A-1283-CDC6-372E-0FDEF6BB350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65760" y="3003798"/>
            <a:ext cx="5430203" cy="321394"/>
          </a:xfrm>
          <a:prstGeom prst="rect">
            <a:avLst/>
          </a:prstGeom>
        </p:spPr>
        <p:txBody>
          <a:bodyPr vert="horz" lIns="0" tIns="0" rIns="0" bIns="0" anchor="ctr"/>
          <a:lstStyle>
            <a:lvl1pPr marL="0" indent="0">
              <a:buNone/>
              <a:defRPr sz="2400" b="0" i="0" kern="0" spc="30" baseline="0">
                <a:solidFill>
                  <a:schemeClr val="tx1"/>
                </a:solidFill>
                <a:latin typeface="Whitney Medium" pitchFamily="2" charset="0"/>
                <a:cs typeface="Arial"/>
              </a:defRPr>
            </a:lvl1pPr>
            <a:lvl2pPr>
              <a:defRPr sz="900" b="0" i="0">
                <a:latin typeface="Whitney Book"/>
                <a:cs typeface="Whitney Book"/>
              </a:defRPr>
            </a:lvl2pPr>
            <a:lvl3pPr>
              <a:defRPr sz="900" b="0" i="0">
                <a:latin typeface="Whitney Book"/>
                <a:cs typeface="Whitney Book"/>
              </a:defRPr>
            </a:lvl3pPr>
            <a:lvl4pPr>
              <a:defRPr sz="900" b="0" i="0">
                <a:latin typeface="Whitney Book"/>
                <a:cs typeface="Whitney Book"/>
              </a:defRPr>
            </a:lvl4pPr>
            <a:lvl5pPr>
              <a:defRPr sz="900" b="0" i="0">
                <a:latin typeface="Whitney Book"/>
                <a:cs typeface="Whitney Book"/>
              </a:defRPr>
            </a:lvl5pPr>
          </a:lstStyle>
          <a:p>
            <a:pPr lvl="0"/>
            <a:r>
              <a:rPr lang="en-CA" dirty="0"/>
              <a:t>Click to </a:t>
            </a:r>
            <a:r>
              <a:rPr lang="en-CA" noProof="0" dirty="0"/>
              <a:t>edit</a:t>
            </a:r>
            <a:r>
              <a:rPr lang="en-CA" dirty="0"/>
              <a:t> Master text styles</a:t>
            </a:r>
          </a:p>
        </p:txBody>
      </p:sp>
      <p:sp>
        <p:nvSpPr>
          <p:cNvPr id="11" name="Text Placeholder 14">
            <a:extLst>
              <a:ext uri="{FF2B5EF4-FFF2-40B4-BE49-F238E27FC236}">
                <a16:creationId xmlns:a16="http://schemas.microsoft.com/office/drawing/2014/main" id="{4E27239E-C931-CE3B-93E6-86C7D130871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5760" y="3507854"/>
            <a:ext cx="5430203" cy="321394"/>
          </a:xfrm>
          <a:prstGeom prst="rect">
            <a:avLst/>
          </a:prstGeom>
        </p:spPr>
        <p:txBody>
          <a:bodyPr vert="horz" lIns="0" tIns="0" rIns="0" bIns="0" anchor="ctr"/>
          <a:lstStyle>
            <a:lvl1pPr marL="0" indent="0">
              <a:buNone/>
              <a:defRPr sz="1400" b="1" i="0" kern="0" cap="all" spc="150" normalizeH="0" baseline="0">
                <a:solidFill>
                  <a:srgbClr val="0C2344"/>
                </a:solidFill>
                <a:latin typeface="Whitney Bold" pitchFamily="2" charset="0"/>
                <a:cs typeface="Arial"/>
              </a:defRPr>
            </a:lvl1pPr>
            <a:lvl2pPr>
              <a:defRPr sz="900" b="0" i="0">
                <a:latin typeface="Whitney Book"/>
                <a:cs typeface="Whitney Book"/>
              </a:defRPr>
            </a:lvl2pPr>
            <a:lvl3pPr>
              <a:defRPr sz="900" b="0" i="0">
                <a:latin typeface="Whitney Book"/>
                <a:cs typeface="Whitney Book"/>
              </a:defRPr>
            </a:lvl3pPr>
            <a:lvl4pPr>
              <a:defRPr sz="900" b="0" i="0">
                <a:latin typeface="Whitney Book"/>
                <a:cs typeface="Whitney Book"/>
              </a:defRPr>
            </a:lvl4pPr>
            <a:lvl5pPr>
              <a:defRPr sz="900" b="0" i="0">
                <a:latin typeface="Whitney Book"/>
                <a:cs typeface="Whitney Book"/>
              </a:defRPr>
            </a:lvl5pPr>
          </a:lstStyle>
          <a:p>
            <a:pPr lvl="0"/>
            <a:r>
              <a:rPr lang="en-CA" dirty="0"/>
              <a:t>Click to edit Master text styles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0D4493C-33FE-FC1F-BFE4-D342DCC9B053}"/>
              </a:ext>
            </a:extLst>
          </p:cNvPr>
          <p:cNvSpPr/>
          <p:nvPr userDrawn="1"/>
        </p:nvSpPr>
        <p:spPr>
          <a:xfrm>
            <a:off x="8243888" y="4423420"/>
            <a:ext cx="900112" cy="720080"/>
          </a:xfrm>
          <a:prstGeom prst="rect">
            <a:avLst/>
          </a:prstGeom>
          <a:solidFill>
            <a:srgbClr val="FFFFFF">
              <a:alpha val="7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5" name="Picture 3" descr="s4b282c2015.png">
            <a:extLst>
              <a:ext uri="{FF2B5EF4-FFF2-40B4-BE49-F238E27FC236}">
                <a16:creationId xmlns:a16="http://schemas.microsoft.com/office/drawing/2014/main" id="{E60BBE77-B8F1-69C0-45D0-0C1770E2427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2173" y="4536604"/>
            <a:ext cx="363537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1674739-D6C0-5808-3883-0A4E539D36E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t="63" b="40781"/>
          <a:stretch/>
        </p:blipFill>
        <p:spPr>
          <a:xfrm>
            <a:off x="8358014" y="1311694"/>
            <a:ext cx="671856" cy="7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522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1900253528_e638090e1d_o.jpg">
            <a:extLst>
              <a:ext uri="{FF2B5EF4-FFF2-40B4-BE49-F238E27FC236}">
                <a16:creationId xmlns:a16="http://schemas.microsoft.com/office/drawing/2014/main" id="{B7A34164-C508-12C2-963F-534205510E2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CBA4536-88CE-B00A-B53A-29082767D14A}"/>
              </a:ext>
            </a:extLst>
          </p:cNvPr>
          <p:cNvSpPr/>
          <p:nvPr userDrawn="1"/>
        </p:nvSpPr>
        <p:spPr>
          <a:xfrm>
            <a:off x="0" y="1131888"/>
            <a:ext cx="6015038" cy="2735262"/>
          </a:xfrm>
          <a:prstGeom prst="rect">
            <a:avLst/>
          </a:prstGeom>
          <a:solidFill>
            <a:srgbClr val="FFFFFF">
              <a:alpha val="7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Text Placeholder 18">
            <a:extLst>
              <a:ext uri="{FF2B5EF4-FFF2-40B4-BE49-F238E27FC236}">
                <a16:creationId xmlns:a16="http://schemas.microsoft.com/office/drawing/2014/main" id="{B940A4FD-ECB3-CF29-105B-07E00F6527B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5587" y="1332646"/>
            <a:ext cx="5430376" cy="1671152"/>
          </a:xfrm>
          <a:prstGeom prst="rect">
            <a:avLst/>
          </a:prstGeom>
        </p:spPr>
        <p:txBody>
          <a:bodyPr vert="horz"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400" b="1" i="0" kern="0" cap="all" spc="30" baseline="0">
                <a:solidFill>
                  <a:schemeClr val="tx1"/>
                </a:solidFill>
                <a:latin typeface="Whitney Bold" pitchFamily="2" charset="0"/>
                <a:cs typeface="Arial"/>
              </a:defRPr>
            </a:lvl1pPr>
          </a:lstStyle>
          <a:p>
            <a:pPr lvl="0"/>
            <a:r>
              <a:rPr lang="en-CA" dirty="0"/>
              <a:t>Click to edit Master text styles</a:t>
            </a:r>
          </a:p>
        </p:txBody>
      </p:sp>
      <p:sp>
        <p:nvSpPr>
          <p:cNvPr id="7" name="Text Placeholder 14">
            <a:extLst>
              <a:ext uri="{FF2B5EF4-FFF2-40B4-BE49-F238E27FC236}">
                <a16:creationId xmlns:a16="http://schemas.microsoft.com/office/drawing/2014/main" id="{43C5C7E3-055D-C371-9988-22AB27FD43C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65760" y="3003798"/>
            <a:ext cx="5430203" cy="321394"/>
          </a:xfrm>
          <a:prstGeom prst="rect">
            <a:avLst/>
          </a:prstGeom>
        </p:spPr>
        <p:txBody>
          <a:bodyPr vert="horz" lIns="0" tIns="0" rIns="0" bIns="0" anchor="ctr"/>
          <a:lstStyle>
            <a:lvl1pPr marL="0" indent="0">
              <a:buNone/>
              <a:defRPr sz="2400" b="0" i="0" kern="0" spc="30" baseline="0">
                <a:solidFill>
                  <a:schemeClr val="tx1"/>
                </a:solidFill>
                <a:latin typeface="Whitney Medium" pitchFamily="2" charset="0"/>
                <a:cs typeface="Arial"/>
              </a:defRPr>
            </a:lvl1pPr>
            <a:lvl2pPr>
              <a:defRPr sz="900" b="0" i="0">
                <a:latin typeface="Whitney Book"/>
                <a:cs typeface="Whitney Book"/>
              </a:defRPr>
            </a:lvl2pPr>
            <a:lvl3pPr>
              <a:defRPr sz="900" b="0" i="0">
                <a:latin typeface="Whitney Book"/>
                <a:cs typeface="Whitney Book"/>
              </a:defRPr>
            </a:lvl3pPr>
            <a:lvl4pPr>
              <a:defRPr sz="900" b="0" i="0">
                <a:latin typeface="Whitney Book"/>
                <a:cs typeface="Whitney Book"/>
              </a:defRPr>
            </a:lvl4pPr>
            <a:lvl5pPr>
              <a:defRPr sz="900" b="0" i="0">
                <a:latin typeface="Whitney Book"/>
                <a:cs typeface="Whitney Book"/>
              </a:defRPr>
            </a:lvl5pPr>
          </a:lstStyle>
          <a:p>
            <a:pPr lvl="0"/>
            <a:r>
              <a:rPr lang="en-CA" dirty="0"/>
              <a:t>Click to edit Master text styles</a:t>
            </a:r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D9C4A759-096F-5F25-5CD5-64B4A4396C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5760" y="3507854"/>
            <a:ext cx="5430203" cy="321394"/>
          </a:xfrm>
          <a:prstGeom prst="rect">
            <a:avLst/>
          </a:prstGeom>
        </p:spPr>
        <p:txBody>
          <a:bodyPr vert="horz" lIns="0" tIns="0" rIns="0" bIns="0" anchor="ctr"/>
          <a:lstStyle>
            <a:lvl1pPr marL="0" indent="0">
              <a:buNone/>
              <a:defRPr sz="1400" b="1" i="0" kern="0" cap="all" spc="150" normalizeH="0" baseline="0">
                <a:solidFill>
                  <a:srgbClr val="0C2344"/>
                </a:solidFill>
                <a:latin typeface="Whitney Bold" pitchFamily="2" charset="0"/>
                <a:cs typeface="Arial"/>
              </a:defRPr>
            </a:lvl1pPr>
            <a:lvl2pPr>
              <a:defRPr sz="900" b="0" i="0">
                <a:latin typeface="Whitney Book"/>
                <a:cs typeface="Whitney Book"/>
              </a:defRPr>
            </a:lvl2pPr>
            <a:lvl3pPr>
              <a:defRPr sz="900" b="0" i="0">
                <a:latin typeface="Whitney Book"/>
                <a:cs typeface="Whitney Book"/>
              </a:defRPr>
            </a:lvl3pPr>
            <a:lvl4pPr>
              <a:defRPr sz="900" b="0" i="0">
                <a:latin typeface="Whitney Book"/>
                <a:cs typeface="Whitney Book"/>
              </a:defRPr>
            </a:lvl4pPr>
            <a:lvl5pPr>
              <a:defRPr sz="900" b="0" i="0">
                <a:latin typeface="Whitney Book"/>
                <a:cs typeface="Whitney Book"/>
              </a:defRPr>
            </a:lvl5pPr>
          </a:lstStyle>
          <a:p>
            <a:pPr lvl="0"/>
            <a:r>
              <a:rPr lang="en-CA" dirty="0"/>
              <a:t>Click to edit Master text styles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CE5A7FF-7855-5C1B-B54E-55836D1F0EFA}"/>
              </a:ext>
            </a:extLst>
          </p:cNvPr>
          <p:cNvSpPr/>
          <p:nvPr userDrawn="1"/>
        </p:nvSpPr>
        <p:spPr>
          <a:xfrm>
            <a:off x="8243888" y="1131888"/>
            <a:ext cx="900112" cy="1085657"/>
          </a:xfrm>
          <a:prstGeom prst="rect">
            <a:avLst/>
          </a:prstGeom>
          <a:solidFill>
            <a:srgbClr val="FFFFFF">
              <a:alpha val="7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CF8C0F7-94E0-EB11-47FA-0124E3CBEB4D}"/>
              </a:ext>
            </a:extLst>
          </p:cNvPr>
          <p:cNvSpPr/>
          <p:nvPr userDrawn="1"/>
        </p:nvSpPr>
        <p:spPr>
          <a:xfrm>
            <a:off x="8243888" y="4423420"/>
            <a:ext cx="900112" cy="720080"/>
          </a:xfrm>
          <a:prstGeom prst="rect">
            <a:avLst/>
          </a:prstGeom>
          <a:solidFill>
            <a:srgbClr val="FFFFFF">
              <a:alpha val="7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2" name="Picture 3" descr="s4b282c2015.png">
            <a:extLst>
              <a:ext uri="{FF2B5EF4-FFF2-40B4-BE49-F238E27FC236}">
                <a16:creationId xmlns:a16="http://schemas.microsoft.com/office/drawing/2014/main" id="{A7724514-3868-3948-A786-7886523E2FC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2173" y="4536604"/>
            <a:ext cx="363537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277A590-07EE-4D5D-02E5-D14543FAC4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t="63" b="40781"/>
          <a:stretch/>
        </p:blipFill>
        <p:spPr>
          <a:xfrm>
            <a:off x="8358014" y="1311694"/>
            <a:ext cx="671856" cy="7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973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468908073_a6d2e240c9_k.jpg">
            <a:extLst>
              <a:ext uri="{FF2B5EF4-FFF2-40B4-BE49-F238E27FC236}">
                <a16:creationId xmlns:a16="http://schemas.microsoft.com/office/drawing/2014/main" id="{5B570EBD-2C9E-729F-C8BE-A521081CFCB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0776CCC-04E7-63B1-1ED3-1CB1DE3C94E2}"/>
              </a:ext>
            </a:extLst>
          </p:cNvPr>
          <p:cNvSpPr/>
          <p:nvPr userDrawn="1"/>
        </p:nvSpPr>
        <p:spPr>
          <a:xfrm>
            <a:off x="0" y="1131888"/>
            <a:ext cx="6015038" cy="2735262"/>
          </a:xfrm>
          <a:prstGeom prst="rect">
            <a:avLst/>
          </a:prstGeom>
          <a:solidFill>
            <a:srgbClr val="FFFFFF">
              <a:alpha val="7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57239D-8FA5-5E80-AE62-17496E71AFB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732463" y="6015038"/>
            <a:ext cx="1857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13" name="Text Placeholder 18"/>
          <p:cNvSpPr>
            <a:spLocks noGrp="1"/>
          </p:cNvSpPr>
          <p:nvPr>
            <p:ph type="body" sz="quarter" idx="11"/>
          </p:nvPr>
        </p:nvSpPr>
        <p:spPr>
          <a:xfrm>
            <a:off x="365587" y="1332646"/>
            <a:ext cx="5430376" cy="1671152"/>
          </a:xfrm>
          <a:prstGeom prst="rect">
            <a:avLst/>
          </a:prstGeom>
        </p:spPr>
        <p:txBody>
          <a:bodyPr vert="horz"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400" b="1" i="0" kern="0" cap="all" spc="30" baseline="0">
                <a:solidFill>
                  <a:schemeClr val="tx1"/>
                </a:solidFill>
                <a:latin typeface="Whitney Bold" pitchFamily="2" charset="0"/>
                <a:cs typeface="Arial"/>
              </a:defRPr>
            </a:lvl1pPr>
          </a:lstStyle>
          <a:p>
            <a:pPr lvl="0"/>
            <a:r>
              <a:rPr lang="en-CA" dirty="0"/>
              <a:t>Click to edit Master text styles</a:t>
            </a:r>
          </a:p>
        </p:txBody>
      </p:sp>
      <p:sp>
        <p:nvSpPr>
          <p:cNvPr id="14" name="Text Placeholder 14"/>
          <p:cNvSpPr>
            <a:spLocks noGrp="1"/>
          </p:cNvSpPr>
          <p:nvPr>
            <p:ph type="body" sz="quarter" idx="12"/>
          </p:nvPr>
        </p:nvSpPr>
        <p:spPr>
          <a:xfrm>
            <a:off x="365760" y="3003798"/>
            <a:ext cx="5430203" cy="321394"/>
          </a:xfrm>
          <a:prstGeom prst="rect">
            <a:avLst/>
          </a:prstGeom>
        </p:spPr>
        <p:txBody>
          <a:bodyPr vert="horz" lIns="0" tIns="0" rIns="0" bIns="0" anchor="ctr"/>
          <a:lstStyle>
            <a:lvl1pPr marL="0" indent="0">
              <a:buNone/>
              <a:defRPr sz="2400" b="0" i="0" kern="0" spc="30" baseline="0">
                <a:solidFill>
                  <a:schemeClr val="tx1"/>
                </a:solidFill>
                <a:latin typeface="Whitney Medium" pitchFamily="2" charset="0"/>
                <a:cs typeface="Arial"/>
              </a:defRPr>
            </a:lvl1pPr>
            <a:lvl2pPr>
              <a:defRPr sz="900" b="0" i="0">
                <a:latin typeface="Whitney Book"/>
                <a:cs typeface="Whitney Book"/>
              </a:defRPr>
            </a:lvl2pPr>
            <a:lvl3pPr>
              <a:defRPr sz="900" b="0" i="0">
                <a:latin typeface="Whitney Book"/>
                <a:cs typeface="Whitney Book"/>
              </a:defRPr>
            </a:lvl3pPr>
            <a:lvl4pPr>
              <a:defRPr sz="900" b="0" i="0">
                <a:latin typeface="Whitney Book"/>
                <a:cs typeface="Whitney Book"/>
              </a:defRPr>
            </a:lvl4pPr>
            <a:lvl5pPr>
              <a:defRPr sz="900" b="0" i="0">
                <a:latin typeface="Whitney Book"/>
                <a:cs typeface="Whitney Book"/>
              </a:defRPr>
            </a:lvl5pPr>
          </a:lstStyle>
          <a:p>
            <a:pPr lvl="0"/>
            <a:r>
              <a:rPr lang="en-CA" dirty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3"/>
          </p:nvPr>
        </p:nvSpPr>
        <p:spPr>
          <a:xfrm>
            <a:off x="365760" y="3507854"/>
            <a:ext cx="5430203" cy="321394"/>
          </a:xfrm>
          <a:prstGeom prst="rect">
            <a:avLst/>
          </a:prstGeom>
        </p:spPr>
        <p:txBody>
          <a:bodyPr vert="horz" lIns="0" tIns="0" rIns="0" bIns="0" anchor="ctr"/>
          <a:lstStyle>
            <a:lvl1pPr marL="0" indent="0">
              <a:buNone/>
              <a:defRPr sz="1400" b="1" i="0" kern="0" cap="all" spc="150" normalizeH="0" baseline="0">
                <a:solidFill>
                  <a:srgbClr val="0C2344"/>
                </a:solidFill>
                <a:latin typeface="Whitney Bold" pitchFamily="2" charset="0"/>
                <a:cs typeface="Arial"/>
              </a:defRPr>
            </a:lvl1pPr>
            <a:lvl2pPr>
              <a:defRPr sz="900" b="0" i="0">
                <a:latin typeface="Whitney Book"/>
                <a:cs typeface="Whitney Book"/>
              </a:defRPr>
            </a:lvl2pPr>
            <a:lvl3pPr>
              <a:defRPr sz="900" b="0" i="0">
                <a:latin typeface="Whitney Book"/>
                <a:cs typeface="Whitney Book"/>
              </a:defRPr>
            </a:lvl3pPr>
            <a:lvl4pPr>
              <a:defRPr sz="900" b="0" i="0">
                <a:latin typeface="Whitney Book"/>
                <a:cs typeface="Whitney Book"/>
              </a:defRPr>
            </a:lvl4pPr>
            <a:lvl5pPr>
              <a:defRPr sz="900" b="0" i="0">
                <a:latin typeface="Whitney Book"/>
                <a:cs typeface="Whitney Book"/>
              </a:defRPr>
            </a:lvl5pPr>
          </a:lstStyle>
          <a:p>
            <a:pPr lvl="0"/>
            <a:r>
              <a:rPr lang="en-CA" dirty="0"/>
              <a:t>Click to edit Master text styles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B74563-9514-E2AF-29C2-80AA04531A99}"/>
              </a:ext>
            </a:extLst>
          </p:cNvPr>
          <p:cNvSpPr/>
          <p:nvPr userDrawn="1"/>
        </p:nvSpPr>
        <p:spPr>
          <a:xfrm>
            <a:off x="8243888" y="1131888"/>
            <a:ext cx="900112" cy="1085657"/>
          </a:xfrm>
          <a:prstGeom prst="rect">
            <a:avLst/>
          </a:prstGeom>
          <a:solidFill>
            <a:srgbClr val="FFFFFF">
              <a:alpha val="7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B185805-AC2F-AC1D-41C6-6973843937E9}"/>
              </a:ext>
            </a:extLst>
          </p:cNvPr>
          <p:cNvSpPr/>
          <p:nvPr userDrawn="1"/>
        </p:nvSpPr>
        <p:spPr>
          <a:xfrm>
            <a:off x="8243888" y="4423420"/>
            <a:ext cx="900112" cy="720080"/>
          </a:xfrm>
          <a:prstGeom prst="rect">
            <a:avLst/>
          </a:prstGeom>
          <a:solidFill>
            <a:srgbClr val="FFFFFF">
              <a:alpha val="7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9" name="Picture 3" descr="s4b282c2015.png">
            <a:extLst>
              <a:ext uri="{FF2B5EF4-FFF2-40B4-BE49-F238E27FC236}">
                <a16:creationId xmlns:a16="http://schemas.microsoft.com/office/drawing/2014/main" id="{EF4D40F6-BE75-7844-8481-898F340A516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2173" y="4536604"/>
            <a:ext cx="363537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48F31E0-4E10-BAE6-AA83-08B9C33541A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t="63" b="40781"/>
          <a:stretch/>
        </p:blipFill>
        <p:spPr>
          <a:xfrm>
            <a:off x="8358014" y="1311694"/>
            <a:ext cx="671856" cy="7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6229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3734603791_87ba8475ca_o.jpg">
            <a:extLst>
              <a:ext uri="{FF2B5EF4-FFF2-40B4-BE49-F238E27FC236}">
                <a16:creationId xmlns:a16="http://schemas.microsoft.com/office/drawing/2014/main" id="{4EB245E4-96E7-4B31-B3EA-7B5476D23F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50"/>
            <a:ext cx="9144000" cy="513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6FD8182-1D91-08F0-92CE-8A41BE0C3AB6}"/>
              </a:ext>
            </a:extLst>
          </p:cNvPr>
          <p:cNvSpPr/>
          <p:nvPr userDrawn="1"/>
        </p:nvSpPr>
        <p:spPr>
          <a:xfrm>
            <a:off x="0" y="1131888"/>
            <a:ext cx="6015038" cy="2735262"/>
          </a:xfrm>
          <a:prstGeom prst="rect">
            <a:avLst/>
          </a:prstGeom>
          <a:solidFill>
            <a:srgbClr val="FFFFFF">
              <a:alpha val="7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Text Placeholder 18"/>
          <p:cNvSpPr>
            <a:spLocks noGrp="1"/>
          </p:cNvSpPr>
          <p:nvPr>
            <p:ph type="body" sz="quarter" idx="11"/>
          </p:nvPr>
        </p:nvSpPr>
        <p:spPr>
          <a:xfrm>
            <a:off x="365587" y="1332646"/>
            <a:ext cx="5430376" cy="1671152"/>
          </a:xfrm>
          <a:prstGeom prst="rect">
            <a:avLst/>
          </a:prstGeom>
        </p:spPr>
        <p:txBody>
          <a:bodyPr vert="horz"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400" b="1" i="0" kern="0" cap="all" spc="30" baseline="0">
                <a:solidFill>
                  <a:schemeClr val="tx1"/>
                </a:solidFill>
                <a:latin typeface="Whitney Bold" pitchFamily="2" charset="0"/>
                <a:cs typeface="Arial"/>
              </a:defRPr>
            </a:lvl1pPr>
          </a:lstStyle>
          <a:p>
            <a:pPr lvl="0"/>
            <a:r>
              <a:rPr lang="en-CA" dirty="0"/>
              <a:t>Click to edit Master text styles</a:t>
            </a:r>
          </a:p>
        </p:txBody>
      </p:sp>
      <p:sp>
        <p:nvSpPr>
          <p:cNvPr id="13" name="Text Placeholder 14"/>
          <p:cNvSpPr>
            <a:spLocks noGrp="1"/>
          </p:cNvSpPr>
          <p:nvPr>
            <p:ph type="body" sz="quarter" idx="12"/>
          </p:nvPr>
        </p:nvSpPr>
        <p:spPr>
          <a:xfrm>
            <a:off x="365760" y="3003798"/>
            <a:ext cx="5430203" cy="321394"/>
          </a:xfrm>
          <a:prstGeom prst="rect">
            <a:avLst/>
          </a:prstGeom>
        </p:spPr>
        <p:txBody>
          <a:bodyPr vert="horz" lIns="0" tIns="0" rIns="0" bIns="0" anchor="ctr"/>
          <a:lstStyle>
            <a:lvl1pPr marL="0" indent="0">
              <a:buNone/>
              <a:defRPr sz="2400" b="0" i="0" kern="0" spc="30" baseline="0">
                <a:solidFill>
                  <a:schemeClr val="tx1"/>
                </a:solidFill>
                <a:latin typeface="Arial"/>
                <a:cs typeface="Arial"/>
              </a:defRPr>
            </a:lvl1pPr>
            <a:lvl2pPr>
              <a:defRPr sz="900" b="0" i="0">
                <a:latin typeface="Whitney Book"/>
                <a:cs typeface="Whitney Book"/>
              </a:defRPr>
            </a:lvl2pPr>
            <a:lvl3pPr>
              <a:defRPr sz="900" b="0" i="0">
                <a:latin typeface="Whitney Book"/>
                <a:cs typeface="Whitney Book"/>
              </a:defRPr>
            </a:lvl3pPr>
            <a:lvl4pPr>
              <a:defRPr sz="900" b="0" i="0">
                <a:latin typeface="Whitney Book"/>
                <a:cs typeface="Whitney Book"/>
              </a:defRPr>
            </a:lvl4pPr>
            <a:lvl5pPr>
              <a:defRPr sz="900" b="0" i="0">
                <a:latin typeface="Whitney Book"/>
                <a:cs typeface="Whitney Book"/>
              </a:defRPr>
            </a:lvl5pPr>
          </a:lstStyle>
          <a:p>
            <a:pPr lvl="0"/>
            <a:r>
              <a:rPr lang="en-CA" dirty="0"/>
              <a:t>Click to edit Master text styles</a:t>
            </a:r>
          </a:p>
        </p:txBody>
      </p:sp>
      <p:sp>
        <p:nvSpPr>
          <p:cNvPr id="14" name="Text Placeholder 14"/>
          <p:cNvSpPr>
            <a:spLocks noGrp="1"/>
          </p:cNvSpPr>
          <p:nvPr>
            <p:ph type="body" sz="quarter" idx="13"/>
          </p:nvPr>
        </p:nvSpPr>
        <p:spPr>
          <a:xfrm>
            <a:off x="365760" y="3507854"/>
            <a:ext cx="5430203" cy="321394"/>
          </a:xfrm>
          <a:prstGeom prst="rect">
            <a:avLst/>
          </a:prstGeom>
        </p:spPr>
        <p:txBody>
          <a:bodyPr vert="horz" lIns="0" tIns="0" rIns="0" bIns="0" anchor="ctr"/>
          <a:lstStyle>
            <a:lvl1pPr marL="0" indent="0">
              <a:buNone/>
              <a:defRPr sz="1400" b="1" i="0" kern="0" cap="all" spc="150" normalizeH="0" baseline="0">
                <a:solidFill>
                  <a:srgbClr val="0C2344"/>
                </a:solidFill>
                <a:latin typeface="Arial"/>
                <a:cs typeface="Arial"/>
              </a:defRPr>
            </a:lvl1pPr>
            <a:lvl2pPr>
              <a:defRPr sz="900" b="0" i="0">
                <a:latin typeface="Whitney Book"/>
                <a:cs typeface="Whitney Book"/>
              </a:defRPr>
            </a:lvl2pPr>
            <a:lvl3pPr>
              <a:defRPr sz="900" b="0" i="0">
                <a:latin typeface="Whitney Book"/>
                <a:cs typeface="Whitney Book"/>
              </a:defRPr>
            </a:lvl3pPr>
            <a:lvl4pPr>
              <a:defRPr sz="900" b="0" i="0">
                <a:latin typeface="Whitney Book"/>
                <a:cs typeface="Whitney Book"/>
              </a:defRPr>
            </a:lvl4pPr>
            <a:lvl5pPr>
              <a:defRPr sz="900" b="0" i="0">
                <a:latin typeface="Whitney Book"/>
                <a:cs typeface="Whitney Book"/>
              </a:defRPr>
            </a:lvl5pPr>
          </a:lstStyle>
          <a:p>
            <a:pPr lvl="0"/>
            <a:r>
              <a:rPr lang="en-CA" dirty="0"/>
              <a:t>Click to edit Master text styles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394DBD-621C-24A9-4353-6E611BA0B15C}"/>
              </a:ext>
            </a:extLst>
          </p:cNvPr>
          <p:cNvSpPr/>
          <p:nvPr userDrawn="1"/>
        </p:nvSpPr>
        <p:spPr>
          <a:xfrm>
            <a:off x="8243888" y="1131888"/>
            <a:ext cx="900112" cy="1085657"/>
          </a:xfrm>
          <a:prstGeom prst="rect">
            <a:avLst/>
          </a:prstGeom>
          <a:solidFill>
            <a:srgbClr val="FFFFFF">
              <a:alpha val="7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BF1D0DB-D3AC-700F-2C2F-42F846D0F0BB}"/>
              </a:ext>
            </a:extLst>
          </p:cNvPr>
          <p:cNvSpPr/>
          <p:nvPr userDrawn="1"/>
        </p:nvSpPr>
        <p:spPr>
          <a:xfrm>
            <a:off x="8243888" y="4423420"/>
            <a:ext cx="900112" cy="720080"/>
          </a:xfrm>
          <a:prstGeom prst="rect">
            <a:avLst/>
          </a:prstGeom>
          <a:solidFill>
            <a:srgbClr val="FFFFFF">
              <a:alpha val="7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8" name="Picture 3" descr="s4b282c2015.png">
            <a:extLst>
              <a:ext uri="{FF2B5EF4-FFF2-40B4-BE49-F238E27FC236}">
                <a16:creationId xmlns:a16="http://schemas.microsoft.com/office/drawing/2014/main" id="{76BFF5C0-1EBB-B449-A84C-0861855F3F0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2173" y="4536604"/>
            <a:ext cx="363537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E33445F-4236-5208-A6B3-0F3825C069A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t="63" b="40781"/>
          <a:stretch/>
        </p:blipFill>
        <p:spPr>
          <a:xfrm>
            <a:off x="8358014" y="1311694"/>
            <a:ext cx="671856" cy="7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054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section Slide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467264904_bdb80a731c_o.jpg">
            <a:extLst>
              <a:ext uri="{FF2B5EF4-FFF2-40B4-BE49-F238E27FC236}">
                <a16:creationId xmlns:a16="http://schemas.microsoft.com/office/drawing/2014/main" id="{298962E6-D2D2-6395-746B-1335E7C2D1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70AA3B5-BE0D-AE21-5028-16D568E7EE7B}"/>
              </a:ext>
            </a:extLst>
          </p:cNvPr>
          <p:cNvSpPr/>
          <p:nvPr userDrawn="1"/>
        </p:nvSpPr>
        <p:spPr>
          <a:xfrm>
            <a:off x="0" y="1131888"/>
            <a:ext cx="6015038" cy="1131887"/>
          </a:xfrm>
          <a:prstGeom prst="rect">
            <a:avLst/>
          </a:prstGeom>
          <a:solidFill>
            <a:srgbClr val="FFFFFF">
              <a:alpha val="80152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Text Placeholder 14">
            <a:extLst>
              <a:ext uri="{FF2B5EF4-FFF2-40B4-BE49-F238E27FC236}">
                <a16:creationId xmlns:a16="http://schemas.microsoft.com/office/drawing/2014/main" id="{173E6E87-4988-AC22-C32D-42175ABBB4FE}"/>
              </a:ext>
            </a:extLst>
          </p:cNvPr>
          <p:cNvSpPr txBox="1">
            <a:spLocks/>
          </p:cNvSpPr>
          <p:nvPr userDrawn="1"/>
        </p:nvSpPr>
        <p:spPr>
          <a:xfrm flipH="1">
            <a:off x="8588375" y="4732338"/>
            <a:ext cx="304800" cy="192087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>
              <a:spcBef>
                <a:spcPct val="20000"/>
              </a:spcBef>
              <a:buFont typeface="Arial" panose="020B0604020202020204" pitchFamily="34" charset="0"/>
              <a:buNone/>
            </a:pPr>
            <a:fld id="{011538CB-CE30-9F4B-8074-0FC7ED50E5BB}" type="slidenum">
              <a:rPr lang="en-US" altLang="en-US" sz="900">
                <a:solidFill>
                  <a:srgbClr val="FFFFFF"/>
                </a:solidFill>
                <a:latin typeface="Whitney Book" pitchFamily="2" charset="0"/>
              </a:rPr>
              <a:pPr algn="r">
                <a:spcBef>
                  <a:spcPct val="20000"/>
                </a:spcBef>
                <a:buFont typeface="Arial" panose="020B0604020202020204" pitchFamily="34" charset="0"/>
                <a:buNone/>
              </a:pPr>
              <a:t>‹#›</a:t>
            </a:fld>
            <a:endParaRPr lang="en-CA" altLang="en-US" sz="900">
              <a:solidFill>
                <a:srgbClr val="FFFFFF"/>
              </a:solidFill>
              <a:latin typeface="Whitney Book" pitchFamily="2" charset="0"/>
            </a:endParaRPr>
          </a:p>
        </p:txBody>
      </p:sp>
      <p:sp>
        <p:nvSpPr>
          <p:cNvPr id="26" name="Text Placeholder 18"/>
          <p:cNvSpPr>
            <a:spLocks noGrp="1"/>
          </p:cNvSpPr>
          <p:nvPr>
            <p:ph type="body" sz="quarter" idx="11"/>
          </p:nvPr>
        </p:nvSpPr>
        <p:spPr>
          <a:xfrm>
            <a:off x="323528" y="1167742"/>
            <a:ext cx="5430376" cy="1060178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 i="0" kern="0" cap="all" spc="30" baseline="0">
                <a:solidFill>
                  <a:schemeClr val="tx1"/>
                </a:solidFill>
                <a:latin typeface="Whitney Bold" pitchFamily="2" charset="0"/>
                <a:cs typeface="Arial"/>
              </a:defRPr>
            </a:lvl1pPr>
          </a:lstStyle>
          <a:p>
            <a:pPr lvl="0"/>
            <a:r>
              <a:rPr lang="en-CA" dirty="0"/>
              <a:t>Click to edit Master text styles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5091589-C95E-6E80-E04B-DF66D14D9040}"/>
              </a:ext>
            </a:extLst>
          </p:cNvPr>
          <p:cNvSpPr/>
          <p:nvPr userDrawn="1"/>
        </p:nvSpPr>
        <p:spPr>
          <a:xfrm>
            <a:off x="8243888" y="1131888"/>
            <a:ext cx="900112" cy="1085657"/>
          </a:xfrm>
          <a:prstGeom prst="rect">
            <a:avLst/>
          </a:prstGeom>
          <a:solidFill>
            <a:srgbClr val="FFFFFF">
              <a:alpha val="7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92918C3-A0DB-CD59-ACAD-6F8C3972B26B}"/>
              </a:ext>
            </a:extLst>
          </p:cNvPr>
          <p:cNvSpPr/>
          <p:nvPr userDrawn="1"/>
        </p:nvSpPr>
        <p:spPr>
          <a:xfrm>
            <a:off x="8243888" y="4423420"/>
            <a:ext cx="900112" cy="720080"/>
          </a:xfrm>
          <a:prstGeom prst="rect">
            <a:avLst/>
          </a:prstGeom>
          <a:solidFill>
            <a:srgbClr val="FFFFFF">
              <a:alpha val="7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9" name="Picture 3" descr="s4b282c2015.png">
            <a:extLst>
              <a:ext uri="{FF2B5EF4-FFF2-40B4-BE49-F238E27FC236}">
                <a16:creationId xmlns:a16="http://schemas.microsoft.com/office/drawing/2014/main" id="{D2E09CA3-A729-DAFD-62B9-928F43FC2A1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2173" y="4536604"/>
            <a:ext cx="363537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5C71D6E-8928-496F-3611-0B9EC2BAF48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t="63" b="40781"/>
          <a:stretch/>
        </p:blipFill>
        <p:spPr>
          <a:xfrm>
            <a:off x="8358014" y="1311694"/>
            <a:ext cx="671856" cy="7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89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section Slide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OA Evening-032.jpg">
            <a:extLst>
              <a:ext uri="{FF2B5EF4-FFF2-40B4-BE49-F238E27FC236}">
                <a16:creationId xmlns:a16="http://schemas.microsoft.com/office/drawing/2014/main" id="{FC547767-9BCA-C865-A0D4-4E070B4F4B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6315541-7B4E-98E6-30D3-631BDA5097F1}"/>
              </a:ext>
            </a:extLst>
          </p:cNvPr>
          <p:cNvSpPr/>
          <p:nvPr userDrawn="1"/>
        </p:nvSpPr>
        <p:spPr>
          <a:xfrm>
            <a:off x="0" y="1131888"/>
            <a:ext cx="6015038" cy="1131887"/>
          </a:xfrm>
          <a:prstGeom prst="rect">
            <a:avLst/>
          </a:prstGeom>
          <a:solidFill>
            <a:srgbClr val="FFFFFF">
              <a:alpha val="7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Text Placeholder 14">
            <a:extLst>
              <a:ext uri="{FF2B5EF4-FFF2-40B4-BE49-F238E27FC236}">
                <a16:creationId xmlns:a16="http://schemas.microsoft.com/office/drawing/2014/main" id="{A09F7352-C63A-F333-D50A-70B3A93D1363}"/>
              </a:ext>
            </a:extLst>
          </p:cNvPr>
          <p:cNvSpPr txBox="1">
            <a:spLocks/>
          </p:cNvSpPr>
          <p:nvPr userDrawn="1"/>
        </p:nvSpPr>
        <p:spPr>
          <a:xfrm flipH="1">
            <a:off x="8588375" y="4732338"/>
            <a:ext cx="304800" cy="192087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>
              <a:spcBef>
                <a:spcPct val="20000"/>
              </a:spcBef>
              <a:buFont typeface="Arial" panose="020B0604020202020204" pitchFamily="34" charset="0"/>
              <a:buNone/>
            </a:pPr>
            <a:fld id="{8A42FF8A-8F8A-BB4B-9B9A-03E1ACFE02FE}" type="slidenum">
              <a:rPr lang="en-US" altLang="en-US" sz="900">
                <a:solidFill>
                  <a:srgbClr val="FFFFFF"/>
                </a:solidFill>
                <a:latin typeface="Whitney Book" pitchFamily="2" charset="0"/>
              </a:rPr>
              <a:pPr algn="r">
                <a:spcBef>
                  <a:spcPct val="20000"/>
                </a:spcBef>
                <a:buFont typeface="Arial" panose="020B0604020202020204" pitchFamily="34" charset="0"/>
                <a:buNone/>
              </a:pPr>
              <a:t>‹#›</a:t>
            </a:fld>
            <a:endParaRPr lang="en-CA" altLang="en-US" sz="900">
              <a:solidFill>
                <a:srgbClr val="FFFFFF"/>
              </a:solidFill>
              <a:latin typeface="Whitney Book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C3B0EEE-A284-7D0D-692F-A50EF04A8603}"/>
              </a:ext>
            </a:extLst>
          </p:cNvPr>
          <p:cNvSpPr/>
          <p:nvPr userDrawn="1"/>
        </p:nvSpPr>
        <p:spPr>
          <a:xfrm>
            <a:off x="8243888" y="1131888"/>
            <a:ext cx="900112" cy="1085657"/>
          </a:xfrm>
          <a:prstGeom prst="rect">
            <a:avLst/>
          </a:prstGeom>
          <a:solidFill>
            <a:srgbClr val="FFFFFF">
              <a:alpha val="7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46F255A-80F9-CD6B-FA65-1554DFD60D74}"/>
              </a:ext>
            </a:extLst>
          </p:cNvPr>
          <p:cNvSpPr/>
          <p:nvPr userDrawn="1"/>
        </p:nvSpPr>
        <p:spPr>
          <a:xfrm>
            <a:off x="8243888" y="4423420"/>
            <a:ext cx="900112" cy="720080"/>
          </a:xfrm>
          <a:prstGeom prst="rect">
            <a:avLst/>
          </a:prstGeom>
          <a:solidFill>
            <a:srgbClr val="FFFFFF">
              <a:alpha val="7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" name="Picture 3" descr="s4b282c2015.png">
            <a:extLst>
              <a:ext uri="{FF2B5EF4-FFF2-40B4-BE49-F238E27FC236}">
                <a16:creationId xmlns:a16="http://schemas.microsoft.com/office/drawing/2014/main" id="{39AB0A72-CC7F-0293-8E9E-32B1781055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2173" y="4536604"/>
            <a:ext cx="363537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8F2A9C4-EECB-C69C-C034-8F8A79DA74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t="63" b="40781"/>
          <a:stretch/>
        </p:blipFill>
        <p:spPr>
          <a:xfrm>
            <a:off x="8358014" y="1311694"/>
            <a:ext cx="671856" cy="756000"/>
          </a:xfrm>
          <a:prstGeom prst="rect">
            <a:avLst/>
          </a:prstGeom>
        </p:spPr>
      </p:pic>
      <p:sp>
        <p:nvSpPr>
          <p:cNvPr id="4" name="Text Placeholder 18">
            <a:extLst>
              <a:ext uri="{FF2B5EF4-FFF2-40B4-BE49-F238E27FC236}">
                <a16:creationId xmlns:a16="http://schemas.microsoft.com/office/drawing/2014/main" id="{15419EC9-D6EF-3717-68A2-1901ABFD116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23528" y="1167742"/>
            <a:ext cx="5430376" cy="1060178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 i="0" kern="0" cap="all" spc="30" baseline="0">
                <a:solidFill>
                  <a:schemeClr val="tx1"/>
                </a:solidFill>
                <a:latin typeface="Whitney Bold" pitchFamily="2" charset="0"/>
                <a:cs typeface="Arial"/>
              </a:defRPr>
            </a:lvl1pPr>
          </a:lstStyle>
          <a:p>
            <a:pPr lvl="0"/>
            <a:r>
              <a:rPr lang="en-CA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45062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section Slide -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063615986_7c97fbf65b_o.jpg">
            <a:extLst>
              <a:ext uri="{FF2B5EF4-FFF2-40B4-BE49-F238E27FC236}">
                <a16:creationId xmlns:a16="http://schemas.microsoft.com/office/drawing/2014/main" id="{41646169-D3B4-C31A-7F64-0924AE9D5A6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9907DFC-7392-BFD1-48D1-623022DD3702}"/>
              </a:ext>
            </a:extLst>
          </p:cNvPr>
          <p:cNvSpPr/>
          <p:nvPr userDrawn="1"/>
        </p:nvSpPr>
        <p:spPr>
          <a:xfrm>
            <a:off x="0" y="1131888"/>
            <a:ext cx="6015038" cy="1131887"/>
          </a:xfrm>
          <a:prstGeom prst="rect">
            <a:avLst/>
          </a:prstGeom>
          <a:solidFill>
            <a:srgbClr val="FFFFFF">
              <a:alpha val="80013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Text Placeholder 14">
            <a:extLst>
              <a:ext uri="{FF2B5EF4-FFF2-40B4-BE49-F238E27FC236}">
                <a16:creationId xmlns:a16="http://schemas.microsoft.com/office/drawing/2014/main" id="{A8476BE4-3E29-87E5-5DC2-BDB259833505}"/>
              </a:ext>
            </a:extLst>
          </p:cNvPr>
          <p:cNvSpPr txBox="1">
            <a:spLocks/>
          </p:cNvSpPr>
          <p:nvPr userDrawn="1"/>
        </p:nvSpPr>
        <p:spPr>
          <a:xfrm flipH="1">
            <a:off x="8588375" y="4732338"/>
            <a:ext cx="304800" cy="192087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>
              <a:spcBef>
                <a:spcPct val="20000"/>
              </a:spcBef>
              <a:buFont typeface="Arial" panose="020B0604020202020204" pitchFamily="34" charset="0"/>
              <a:buNone/>
            </a:pPr>
            <a:fld id="{A580605B-92A4-464E-B9E1-5A02C3BF026B}" type="slidenum">
              <a:rPr lang="en-US" altLang="en-US" sz="900">
                <a:solidFill>
                  <a:srgbClr val="FFFFFF"/>
                </a:solidFill>
                <a:latin typeface="Whitney Book" pitchFamily="2" charset="0"/>
              </a:rPr>
              <a:pPr algn="r">
                <a:spcBef>
                  <a:spcPct val="20000"/>
                </a:spcBef>
                <a:buFont typeface="Arial" panose="020B0604020202020204" pitchFamily="34" charset="0"/>
                <a:buNone/>
              </a:pPr>
              <a:t>‹#›</a:t>
            </a:fld>
            <a:endParaRPr lang="en-CA" altLang="en-US" sz="900">
              <a:solidFill>
                <a:srgbClr val="FFFFFF"/>
              </a:solidFill>
              <a:latin typeface="Whitney Book" pitchFamily="2" charset="0"/>
            </a:endParaRPr>
          </a:p>
        </p:txBody>
      </p:sp>
      <p:sp>
        <p:nvSpPr>
          <p:cNvPr id="8" name="Text Placeholder 18"/>
          <p:cNvSpPr>
            <a:spLocks noGrp="1"/>
          </p:cNvSpPr>
          <p:nvPr>
            <p:ph type="body" sz="quarter" idx="11"/>
          </p:nvPr>
        </p:nvSpPr>
        <p:spPr>
          <a:xfrm>
            <a:off x="365587" y="1275606"/>
            <a:ext cx="5430376" cy="1060178"/>
          </a:xfrm>
          <a:prstGeom prst="rect">
            <a:avLst/>
          </a:prstGeom>
        </p:spPr>
        <p:txBody>
          <a:bodyPr vert="horz" lIns="0" tIns="0" rIns="0" bIns="0" anchor="t" anchorCtr="0"/>
          <a:lstStyle>
            <a:lvl1pPr marL="0" indent="0">
              <a:lnSpc>
                <a:spcPts val="3400"/>
              </a:lnSpc>
              <a:spcBef>
                <a:spcPts val="0"/>
              </a:spcBef>
              <a:buNone/>
              <a:defRPr sz="3600" b="1" i="0" kern="0" cap="all" spc="30" baseline="0">
                <a:solidFill>
                  <a:schemeClr val="tx1"/>
                </a:solidFill>
                <a:latin typeface="Whitney Bold" pitchFamily="2" charset="0"/>
                <a:cs typeface="Arial"/>
              </a:defRPr>
            </a:lvl1pPr>
          </a:lstStyle>
          <a:p>
            <a:pPr lvl="0"/>
            <a:r>
              <a:rPr lang="en-CA" dirty="0"/>
              <a:t>Click to edit Master text styles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BC1E52A-3D5F-2679-58C7-0327D10E42B4}"/>
              </a:ext>
            </a:extLst>
          </p:cNvPr>
          <p:cNvSpPr/>
          <p:nvPr userDrawn="1"/>
        </p:nvSpPr>
        <p:spPr>
          <a:xfrm>
            <a:off x="8243888" y="1131888"/>
            <a:ext cx="900112" cy="1085657"/>
          </a:xfrm>
          <a:prstGeom prst="rect">
            <a:avLst/>
          </a:prstGeom>
          <a:solidFill>
            <a:srgbClr val="FFFFFF">
              <a:alpha val="7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807B80A-FD10-899B-9C76-4A260C6610F9}"/>
              </a:ext>
            </a:extLst>
          </p:cNvPr>
          <p:cNvSpPr/>
          <p:nvPr userDrawn="1"/>
        </p:nvSpPr>
        <p:spPr>
          <a:xfrm>
            <a:off x="8243888" y="4423420"/>
            <a:ext cx="900112" cy="720080"/>
          </a:xfrm>
          <a:prstGeom prst="rect">
            <a:avLst/>
          </a:prstGeom>
          <a:solidFill>
            <a:srgbClr val="FFFFFF">
              <a:alpha val="7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" name="Picture 3" descr="s4b282c2015.png">
            <a:extLst>
              <a:ext uri="{FF2B5EF4-FFF2-40B4-BE49-F238E27FC236}">
                <a16:creationId xmlns:a16="http://schemas.microsoft.com/office/drawing/2014/main" id="{3F21D2F1-D3B4-71ED-8429-7EFBB0E4BDD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2173" y="4536604"/>
            <a:ext cx="363537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30FBB61-B2FA-F721-593E-45D2EF71C6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t="63" b="40781"/>
          <a:stretch/>
        </p:blipFill>
        <p:spPr>
          <a:xfrm>
            <a:off x="8358014" y="1311694"/>
            <a:ext cx="671856" cy="7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9771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section Slide -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C547767-9BCA-C865-A0D4-4E070B4F4B6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6315541-7B4E-98E6-30D3-631BDA5097F1}"/>
              </a:ext>
            </a:extLst>
          </p:cNvPr>
          <p:cNvSpPr/>
          <p:nvPr userDrawn="1"/>
        </p:nvSpPr>
        <p:spPr>
          <a:xfrm>
            <a:off x="0" y="1131888"/>
            <a:ext cx="6015038" cy="1131887"/>
          </a:xfrm>
          <a:prstGeom prst="rect">
            <a:avLst/>
          </a:prstGeom>
          <a:solidFill>
            <a:srgbClr val="FFFFFF">
              <a:alpha val="89958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Text Placeholder 14">
            <a:extLst>
              <a:ext uri="{FF2B5EF4-FFF2-40B4-BE49-F238E27FC236}">
                <a16:creationId xmlns:a16="http://schemas.microsoft.com/office/drawing/2014/main" id="{A09F7352-C63A-F333-D50A-70B3A93D1363}"/>
              </a:ext>
            </a:extLst>
          </p:cNvPr>
          <p:cNvSpPr txBox="1">
            <a:spLocks/>
          </p:cNvSpPr>
          <p:nvPr userDrawn="1"/>
        </p:nvSpPr>
        <p:spPr>
          <a:xfrm flipH="1">
            <a:off x="8588375" y="4732338"/>
            <a:ext cx="304800" cy="192087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>
              <a:spcBef>
                <a:spcPct val="20000"/>
              </a:spcBef>
              <a:buFont typeface="Arial" panose="020B0604020202020204" pitchFamily="34" charset="0"/>
              <a:buNone/>
            </a:pPr>
            <a:fld id="{8A42FF8A-8F8A-BB4B-9B9A-03E1ACFE02FE}" type="slidenum">
              <a:rPr lang="en-US" altLang="en-US" sz="900">
                <a:solidFill>
                  <a:srgbClr val="FFFFFF"/>
                </a:solidFill>
                <a:latin typeface="Whitney Book" pitchFamily="2" charset="0"/>
              </a:rPr>
              <a:pPr algn="r">
                <a:spcBef>
                  <a:spcPct val="20000"/>
                </a:spcBef>
                <a:buFont typeface="Arial" panose="020B0604020202020204" pitchFamily="34" charset="0"/>
                <a:buNone/>
              </a:pPr>
              <a:t>‹#›</a:t>
            </a:fld>
            <a:endParaRPr lang="en-CA" altLang="en-US" sz="900">
              <a:solidFill>
                <a:srgbClr val="FFFFFF"/>
              </a:solidFill>
              <a:latin typeface="Whitney Book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C3B0EEE-A284-7D0D-692F-A50EF04A8603}"/>
              </a:ext>
            </a:extLst>
          </p:cNvPr>
          <p:cNvSpPr/>
          <p:nvPr userDrawn="1"/>
        </p:nvSpPr>
        <p:spPr>
          <a:xfrm>
            <a:off x="8243888" y="1131888"/>
            <a:ext cx="900112" cy="1085657"/>
          </a:xfrm>
          <a:prstGeom prst="rect">
            <a:avLst/>
          </a:prstGeom>
          <a:solidFill>
            <a:srgbClr val="FFFFFF">
              <a:alpha val="7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46F255A-80F9-CD6B-FA65-1554DFD60D74}"/>
              </a:ext>
            </a:extLst>
          </p:cNvPr>
          <p:cNvSpPr/>
          <p:nvPr userDrawn="1"/>
        </p:nvSpPr>
        <p:spPr>
          <a:xfrm>
            <a:off x="8243888" y="4423420"/>
            <a:ext cx="900112" cy="720080"/>
          </a:xfrm>
          <a:prstGeom prst="rect">
            <a:avLst/>
          </a:prstGeom>
          <a:solidFill>
            <a:srgbClr val="FFFFFF">
              <a:alpha val="7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" name="Picture 3" descr="s4b282c2015.png">
            <a:extLst>
              <a:ext uri="{FF2B5EF4-FFF2-40B4-BE49-F238E27FC236}">
                <a16:creationId xmlns:a16="http://schemas.microsoft.com/office/drawing/2014/main" id="{39AB0A72-CC7F-0293-8E9E-32B1781055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2173" y="4536604"/>
            <a:ext cx="363537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8F2A9C4-EECB-C69C-C034-8F8A79DA74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t="63" b="40781"/>
          <a:stretch/>
        </p:blipFill>
        <p:spPr>
          <a:xfrm>
            <a:off x="8358014" y="1311694"/>
            <a:ext cx="671856" cy="756000"/>
          </a:xfrm>
          <a:prstGeom prst="rect">
            <a:avLst/>
          </a:prstGeom>
        </p:spPr>
      </p:pic>
      <p:sp>
        <p:nvSpPr>
          <p:cNvPr id="4" name="Text Placeholder 18">
            <a:extLst>
              <a:ext uri="{FF2B5EF4-FFF2-40B4-BE49-F238E27FC236}">
                <a16:creationId xmlns:a16="http://schemas.microsoft.com/office/drawing/2014/main" id="{3CF7BAB4-7B70-FAF2-BA86-7B9E77641E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23528" y="1167742"/>
            <a:ext cx="5430376" cy="1060178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 i="0" kern="0" cap="all" spc="30" baseline="0">
                <a:solidFill>
                  <a:schemeClr val="tx1"/>
                </a:solidFill>
                <a:latin typeface="Whitney Bold" pitchFamily="2" charset="0"/>
                <a:cs typeface="Arial"/>
              </a:defRPr>
            </a:lvl1pPr>
          </a:lstStyle>
          <a:p>
            <a:pPr lvl="0"/>
            <a:r>
              <a:rPr lang="en-CA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43304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y Slide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4b282c2015.png">
            <a:extLst>
              <a:ext uri="{FF2B5EF4-FFF2-40B4-BE49-F238E27FC236}">
                <a16:creationId xmlns:a16="http://schemas.microsoft.com/office/drawing/2014/main" id="{FB229C95-8B17-3578-C993-09C4204D5C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448" y="4299942"/>
            <a:ext cx="363537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14">
            <a:extLst>
              <a:ext uri="{FF2B5EF4-FFF2-40B4-BE49-F238E27FC236}">
                <a16:creationId xmlns:a16="http://schemas.microsoft.com/office/drawing/2014/main" id="{0AB4B626-5319-1046-E8F6-4511847C6A6E}"/>
              </a:ext>
            </a:extLst>
          </p:cNvPr>
          <p:cNvSpPr txBox="1">
            <a:spLocks/>
          </p:cNvSpPr>
          <p:nvPr userDrawn="1"/>
        </p:nvSpPr>
        <p:spPr>
          <a:xfrm flipH="1">
            <a:off x="8731696" y="195486"/>
            <a:ext cx="304800" cy="192087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>
              <a:spcBef>
                <a:spcPct val="20000"/>
              </a:spcBef>
              <a:buFont typeface="Arial" panose="020B0604020202020204" pitchFamily="34" charset="0"/>
              <a:buNone/>
            </a:pPr>
            <a:fld id="{FA807D8C-CDA2-384F-B9C1-BCD5ADC4EEA2}" type="slidenum">
              <a:rPr lang="en-US" altLang="en-US" sz="900">
                <a:cs typeface="Arial" panose="020B0604020202020204" pitchFamily="34" charset="0"/>
              </a:rPr>
              <a:pPr algn="r">
                <a:spcBef>
                  <a:spcPct val="20000"/>
                </a:spcBef>
                <a:buFont typeface="Arial" panose="020B0604020202020204" pitchFamily="34" charset="0"/>
                <a:buNone/>
              </a:pPr>
              <a:t>‹#›</a:t>
            </a:fld>
            <a:endParaRPr lang="en-CA" altLang="en-US" sz="900" dirty="0"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EA0200A-BEB6-5088-ADFB-69867A9F3D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59797" y="267494"/>
            <a:ext cx="512648" cy="504056"/>
          </a:xfrm>
          <a:prstGeom prst="rect">
            <a:avLst/>
          </a:prstGeom>
        </p:spPr>
      </p:pic>
      <p:sp>
        <p:nvSpPr>
          <p:cNvPr id="4" name="Shape 360">
            <a:extLst>
              <a:ext uri="{FF2B5EF4-FFF2-40B4-BE49-F238E27FC236}">
                <a16:creationId xmlns:a16="http://schemas.microsoft.com/office/drawing/2014/main" id="{E7D07A49-8E86-046E-0F5B-3A22F00E6234}"/>
              </a:ext>
            </a:extLst>
          </p:cNvPr>
          <p:cNvSpPr/>
          <p:nvPr userDrawn="1"/>
        </p:nvSpPr>
        <p:spPr>
          <a:xfrm flipH="1" flipV="1">
            <a:off x="408432" y="1344428"/>
            <a:ext cx="0" cy="3799072"/>
          </a:xfrm>
          <a:prstGeom prst="line">
            <a:avLst/>
          </a:prstGeom>
          <a:solidFill>
            <a:schemeClr val="accent3"/>
          </a:solidFill>
          <a:ln w="12700">
            <a:solidFill>
              <a:srgbClr val="041E42"/>
            </a:solidFill>
            <a:miter/>
          </a:ln>
        </p:spPr>
        <p:txBody>
          <a:bodyPr lIns="22860" rIns="22860"/>
          <a:lstStyle/>
          <a:p>
            <a:pPr defTabSz="457200">
              <a:defRPr sz="1800">
                <a:solidFill>
                  <a:srgbClr val="2B2B2B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800">
              <a:solidFill>
                <a:schemeClr val="accent3"/>
              </a:solidFill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BE49DBD2-7647-5564-BA1D-65E2F2F407E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8817486">
            <a:off x="310618" y="1027058"/>
            <a:ext cx="190831" cy="190831"/>
          </a:xfrm>
          <a:prstGeom prst="rect">
            <a:avLst/>
          </a:prstGeom>
        </p:spPr>
      </p:pic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DF0BDDE0-1D1E-0C98-8B09-0BA0680ED8D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71002" y="243859"/>
            <a:ext cx="7661438" cy="623331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2400" b="1" i="0" u="none" strike="noStrike" kern="1200" cap="all" spc="30" normalizeH="0" baseline="0" noProof="0">
                <a:ln>
                  <a:noFill/>
                </a:ln>
                <a:solidFill>
                  <a:srgbClr val="0C2344"/>
                </a:solidFill>
                <a:effectLst/>
                <a:uLnTx/>
                <a:uFillTx/>
                <a:latin typeface="Whitney Bold" pitchFamily="2" charset="0"/>
                <a:cs typeface="Arial"/>
              </a:defRPr>
            </a:lvl1pPr>
            <a:lvl2pPr>
              <a:buNone/>
              <a:defRPr b="0" i="0">
                <a:latin typeface="WhitneyHTF-Bold"/>
                <a:cs typeface="WhitneyHTF-Bold"/>
              </a:defRPr>
            </a:lvl2pPr>
            <a:lvl3pPr>
              <a:buNone/>
              <a:defRPr b="0" i="0">
                <a:latin typeface="WhitneyHTF-Bold"/>
                <a:cs typeface="WhitneyHTF-Bold"/>
              </a:defRPr>
            </a:lvl3pPr>
            <a:lvl4pPr>
              <a:buNone/>
              <a:defRPr b="0" i="0">
                <a:latin typeface="WhitneyHTF-Bold"/>
                <a:cs typeface="WhitneyHTF-Bold"/>
              </a:defRPr>
            </a:lvl4pPr>
            <a:lvl5pPr>
              <a:buNone/>
              <a:defRPr b="0" i="0">
                <a:latin typeface="WhitneyHTF-Bold"/>
                <a:cs typeface="WhitneyHTF-Bold"/>
              </a:defRPr>
            </a:lvl5pPr>
          </a:lstStyle>
          <a:p>
            <a:pPr lvl="0"/>
            <a:r>
              <a:rPr lang="en-CA" dirty="0"/>
              <a:t>Click to edit Master text styles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5A4F9681-3E4A-7E30-8FA9-725094E7F3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71002" y="964237"/>
            <a:ext cx="7661438" cy="3672110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lnSpc>
                <a:spcPct val="130000"/>
              </a:lnSpc>
              <a:spcBef>
                <a:spcPts val="0"/>
              </a:spcBef>
              <a:buFontTx/>
              <a:buNone/>
              <a:defRPr sz="2000">
                <a:latin typeface="Whitney Medium" pitchFamily="2" charset="0"/>
              </a:defRPr>
            </a:lvl1pPr>
            <a:lvl2pPr marL="0" indent="-180000">
              <a:lnSpc>
                <a:spcPct val="130000"/>
              </a:lnSpc>
              <a:spcBef>
                <a:spcPts val="0"/>
              </a:spcBef>
              <a:buFont typeface="Arial"/>
              <a:buChar char="•"/>
              <a:defRPr sz="2000">
                <a:latin typeface="Whitney Medium" pitchFamily="2" charset="0"/>
              </a:defRPr>
            </a:lvl2pPr>
            <a:lvl3pPr marL="540000" indent="-180000">
              <a:lnSpc>
                <a:spcPct val="130000"/>
              </a:lnSpc>
              <a:spcBef>
                <a:spcPts val="0"/>
              </a:spcBef>
              <a:defRPr sz="2000">
                <a:latin typeface="Whitney Medium" pitchFamily="2" charset="0"/>
              </a:defRPr>
            </a:lvl3pPr>
            <a:lvl4pPr marL="900000" indent="-180000">
              <a:lnSpc>
                <a:spcPct val="130000"/>
              </a:lnSpc>
              <a:spcBef>
                <a:spcPts val="0"/>
              </a:spcBef>
              <a:buFont typeface="Arial"/>
              <a:buChar char="•"/>
              <a:defRPr sz="2000">
                <a:latin typeface="Whitney Medium" pitchFamily="2" charset="0"/>
              </a:defRPr>
            </a:lvl4pPr>
            <a:lvl5pPr marL="1260000" indent="-180000">
              <a:lnSpc>
                <a:spcPct val="130000"/>
              </a:lnSpc>
              <a:spcBef>
                <a:spcPts val="0"/>
              </a:spcBef>
              <a:buFont typeface="Arial"/>
              <a:buChar char="•"/>
              <a:defRPr sz="2000">
                <a:latin typeface="Whitney Medium" pitchFamily="2" charset="0"/>
              </a:defRPr>
            </a:lvl5pPr>
          </a:lstStyle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6687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y Slide - 2">
    <p:bg>
      <p:bgPr>
        <a:solidFill>
          <a:srgbClr val="0018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D20CEC74-E5F0-09C9-4E9E-6582A92F4A77}"/>
              </a:ext>
            </a:extLst>
          </p:cNvPr>
          <p:cNvSpPr txBox="1">
            <a:spLocks/>
          </p:cNvSpPr>
          <p:nvPr userDrawn="1"/>
        </p:nvSpPr>
        <p:spPr>
          <a:xfrm flipH="1">
            <a:off x="8731696" y="219423"/>
            <a:ext cx="304800" cy="192087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>
              <a:spcBef>
                <a:spcPct val="20000"/>
              </a:spcBef>
              <a:buFont typeface="Arial" panose="020B0604020202020204" pitchFamily="34" charset="0"/>
              <a:buNone/>
            </a:pPr>
            <a:fld id="{FA807D8C-CDA2-384F-B9C1-BCD5ADC4EEA2}" type="slidenum">
              <a:rPr lang="en-US" altLang="en-US" sz="900">
                <a:solidFill>
                  <a:schemeClr val="bg1"/>
                </a:solidFill>
                <a:cs typeface="Arial" panose="020B0604020202020204" pitchFamily="34" charset="0"/>
              </a:rPr>
              <a:pPr algn="r">
                <a:spcBef>
                  <a:spcPct val="20000"/>
                </a:spcBef>
                <a:buFont typeface="Arial" panose="020B0604020202020204" pitchFamily="34" charset="0"/>
                <a:buNone/>
              </a:pPr>
              <a:t>‹#›</a:t>
            </a:fld>
            <a:endParaRPr lang="en-CA" altLang="en-US" sz="9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F325C3C-0174-BCA5-DAC9-32D50A2AB4F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9797" y="267494"/>
            <a:ext cx="512648" cy="50405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4537422-2D79-10F8-023A-59761BD6097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648680" y="4495006"/>
            <a:ext cx="361073" cy="493712"/>
          </a:xfrm>
          <a:prstGeom prst="rect">
            <a:avLst/>
          </a:prstGeom>
        </p:spPr>
      </p:pic>
      <p:sp>
        <p:nvSpPr>
          <p:cNvPr id="4" name="Shape 360">
            <a:extLst>
              <a:ext uri="{FF2B5EF4-FFF2-40B4-BE49-F238E27FC236}">
                <a16:creationId xmlns:a16="http://schemas.microsoft.com/office/drawing/2014/main" id="{1B996B4B-9B7B-5E41-A075-3416E0A6B30F}"/>
              </a:ext>
            </a:extLst>
          </p:cNvPr>
          <p:cNvSpPr/>
          <p:nvPr userDrawn="1"/>
        </p:nvSpPr>
        <p:spPr>
          <a:xfrm flipH="1" flipV="1">
            <a:off x="408432" y="1419622"/>
            <a:ext cx="0" cy="3723878"/>
          </a:xfrm>
          <a:prstGeom prst="line">
            <a:avLst/>
          </a:prstGeom>
          <a:solidFill>
            <a:schemeClr val="accent3"/>
          </a:solidFill>
          <a:ln w="12700">
            <a:solidFill>
              <a:srgbClr val="C5CFDA"/>
            </a:solidFill>
            <a:miter/>
          </a:ln>
        </p:spPr>
        <p:txBody>
          <a:bodyPr lIns="22860" rIns="22860"/>
          <a:lstStyle/>
          <a:p>
            <a:pPr defTabSz="457200">
              <a:defRPr sz="1800">
                <a:solidFill>
                  <a:srgbClr val="2B2B2B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800">
              <a:solidFill>
                <a:schemeClr val="accent3"/>
              </a:solidFill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CF0C2189-8F0B-A714-FC3B-773404AA4FE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8817486">
            <a:off x="310618" y="1099066"/>
            <a:ext cx="190831" cy="190831"/>
          </a:xfrm>
          <a:prstGeom prst="rect">
            <a:avLst/>
          </a:prstGeom>
        </p:spPr>
      </p:pic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F525027C-B75A-A13D-BFF5-17C2689D8D9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71002" y="243859"/>
            <a:ext cx="7661438" cy="623331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ts val="21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2400" b="1" i="0" u="none" strike="noStrike" kern="1200" cap="all" spc="3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Whitney Bold" pitchFamily="2" charset="0"/>
                <a:cs typeface="Arial"/>
              </a:defRPr>
            </a:lvl1pPr>
            <a:lvl2pPr>
              <a:buNone/>
              <a:defRPr b="0" i="0">
                <a:latin typeface="WhitneyHTF-Bold"/>
                <a:cs typeface="WhitneyHTF-Bold"/>
              </a:defRPr>
            </a:lvl2pPr>
            <a:lvl3pPr>
              <a:buNone/>
              <a:defRPr b="0" i="0">
                <a:latin typeface="WhitneyHTF-Bold"/>
                <a:cs typeface="WhitneyHTF-Bold"/>
              </a:defRPr>
            </a:lvl3pPr>
            <a:lvl4pPr>
              <a:buNone/>
              <a:defRPr b="0" i="0">
                <a:latin typeface="WhitneyHTF-Bold"/>
                <a:cs typeface="WhitneyHTF-Bold"/>
              </a:defRPr>
            </a:lvl4pPr>
            <a:lvl5pPr>
              <a:buNone/>
              <a:defRPr b="0" i="0">
                <a:latin typeface="WhitneyHTF-Bold"/>
                <a:cs typeface="WhitneyHTF-Bold"/>
              </a:defRPr>
            </a:lvl5pPr>
          </a:lstStyle>
          <a:p>
            <a:pPr lvl="0"/>
            <a:r>
              <a:rPr lang="en-CA" dirty="0"/>
              <a:t>Click to edit Master text styles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F660F23B-D25B-A6C2-7149-8B95D718DB4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71002" y="964237"/>
            <a:ext cx="7661438" cy="3672110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lnSpc>
                <a:spcPct val="130000"/>
              </a:lnSpc>
              <a:spcBef>
                <a:spcPts val="0"/>
              </a:spcBef>
              <a:buFontTx/>
              <a:buNone/>
              <a:defRPr sz="2000">
                <a:solidFill>
                  <a:schemeClr val="bg1"/>
                </a:solidFill>
                <a:latin typeface="Whitney Medium" pitchFamily="2" charset="0"/>
              </a:defRPr>
            </a:lvl1pPr>
            <a:lvl2pPr marL="0" indent="-180000">
              <a:lnSpc>
                <a:spcPct val="130000"/>
              </a:lnSpc>
              <a:spcBef>
                <a:spcPts val="0"/>
              </a:spcBef>
              <a:buFont typeface="Arial"/>
              <a:buChar char="•"/>
              <a:defRPr sz="2000">
                <a:solidFill>
                  <a:schemeClr val="bg1"/>
                </a:solidFill>
                <a:latin typeface="Whitney Medium" pitchFamily="2" charset="0"/>
              </a:defRPr>
            </a:lvl2pPr>
            <a:lvl3pPr marL="540000" indent="-180000">
              <a:lnSpc>
                <a:spcPct val="130000"/>
              </a:lnSpc>
              <a:spcBef>
                <a:spcPts val="0"/>
              </a:spcBef>
              <a:defRPr sz="2000">
                <a:solidFill>
                  <a:schemeClr val="bg1"/>
                </a:solidFill>
                <a:latin typeface="Whitney Medium" pitchFamily="2" charset="0"/>
              </a:defRPr>
            </a:lvl3pPr>
            <a:lvl4pPr marL="900000" indent="-180000">
              <a:lnSpc>
                <a:spcPct val="130000"/>
              </a:lnSpc>
              <a:spcBef>
                <a:spcPts val="0"/>
              </a:spcBef>
              <a:buFont typeface="Arial"/>
              <a:buChar char="•"/>
              <a:defRPr sz="2000">
                <a:solidFill>
                  <a:schemeClr val="bg1"/>
                </a:solidFill>
                <a:latin typeface="Whitney Medium" pitchFamily="2" charset="0"/>
              </a:defRPr>
            </a:lvl4pPr>
            <a:lvl5pPr marL="1260000" indent="-180000">
              <a:lnSpc>
                <a:spcPct val="130000"/>
              </a:lnSpc>
              <a:spcBef>
                <a:spcPts val="0"/>
              </a:spcBef>
              <a:buFont typeface="Arial"/>
              <a:buChar char="•"/>
              <a:defRPr sz="2000">
                <a:solidFill>
                  <a:schemeClr val="bg1"/>
                </a:solidFill>
                <a:latin typeface="Whitney Medium" pitchFamily="2" charset="0"/>
              </a:defRPr>
            </a:lvl5pPr>
          </a:lstStyle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55647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py Slide - 2">
    <p:bg>
      <p:bgPr>
        <a:solidFill>
          <a:srgbClr val="0018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D20CEC74-E5F0-09C9-4E9E-6582A92F4A77}"/>
              </a:ext>
            </a:extLst>
          </p:cNvPr>
          <p:cNvSpPr txBox="1">
            <a:spLocks/>
          </p:cNvSpPr>
          <p:nvPr userDrawn="1"/>
        </p:nvSpPr>
        <p:spPr>
          <a:xfrm flipH="1">
            <a:off x="8731696" y="219423"/>
            <a:ext cx="304800" cy="192087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>
              <a:spcBef>
                <a:spcPct val="20000"/>
              </a:spcBef>
              <a:buFont typeface="Arial" panose="020B0604020202020204" pitchFamily="34" charset="0"/>
              <a:buNone/>
            </a:pPr>
            <a:fld id="{FA807D8C-CDA2-384F-B9C1-BCD5ADC4EEA2}" type="slidenum">
              <a:rPr lang="en-US" altLang="en-US" sz="900">
                <a:solidFill>
                  <a:schemeClr val="bg1"/>
                </a:solidFill>
                <a:cs typeface="Arial" panose="020B0604020202020204" pitchFamily="34" charset="0"/>
              </a:rPr>
              <a:pPr algn="r">
                <a:spcBef>
                  <a:spcPct val="20000"/>
                </a:spcBef>
                <a:buFont typeface="Arial" panose="020B0604020202020204" pitchFamily="34" charset="0"/>
                <a:buNone/>
              </a:pPr>
              <a:t>‹#›</a:t>
            </a:fld>
            <a:endParaRPr lang="en-CA" altLang="en-US" sz="9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4" name="Shape 360">
            <a:extLst>
              <a:ext uri="{FF2B5EF4-FFF2-40B4-BE49-F238E27FC236}">
                <a16:creationId xmlns:a16="http://schemas.microsoft.com/office/drawing/2014/main" id="{1B996B4B-9B7B-5E41-A075-3416E0A6B30F}"/>
              </a:ext>
            </a:extLst>
          </p:cNvPr>
          <p:cNvSpPr/>
          <p:nvPr userDrawn="1"/>
        </p:nvSpPr>
        <p:spPr>
          <a:xfrm flipH="1" flipV="1">
            <a:off x="408432" y="964237"/>
            <a:ext cx="0" cy="4179263"/>
          </a:xfrm>
          <a:prstGeom prst="line">
            <a:avLst/>
          </a:prstGeom>
          <a:solidFill>
            <a:schemeClr val="accent3"/>
          </a:solidFill>
          <a:ln w="12700">
            <a:solidFill>
              <a:srgbClr val="C5CFDA"/>
            </a:solidFill>
            <a:miter/>
          </a:ln>
        </p:spPr>
        <p:txBody>
          <a:bodyPr lIns="22860" rIns="22860"/>
          <a:lstStyle/>
          <a:p>
            <a:pPr defTabSz="457200">
              <a:defRPr sz="1800">
                <a:solidFill>
                  <a:srgbClr val="2B2B2B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800">
              <a:solidFill>
                <a:schemeClr val="accent3"/>
              </a:solidFill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CF0C2189-8F0B-A714-FC3B-773404AA4F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8817486">
            <a:off x="313017" y="450993"/>
            <a:ext cx="190831" cy="190831"/>
          </a:xfrm>
          <a:prstGeom prst="rect">
            <a:avLst/>
          </a:prstGeom>
        </p:spPr>
      </p:pic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F525027C-B75A-A13D-BFF5-17C2689D8D9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71002" y="243859"/>
            <a:ext cx="7661438" cy="623331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2400" b="1" i="0" u="none" strike="noStrike" kern="1200" cap="all" spc="3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Whitney Bold" pitchFamily="2" charset="0"/>
                <a:cs typeface="Arial"/>
              </a:defRPr>
            </a:lvl1pPr>
            <a:lvl2pPr>
              <a:buNone/>
              <a:defRPr b="0" i="0">
                <a:latin typeface="WhitneyHTF-Bold"/>
                <a:cs typeface="WhitneyHTF-Bold"/>
              </a:defRPr>
            </a:lvl2pPr>
            <a:lvl3pPr>
              <a:buNone/>
              <a:defRPr b="0" i="0">
                <a:latin typeface="WhitneyHTF-Bold"/>
                <a:cs typeface="WhitneyHTF-Bold"/>
              </a:defRPr>
            </a:lvl3pPr>
            <a:lvl4pPr>
              <a:buNone/>
              <a:defRPr b="0" i="0">
                <a:latin typeface="WhitneyHTF-Bold"/>
                <a:cs typeface="WhitneyHTF-Bold"/>
              </a:defRPr>
            </a:lvl4pPr>
            <a:lvl5pPr>
              <a:buNone/>
              <a:defRPr b="0" i="0">
                <a:latin typeface="WhitneyHTF-Bold"/>
                <a:cs typeface="WhitneyHTF-Bold"/>
              </a:defRPr>
            </a:lvl5pPr>
          </a:lstStyle>
          <a:p>
            <a:pPr lvl="0"/>
            <a:r>
              <a:rPr lang="en-CA" dirty="0"/>
              <a:t>Click to edit Master text styles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F660F23B-D25B-A6C2-7149-8B95D718DB4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71002" y="964237"/>
            <a:ext cx="7661438" cy="3672110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lnSpc>
                <a:spcPct val="130000"/>
              </a:lnSpc>
              <a:spcBef>
                <a:spcPts val="0"/>
              </a:spcBef>
              <a:buFontTx/>
              <a:buNone/>
              <a:defRPr sz="2000">
                <a:solidFill>
                  <a:schemeClr val="bg1"/>
                </a:solidFill>
                <a:latin typeface="Whitney Medium" pitchFamily="2" charset="0"/>
              </a:defRPr>
            </a:lvl1pPr>
            <a:lvl2pPr marL="0" indent="-180000">
              <a:lnSpc>
                <a:spcPct val="130000"/>
              </a:lnSpc>
              <a:spcBef>
                <a:spcPts val="0"/>
              </a:spcBef>
              <a:buFont typeface="Arial"/>
              <a:buChar char="•"/>
              <a:defRPr sz="2000">
                <a:solidFill>
                  <a:schemeClr val="bg1"/>
                </a:solidFill>
                <a:latin typeface="Whitney Medium" pitchFamily="2" charset="0"/>
              </a:defRPr>
            </a:lvl2pPr>
            <a:lvl3pPr marL="540000" indent="-180000">
              <a:lnSpc>
                <a:spcPct val="130000"/>
              </a:lnSpc>
              <a:spcBef>
                <a:spcPts val="0"/>
              </a:spcBef>
              <a:defRPr sz="2000">
                <a:solidFill>
                  <a:schemeClr val="bg1"/>
                </a:solidFill>
                <a:latin typeface="Whitney Medium" pitchFamily="2" charset="0"/>
              </a:defRPr>
            </a:lvl3pPr>
            <a:lvl4pPr marL="900000" indent="-180000">
              <a:lnSpc>
                <a:spcPct val="130000"/>
              </a:lnSpc>
              <a:spcBef>
                <a:spcPts val="0"/>
              </a:spcBef>
              <a:buFont typeface="Arial"/>
              <a:buChar char="•"/>
              <a:defRPr sz="2000">
                <a:solidFill>
                  <a:schemeClr val="bg1"/>
                </a:solidFill>
                <a:latin typeface="Whitney Medium" pitchFamily="2" charset="0"/>
              </a:defRPr>
            </a:lvl4pPr>
            <a:lvl5pPr marL="1260000" indent="-180000">
              <a:lnSpc>
                <a:spcPct val="130000"/>
              </a:lnSpc>
              <a:spcBef>
                <a:spcPts val="0"/>
              </a:spcBef>
              <a:buFont typeface="Arial"/>
              <a:buChar char="•"/>
              <a:defRPr sz="2000">
                <a:solidFill>
                  <a:schemeClr val="bg1"/>
                </a:solidFill>
                <a:latin typeface="Whitney Medium" pitchFamily="2" charset="0"/>
              </a:defRPr>
            </a:lvl5pPr>
          </a:lstStyle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74926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y Slide -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19468908073_a6d2e240c9_k.jpg">
            <a:extLst>
              <a:ext uri="{FF2B5EF4-FFF2-40B4-BE49-F238E27FC236}">
                <a16:creationId xmlns:a16="http://schemas.microsoft.com/office/drawing/2014/main" id="{CA50D8B0-25ED-28F9-61FA-352BEEC9A1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888" y="0"/>
            <a:ext cx="900112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Placeholder 14">
            <a:extLst>
              <a:ext uri="{FF2B5EF4-FFF2-40B4-BE49-F238E27FC236}">
                <a16:creationId xmlns:a16="http://schemas.microsoft.com/office/drawing/2014/main" id="{8B8379CA-86A0-7110-EE65-09AF3E178E1C}"/>
              </a:ext>
            </a:extLst>
          </p:cNvPr>
          <p:cNvSpPr txBox="1">
            <a:spLocks/>
          </p:cNvSpPr>
          <p:nvPr userDrawn="1"/>
        </p:nvSpPr>
        <p:spPr>
          <a:xfrm flipH="1">
            <a:off x="8731696" y="219423"/>
            <a:ext cx="304800" cy="192087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>
              <a:spcBef>
                <a:spcPct val="20000"/>
              </a:spcBef>
              <a:buFont typeface="Arial" panose="020B0604020202020204" pitchFamily="34" charset="0"/>
              <a:buNone/>
            </a:pPr>
            <a:fld id="{91273387-B5FE-CD4F-9A63-3F500A5ACCED}" type="slidenum">
              <a:rPr lang="en-US" altLang="en-US" sz="900">
                <a:solidFill>
                  <a:srgbClr val="FFFFFF"/>
                </a:solidFill>
                <a:cs typeface="Arial" panose="020B0604020202020204" pitchFamily="34" charset="0"/>
              </a:rPr>
              <a:pPr algn="r">
                <a:spcBef>
                  <a:spcPct val="20000"/>
                </a:spcBef>
                <a:buFont typeface="Arial" panose="020B0604020202020204" pitchFamily="34" charset="0"/>
                <a:buNone/>
              </a:pPr>
              <a:t>‹#›</a:t>
            </a:fld>
            <a:endParaRPr lang="en-CA" altLang="en-US" sz="900" dirty="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FD6A9DF-6C51-444D-1C4C-10A87A895E9E}"/>
              </a:ext>
            </a:extLst>
          </p:cNvPr>
          <p:cNvSpPr/>
          <p:nvPr userDrawn="1"/>
        </p:nvSpPr>
        <p:spPr>
          <a:xfrm>
            <a:off x="8243888" y="1131888"/>
            <a:ext cx="900112" cy="1085657"/>
          </a:xfrm>
          <a:prstGeom prst="rect">
            <a:avLst/>
          </a:prstGeom>
          <a:solidFill>
            <a:srgbClr val="FFFFFF">
              <a:alpha val="7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4C25F1D-01DE-B5DA-78B0-1C5131FF70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63" b="40781"/>
          <a:stretch/>
        </p:blipFill>
        <p:spPr>
          <a:xfrm>
            <a:off x="8358014" y="1311694"/>
            <a:ext cx="671856" cy="756000"/>
          </a:xfrm>
          <a:prstGeom prst="rect">
            <a:avLst/>
          </a:prstGeom>
        </p:spPr>
      </p:pic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598EB2C0-749E-5DF1-75E9-9C6EC7E68F0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9635" y="944879"/>
            <a:ext cx="7661438" cy="3672110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lnSpc>
                <a:spcPct val="130000"/>
              </a:lnSpc>
              <a:spcBef>
                <a:spcPts val="0"/>
              </a:spcBef>
              <a:buFontTx/>
              <a:buNone/>
              <a:defRPr sz="2000">
                <a:latin typeface="Whitney Medium" pitchFamily="2" charset="0"/>
              </a:defRPr>
            </a:lvl1pPr>
            <a:lvl2pPr marL="0" indent="-180000">
              <a:lnSpc>
                <a:spcPct val="130000"/>
              </a:lnSpc>
              <a:spcBef>
                <a:spcPts val="0"/>
              </a:spcBef>
              <a:buFont typeface="Arial"/>
              <a:buChar char="•"/>
              <a:defRPr sz="2000">
                <a:latin typeface="Whitney Medium" pitchFamily="2" charset="0"/>
              </a:defRPr>
            </a:lvl2pPr>
            <a:lvl3pPr marL="540000" indent="-180000">
              <a:lnSpc>
                <a:spcPct val="130000"/>
              </a:lnSpc>
              <a:spcBef>
                <a:spcPts val="0"/>
              </a:spcBef>
              <a:defRPr sz="2000">
                <a:latin typeface="Whitney Medium" pitchFamily="2" charset="0"/>
              </a:defRPr>
            </a:lvl3pPr>
            <a:lvl4pPr marL="900000" indent="-180000">
              <a:lnSpc>
                <a:spcPct val="130000"/>
              </a:lnSpc>
              <a:spcBef>
                <a:spcPts val="0"/>
              </a:spcBef>
              <a:buFont typeface="Arial"/>
              <a:buChar char="•"/>
              <a:defRPr sz="2000">
                <a:latin typeface="Whitney Medium" pitchFamily="2" charset="0"/>
              </a:defRPr>
            </a:lvl4pPr>
            <a:lvl5pPr marL="1260000" indent="-180000">
              <a:lnSpc>
                <a:spcPct val="130000"/>
              </a:lnSpc>
              <a:spcBef>
                <a:spcPts val="0"/>
              </a:spcBef>
              <a:buFont typeface="Arial"/>
              <a:buChar char="•"/>
              <a:defRPr sz="2000">
                <a:latin typeface="Whitney Medium" pitchFamily="2" charset="0"/>
              </a:defRPr>
            </a:lvl5pPr>
          </a:lstStyle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14" name="Shape 360">
            <a:extLst>
              <a:ext uri="{FF2B5EF4-FFF2-40B4-BE49-F238E27FC236}">
                <a16:creationId xmlns:a16="http://schemas.microsoft.com/office/drawing/2014/main" id="{158763E1-4DA3-F9B4-61BA-83C5AFE86DA5}"/>
              </a:ext>
            </a:extLst>
          </p:cNvPr>
          <p:cNvSpPr/>
          <p:nvPr userDrawn="1"/>
        </p:nvSpPr>
        <p:spPr>
          <a:xfrm flipH="1" flipV="1">
            <a:off x="232307" y="964237"/>
            <a:ext cx="0" cy="4179263"/>
          </a:xfrm>
          <a:prstGeom prst="line">
            <a:avLst/>
          </a:prstGeom>
          <a:solidFill>
            <a:schemeClr val="accent3"/>
          </a:solidFill>
          <a:ln w="12700">
            <a:solidFill>
              <a:srgbClr val="041E42"/>
            </a:solidFill>
            <a:miter/>
          </a:ln>
        </p:spPr>
        <p:txBody>
          <a:bodyPr lIns="22860" rIns="22860"/>
          <a:lstStyle/>
          <a:p>
            <a:pPr defTabSz="457200">
              <a:defRPr sz="1800">
                <a:solidFill>
                  <a:srgbClr val="2B2B2B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800">
              <a:solidFill>
                <a:schemeClr val="accent3"/>
              </a:solidFill>
            </a:endParaRP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A87CF1AF-3535-D618-8A51-7D5720FB95F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8817486">
            <a:off x="134249" y="460108"/>
            <a:ext cx="190831" cy="190831"/>
          </a:xfrm>
          <a:prstGeom prst="rect">
            <a:avLst/>
          </a:prstGeom>
        </p:spPr>
      </p:pic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151CE6E5-D3AF-7FF7-9DD2-5EBC990F2E1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9635" y="224499"/>
            <a:ext cx="7661438" cy="623331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2400" b="1" i="0" u="none" strike="noStrike" kern="1200" cap="all" spc="30" normalizeH="0" baseline="0" noProof="0">
                <a:ln>
                  <a:noFill/>
                </a:ln>
                <a:solidFill>
                  <a:srgbClr val="0C2344"/>
                </a:solidFill>
                <a:effectLst/>
                <a:uLnTx/>
                <a:uFillTx/>
                <a:latin typeface="Whitney Bold" pitchFamily="2" charset="0"/>
                <a:cs typeface="Arial"/>
              </a:defRPr>
            </a:lvl1pPr>
            <a:lvl2pPr>
              <a:buNone/>
              <a:defRPr b="0" i="0">
                <a:latin typeface="WhitneyHTF-Bold"/>
                <a:cs typeface="WhitneyHTF-Bold"/>
              </a:defRPr>
            </a:lvl2pPr>
            <a:lvl3pPr>
              <a:buNone/>
              <a:defRPr b="0" i="0">
                <a:latin typeface="WhitneyHTF-Bold"/>
                <a:cs typeface="WhitneyHTF-Bold"/>
              </a:defRPr>
            </a:lvl3pPr>
            <a:lvl4pPr>
              <a:buNone/>
              <a:defRPr b="0" i="0">
                <a:latin typeface="WhitneyHTF-Bold"/>
                <a:cs typeface="WhitneyHTF-Bold"/>
              </a:defRPr>
            </a:lvl4pPr>
            <a:lvl5pPr>
              <a:buNone/>
              <a:defRPr b="0" i="0">
                <a:latin typeface="WhitneyHTF-Bold"/>
                <a:cs typeface="WhitneyHTF-Bold"/>
              </a:defRPr>
            </a:lvl5pPr>
          </a:lstStyle>
          <a:p>
            <a:pPr lvl="0"/>
            <a:r>
              <a:rPr lang="en-CA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024318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y Slide -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468908073_a6d2e240c9_k.jpg">
            <a:extLst>
              <a:ext uri="{FF2B5EF4-FFF2-40B4-BE49-F238E27FC236}">
                <a16:creationId xmlns:a16="http://schemas.microsoft.com/office/drawing/2014/main" id="{A3201D04-A27B-83CC-1041-CEBB1011F9B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888" y="0"/>
            <a:ext cx="900112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E951F775-5974-E6B2-9605-DDC68B1E3249}"/>
              </a:ext>
            </a:extLst>
          </p:cNvPr>
          <p:cNvSpPr txBox="1">
            <a:spLocks/>
          </p:cNvSpPr>
          <p:nvPr userDrawn="1"/>
        </p:nvSpPr>
        <p:spPr>
          <a:xfrm flipH="1">
            <a:off x="8731696" y="219423"/>
            <a:ext cx="304800" cy="192087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>
              <a:spcBef>
                <a:spcPct val="20000"/>
              </a:spcBef>
              <a:buFont typeface="Arial" panose="020B0604020202020204" pitchFamily="34" charset="0"/>
              <a:buNone/>
            </a:pPr>
            <a:fld id="{91273387-B5FE-CD4F-9A63-3F500A5ACCED}" type="slidenum">
              <a:rPr lang="en-US" altLang="en-US" sz="900">
                <a:solidFill>
                  <a:srgbClr val="FFFFFF"/>
                </a:solidFill>
                <a:cs typeface="Arial" panose="020B0604020202020204" pitchFamily="34" charset="0"/>
              </a:rPr>
              <a:pPr algn="r">
                <a:spcBef>
                  <a:spcPct val="20000"/>
                </a:spcBef>
                <a:buFont typeface="Arial" panose="020B0604020202020204" pitchFamily="34" charset="0"/>
                <a:buNone/>
              </a:pPr>
              <a:t>‹#›</a:t>
            </a:fld>
            <a:endParaRPr lang="en-CA" altLang="en-US" sz="900" dirty="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9ACA484-AE90-F47E-19F2-8582E3B2BE43}"/>
              </a:ext>
            </a:extLst>
          </p:cNvPr>
          <p:cNvSpPr/>
          <p:nvPr userDrawn="1"/>
        </p:nvSpPr>
        <p:spPr>
          <a:xfrm>
            <a:off x="8243888" y="1131888"/>
            <a:ext cx="900112" cy="1085657"/>
          </a:xfrm>
          <a:prstGeom prst="rect">
            <a:avLst/>
          </a:prstGeom>
          <a:solidFill>
            <a:srgbClr val="FFFFFF">
              <a:alpha val="7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85B3A35-6369-474D-B59F-85C85D622B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63" b="40781"/>
          <a:stretch/>
        </p:blipFill>
        <p:spPr>
          <a:xfrm>
            <a:off x="8358014" y="1311694"/>
            <a:ext cx="671856" cy="756000"/>
          </a:xfrm>
          <a:prstGeom prst="rect">
            <a:avLst/>
          </a:prstGeom>
        </p:spPr>
      </p:pic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054659C0-AF51-37E7-62C7-FBABB7F8891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9635" y="944879"/>
            <a:ext cx="7661438" cy="3672110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lnSpc>
                <a:spcPct val="130000"/>
              </a:lnSpc>
              <a:spcBef>
                <a:spcPts val="0"/>
              </a:spcBef>
              <a:buFontTx/>
              <a:buNone/>
              <a:defRPr sz="2000">
                <a:latin typeface="Whitney Medium" pitchFamily="2" charset="0"/>
              </a:defRPr>
            </a:lvl1pPr>
            <a:lvl2pPr marL="0" indent="-180000">
              <a:lnSpc>
                <a:spcPct val="130000"/>
              </a:lnSpc>
              <a:spcBef>
                <a:spcPts val="0"/>
              </a:spcBef>
              <a:buFont typeface="Arial"/>
              <a:buChar char="•"/>
              <a:defRPr sz="2000">
                <a:latin typeface="Whitney Medium" pitchFamily="2" charset="0"/>
              </a:defRPr>
            </a:lvl2pPr>
            <a:lvl3pPr marL="540000" indent="-180000">
              <a:lnSpc>
                <a:spcPct val="130000"/>
              </a:lnSpc>
              <a:spcBef>
                <a:spcPts val="0"/>
              </a:spcBef>
              <a:defRPr sz="2000">
                <a:latin typeface="Whitney Medium" pitchFamily="2" charset="0"/>
              </a:defRPr>
            </a:lvl3pPr>
            <a:lvl4pPr marL="900000" indent="-180000">
              <a:lnSpc>
                <a:spcPct val="130000"/>
              </a:lnSpc>
              <a:spcBef>
                <a:spcPts val="0"/>
              </a:spcBef>
              <a:buFont typeface="Arial"/>
              <a:buChar char="•"/>
              <a:defRPr sz="2000">
                <a:latin typeface="Whitney Medium" pitchFamily="2" charset="0"/>
              </a:defRPr>
            </a:lvl4pPr>
            <a:lvl5pPr marL="1260000" indent="-180000">
              <a:lnSpc>
                <a:spcPct val="130000"/>
              </a:lnSpc>
              <a:spcBef>
                <a:spcPts val="0"/>
              </a:spcBef>
              <a:buFont typeface="Arial"/>
              <a:buChar char="•"/>
              <a:defRPr sz="2000">
                <a:latin typeface="Whitney Medium" pitchFamily="2" charset="0"/>
              </a:defRPr>
            </a:lvl5pPr>
          </a:lstStyle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7" name="Shape 360">
            <a:extLst>
              <a:ext uri="{FF2B5EF4-FFF2-40B4-BE49-F238E27FC236}">
                <a16:creationId xmlns:a16="http://schemas.microsoft.com/office/drawing/2014/main" id="{BF60680C-EAA3-D4F1-845A-A9A2531D64A2}"/>
              </a:ext>
            </a:extLst>
          </p:cNvPr>
          <p:cNvSpPr/>
          <p:nvPr userDrawn="1"/>
        </p:nvSpPr>
        <p:spPr>
          <a:xfrm flipH="1" flipV="1">
            <a:off x="232307" y="964237"/>
            <a:ext cx="0" cy="4179263"/>
          </a:xfrm>
          <a:prstGeom prst="line">
            <a:avLst/>
          </a:prstGeom>
          <a:solidFill>
            <a:schemeClr val="accent3"/>
          </a:solidFill>
          <a:ln w="12700">
            <a:solidFill>
              <a:srgbClr val="041E42"/>
            </a:solidFill>
            <a:miter/>
          </a:ln>
        </p:spPr>
        <p:txBody>
          <a:bodyPr lIns="22860" rIns="22860"/>
          <a:lstStyle/>
          <a:p>
            <a:pPr defTabSz="457200">
              <a:defRPr sz="1800">
                <a:solidFill>
                  <a:srgbClr val="2B2B2B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800">
              <a:solidFill>
                <a:schemeClr val="accent3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A16F1F62-FE5B-F993-38CD-95725AC76B4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8817486">
            <a:off x="134249" y="460108"/>
            <a:ext cx="190831" cy="190831"/>
          </a:xfrm>
          <a:prstGeom prst="rect">
            <a:avLst/>
          </a:prstGeom>
        </p:spPr>
      </p:pic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E491BB71-7C58-0AFB-D646-D75572A365A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9635" y="224499"/>
            <a:ext cx="7661438" cy="623331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2400" b="1" i="0" u="none" strike="noStrike" kern="1200" cap="all" spc="30" normalizeH="0" baseline="0" noProof="0">
                <a:ln>
                  <a:noFill/>
                </a:ln>
                <a:solidFill>
                  <a:srgbClr val="0C2344"/>
                </a:solidFill>
                <a:effectLst/>
                <a:uLnTx/>
                <a:uFillTx/>
                <a:latin typeface="Whitney Bold" pitchFamily="2" charset="0"/>
                <a:cs typeface="Arial"/>
              </a:defRPr>
            </a:lvl1pPr>
            <a:lvl2pPr>
              <a:buNone/>
              <a:defRPr b="0" i="0">
                <a:latin typeface="WhitneyHTF-Bold"/>
                <a:cs typeface="WhitneyHTF-Bold"/>
              </a:defRPr>
            </a:lvl2pPr>
            <a:lvl3pPr>
              <a:buNone/>
              <a:defRPr b="0" i="0">
                <a:latin typeface="WhitneyHTF-Bold"/>
                <a:cs typeface="WhitneyHTF-Bold"/>
              </a:defRPr>
            </a:lvl3pPr>
            <a:lvl4pPr>
              <a:buNone/>
              <a:defRPr b="0" i="0">
                <a:latin typeface="WhitneyHTF-Bold"/>
                <a:cs typeface="WhitneyHTF-Bold"/>
              </a:defRPr>
            </a:lvl4pPr>
            <a:lvl5pPr>
              <a:buNone/>
              <a:defRPr b="0" i="0">
                <a:latin typeface="WhitneyHTF-Bold"/>
                <a:cs typeface="WhitneyHTF-Bold"/>
              </a:defRPr>
            </a:lvl5pPr>
          </a:lstStyle>
          <a:p>
            <a:pPr lvl="0"/>
            <a:r>
              <a:rPr lang="en-CA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086200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y Slide -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081969092_d77b6aa5ab_o.jpg">
            <a:extLst>
              <a:ext uri="{FF2B5EF4-FFF2-40B4-BE49-F238E27FC236}">
                <a16:creationId xmlns:a16="http://schemas.microsoft.com/office/drawing/2014/main" id="{C0D54EEC-9E03-01C0-BA02-FAC9413491C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888" y="0"/>
            <a:ext cx="900112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46224CF9-E625-9CAD-BBF9-7B22D4A08E9B}"/>
              </a:ext>
            </a:extLst>
          </p:cNvPr>
          <p:cNvSpPr txBox="1">
            <a:spLocks/>
          </p:cNvSpPr>
          <p:nvPr userDrawn="1"/>
        </p:nvSpPr>
        <p:spPr>
          <a:xfrm flipH="1">
            <a:off x="8731696" y="219423"/>
            <a:ext cx="304800" cy="192087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>
              <a:spcBef>
                <a:spcPct val="20000"/>
              </a:spcBef>
              <a:buFont typeface="Arial" panose="020B0604020202020204" pitchFamily="34" charset="0"/>
              <a:buNone/>
            </a:pPr>
            <a:fld id="{EDA75A96-1FC1-EF42-AA1F-AEA9621B2353}" type="slidenum">
              <a:rPr lang="en-US" altLang="en-US" sz="900">
                <a:solidFill>
                  <a:srgbClr val="FFFFFF"/>
                </a:solidFill>
                <a:cs typeface="Arial" panose="020B0604020202020204" pitchFamily="34" charset="0"/>
              </a:rPr>
              <a:pPr algn="r">
                <a:spcBef>
                  <a:spcPct val="20000"/>
                </a:spcBef>
                <a:buFont typeface="Arial" panose="020B0604020202020204" pitchFamily="34" charset="0"/>
                <a:buNone/>
              </a:pPr>
              <a:t>‹#›</a:t>
            </a:fld>
            <a:endParaRPr lang="en-CA" altLang="en-US" sz="900" dirty="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A6E3093-C878-A1B4-636E-2BBAD99D4498}"/>
              </a:ext>
            </a:extLst>
          </p:cNvPr>
          <p:cNvSpPr/>
          <p:nvPr userDrawn="1"/>
        </p:nvSpPr>
        <p:spPr>
          <a:xfrm>
            <a:off x="8243888" y="1131888"/>
            <a:ext cx="900112" cy="1085657"/>
          </a:xfrm>
          <a:prstGeom prst="rect">
            <a:avLst/>
          </a:prstGeom>
          <a:solidFill>
            <a:srgbClr val="FFFFFF">
              <a:alpha val="7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B8F7D79-3CBB-8DC4-755C-494F6F763A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63" b="40781"/>
          <a:stretch/>
        </p:blipFill>
        <p:spPr>
          <a:xfrm>
            <a:off x="8358014" y="1311694"/>
            <a:ext cx="671856" cy="756000"/>
          </a:xfrm>
          <a:prstGeom prst="rect">
            <a:avLst/>
          </a:prstGeom>
        </p:spPr>
      </p:pic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81026668-6F8A-43C0-4688-CCD63C96321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8861" y="964237"/>
            <a:ext cx="7417274" cy="3672110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lnSpc>
                <a:spcPct val="130000"/>
              </a:lnSpc>
              <a:spcBef>
                <a:spcPts val="0"/>
              </a:spcBef>
              <a:buFontTx/>
              <a:buNone/>
              <a:defRPr sz="2000">
                <a:latin typeface="Whitney Medium" pitchFamily="2" charset="0"/>
              </a:defRPr>
            </a:lvl1pPr>
            <a:lvl2pPr marL="0" indent="-180000">
              <a:lnSpc>
                <a:spcPct val="130000"/>
              </a:lnSpc>
              <a:spcBef>
                <a:spcPts val="0"/>
              </a:spcBef>
              <a:buFont typeface="Arial"/>
              <a:buChar char="•"/>
              <a:defRPr sz="2000">
                <a:latin typeface="Whitney Medium" pitchFamily="2" charset="0"/>
              </a:defRPr>
            </a:lvl2pPr>
            <a:lvl3pPr marL="540000" indent="-180000">
              <a:lnSpc>
                <a:spcPct val="130000"/>
              </a:lnSpc>
              <a:spcBef>
                <a:spcPts val="0"/>
              </a:spcBef>
              <a:defRPr sz="2000">
                <a:latin typeface="Whitney Medium" pitchFamily="2" charset="0"/>
              </a:defRPr>
            </a:lvl3pPr>
            <a:lvl4pPr marL="900000" indent="-180000">
              <a:lnSpc>
                <a:spcPct val="130000"/>
              </a:lnSpc>
              <a:spcBef>
                <a:spcPts val="0"/>
              </a:spcBef>
              <a:buFont typeface="Arial"/>
              <a:buChar char="•"/>
              <a:defRPr sz="2000">
                <a:latin typeface="Whitney Medium" pitchFamily="2" charset="0"/>
              </a:defRPr>
            </a:lvl4pPr>
            <a:lvl5pPr marL="1260000" indent="-180000">
              <a:lnSpc>
                <a:spcPct val="130000"/>
              </a:lnSpc>
              <a:spcBef>
                <a:spcPts val="0"/>
              </a:spcBef>
              <a:buFont typeface="Arial"/>
              <a:buChar char="•"/>
              <a:defRPr sz="2000">
                <a:latin typeface="Whitney Medium" pitchFamily="2" charset="0"/>
              </a:defRPr>
            </a:lvl5pPr>
          </a:lstStyle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9" name="Shape 360">
            <a:extLst>
              <a:ext uri="{FF2B5EF4-FFF2-40B4-BE49-F238E27FC236}">
                <a16:creationId xmlns:a16="http://schemas.microsoft.com/office/drawing/2014/main" id="{D428F9F5-39C6-077E-0796-F2287F65EE60}"/>
              </a:ext>
            </a:extLst>
          </p:cNvPr>
          <p:cNvSpPr/>
          <p:nvPr userDrawn="1"/>
        </p:nvSpPr>
        <p:spPr>
          <a:xfrm flipH="1" flipV="1">
            <a:off x="232307" y="964237"/>
            <a:ext cx="0" cy="4179263"/>
          </a:xfrm>
          <a:prstGeom prst="line">
            <a:avLst/>
          </a:prstGeom>
          <a:solidFill>
            <a:schemeClr val="accent3"/>
          </a:solidFill>
          <a:ln w="12700">
            <a:solidFill>
              <a:srgbClr val="041E42"/>
            </a:solidFill>
            <a:miter/>
          </a:ln>
        </p:spPr>
        <p:txBody>
          <a:bodyPr lIns="22860" rIns="22860"/>
          <a:lstStyle/>
          <a:p>
            <a:pPr defTabSz="457200">
              <a:defRPr sz="1800">
                <a:solidFill>
                  <a:srgbClr val="2B2B2B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800">
              <a:solidFill>
                <a:schemeClr val="accent3"/>
              </a:solidFill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3F63DA22-5339-9EC0-C942-FEE99CBBA15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8817486">
            <a:off x="134249" y="460108"/>
            <a:ext cx="190831" cy="190831"/>
          </a:xfrm>
          <a:prstGeom prst="rect">
            <a:avLst/>
          </a:prstGeom>
        </p:spPr>
      </p:pic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70CE1915-B361-7A76-D7FC-5A8CFA234E2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28861" y="248946"/>
            <a:ext cx="7661438" cy="623331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2400" b="1" i="0" u="none" strike="noStrike" kern="1200" cap="all" spc="30" normalizeH="0" baseline="0" noProof="0">
                <a:ln>
                  <a:noFill/>
                </a:ln>
                <a:solidFill>
                  <a:srgbClr val="0C2344"/>
                </a:solidFill>
                <a:effectLst/>
                <a:uLnTx/>
                <a:uFillTx/>
                <a:latin typeface="Whitney Bold" pitchFamily="2" charset="0"/>
                <a:cs typeface="Arial"/>
              </a:defRPr>
            </a:lvl1pPr>
            <a:lvl2pPr>
              <a:buNone/>
              <a:defRPr b="0" i="0">
                <a:latin typeface="WhitneyHTF-Bold"/>
                <a:cs typeface="WhitneyHTF-Bold"/>
              </a:defRPr>
            </a:lvl2pPr>
            <a:lvl3pPr>
              <a:buNone/>
              <a:defRPr b="0" i="0">
                <a:latin typeface="WhitneyHTF-Bold"/>
                <a:cs typeface="WhitneyHTF-Bold"/>
              </a:defRPr>
            </a:lvl3pPr>
            <a:lvl4pPr>
              <a:buNone/>
              <a:defRPr b="0" i="0">
                <a:latin typeface="WhitneyHTF-Bold"/>
                <a:cs typeface="WhitneyHTF-Bold"/>
              </a:defRPr>
            </a:lvl4pPr>
            <a:lvl5pPr>
              <a:buNone/>
              <a:defRPr b="0" i="0">
                <a:latin typeface="WhitneyHTF-Bold"/>
                <a:cs typeface="WhitneyHTF-Bold"/>
              </a:defRPr>
            </a:lvl5pPr>
          </a:lstStyle>
          <a:p>
            <a:pPr lvl="0"/>
            <a:r>
              <a:rPr lang="en-CA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736122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cs Slide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4b282c2015.png">
            <a:extLst>
              <a:ext uri="{FF2B5EF4-FFF2-40B4-BE49-F238E27FC236}">
                <a16:creationId xmlns:a16="http://schemas.microsoft.com/office/drawing/2014/main" id="{3448398C-A855-C27C-B63D-F211302745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448" y="4299942"/>
            <a:ext cx="363537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1CCAE6B6-E580-411C-3656-23CDDA2C3273}"/>
              </a:ext>
            </a:extLst>
          </p:cNvPr>
          <p:cNvSpPr txBox="1">
            <a:spLocks/>
          </p:cNvSpPr>
          <p:nvPr userDrawn="1"/>
        </p:nvSpPr>
        <p:spPr>
          <a:xfrm flipH="1">
            <a:off x="8731696" y="219423"/>
            <a:ext cx="304800" cy="192087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>
              <a:spcBef>
                <a:spcPct val="20000"/>
              </a:spcBef>
              <a:buFont typeface="Arial" panose="020B0604020202020204" pitchFamily="34" charset="0"/>
              <a:buNone/>
            </a:pPr>
            <a:fld id="{FA807D8C-CDA2-384F-B9C1-BCD5ADC4EEA2}" type="slidenum">
              <a:rPr lang="en-US" altLang="en-US" sz="900">
                <a:cs typeface="Arial" panose="020B0604020202020204" pitchFamily="34" charset="0"/>
              </a:rPr>
              <a:pPr algn="r">
                <a:spcBef>
                  <a:spcPct val="20000"/>
                </a:spcBef>
                <a:buFont typeface="Arial" panose="020B0604020202020204" pitchFamily="34" charset="0"/>
                <a:buNone/>
              </a:pPr>
              <a:t>‹#›</a:t>
            </a:fld>
            <a:endParaRPr lang="en-CA" altLang="en-US" sz="900" dirty="0"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6B302D6-4774-2F2C-8ECB-ED41F590EA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59797" y="267494"/>
            <a:ext cx="512648" cy="504056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2AA2D5-D6C9-90D6-059E-D7D168E529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71002" y="964237"/>
            <a:ext cx="7661438" cy="3672110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lnSpc>
                <a:spcPct val="130000"/>
              </a:lnSpc>
              <a:spcBef>
                <a:spcPts val="0"/>
              </a:spcBef>
              <a:buFontTx/>
              <a:buNone/>
              <a:defRPr sz="2000">
                <a:latin typeface="Whitney Medium" pitchFamily="2" charset="0"/>
              </a:defRPr>
            </a:lvl1pPr>
            <a:lvl2pPr marL="0" indent="-180000">
              <a:lnSpc>
                <a:spcPct val="130000"/>
              </a:lnSpc>
              <a:spcBef>
                <a:spcPts val="0"/>
              </a:spcBef>
              <a:buFont typeface="Arial"/>
              <a:buChar char="•"/>
              <a:defRPr sz="2000">
                <a:latin typeface="Whitney Medium" pitchFamily="2" charset="0"/>
              </a:defRPr>
            </a:lvl2pPr>
            <a:lvl3pPr marL="540000" indent="-180000">
              <a:lnSpc>
                <a:spcPct val="130000"/>
              </a:lnSpc>
              <a:spcBef>
                <a:spcPts val="0"/>
              </a:spcBef>
              <a:defRPr sz="2000">
                <a:latin typeface="Whitney Medium" pitchFamily="2" charset="0"/>
              </a:defRPr>
            </a:lvl3pPr>
            <a:lvl4pPr marL="900000" indent="-180000">
              <a:lnSpc>
                <a:spcPct val="130000"/>
              </a:lnSpc>
              <a:spcBef>
                <a:spcPts val="0"/>
              </a:spcBef>
              <a:buFont typeface="Arial"/>
              <a:buChar char="•"/>
              <a:defRPr sz="2000">
                <a:latin typeface="Whitney Medium" pitchFamily="2" charset="0"/>
              </a:defRPr>
            </a:lvl4pPr>
            <a:lvl5pPr marL="1260000" indent="-180000">
              <a:lnSpc>
                <a:spcPct val="130000"/>
              </a:lnSpc>
              <a:spcBef>
                <a:spcPts val="0"/>
              </a:spcBef>
              <a:buFont typeface="Arial"/>
              <a:buChar char="•"/>
              <a:defRPr sz="2000">
                <a:latin typeface="Whitney Medium" pitchFamily="2" charset="0"/>
              </a:defRPr>
            </a:lvl5pPr>
          </a:lstStyle>
          <a:p>
            <a:pPr lvl="0"/>
            <a:r>
              <a:rPr lang="en-US" dirty="0"/>
              <a:t>INSERT GRAPHIC HERE</a:t>
            </a:r>
          </a:p>
          <a:p>
            <a:pPr lvl="0"/>
            <a:endParaRPr lang="en-US" dirty="0"/>
          </a:p>
        </p:txBody>
      </p:sp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117CA491-1CA6-3D31-7DCE-D4E0772077E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71002" y="195487"/>
            <a:ext cx="7661438" cy="623331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2400" b="1" i="0" u="none" strike="noStrike" kern="1200" cap="all" spc="30" normalizeH="0" baseline="0" noProof="0">
                <a:ln>
                  <a:noFill/>
                </a:ln>
                <a:solidFill>
                  <a:srgbClr val="0C2344"/>
                </a:solidFill>
                <a:effectLst/>
                <a:uLnTx/>
                <a:uFillTx/>
                <a:latin typeface="Whitney Bold" pitchFamily="2" charset="0"/>
                <a:cs typeface="Arial"/>
              </a:defRPr>
            </a:lvl1pPr>
            <a:lvl2pPr>
              <a:buNone/>
              <a:defRPr b="0" i="0">
                <a:latin typeface="WhitneyHTF-Bold"/>
                <a:cs typeface="WhitneyHTF-Bold"/>
              </a:defRPr>
            </a:lvl2pPr>
            <a:lvl3pPr>
              <a:buNone/>
              <a:defRPr b="0" i="0">
                <a:latin typeface="WhitneyHTF-Bold"/>
                <a:cs typeface="WhitneyHTF-Bold"/>
              </a:defRPr>
            </a:lvl3pPr>
            <a:lvl4pPr>
              <a:buNone/>
              <a:defRPr b="0" i="0">
                <a:latin typeface="WhitneyHTF-Bold"/>
                <a:cs typeface="WhitneyHTF-Bold"/>
              </a:defRPr>
            </a:lvl4pPr>
            <a:lvl5pPr>
              <a:buNone/>
              <a:defRPr b="0" i="0">
                <a:latin typeface="WhitneyHTF-Bold"/>
                <a:cs typeface="WhitneyHTF-Bold"/>
              </a:defRPr>
            </a:lvl5pPr>
          </a:lstStyle>
          <a:p>
            <a:pPr lvl="0"/>
            <a:r>
              <a:rPr lang="en-CA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605636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raphics Slide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1CCAE6B6-E580-411C-3656-23CDDA2C3273}"/>
              </a:ext>
            </a:extLst>
          </p:cNvPr>
          <p:cNvSpPr txBox="1">
            <a:spLocks/>
          </p:cNvSpPr>
          <p:nvPr userDrawn="1"/>
        </p:nvSpPr>
        <p:spPr>
          <a:xfrm flipH="1">
            <a:off x="8731696" y="219423"/>
            <a:ext cx="304800" cy="192087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>
              <a:spcBef>
                <a:spcPct val="20000"/>
              </a:spcBef>
              <a:buFont typeface="Arial" panose="020B0604020202020204" pitchFamily="34" charset="0"/>
              <a:buNone/>
            </a:pPr>
            <a:fld id="{FA807D8C-CDA2-384F-B9C1-BCD5ADC4EEA2}" type="slidenum">
              <a:rPr lang="en-US" altLang="en-US" sz="900">
                <a:cs typeface="Arial" panose="020B0604020202020204" pitchFamily="34" charset="0"/>
              </a:rPr>
              <a:pPr algn="r">
                <a:spcBef>
                  <a:spcPct val="20000"/>
                </a:spcBef>
                <a:buFont typeface="Arial" panose="020B0604020202020204" pitchFamily="34" charset="0"/>
                <a:buNone/>
              </a:pPr>
              <a:t>‹#›</a:t>
            </a:fld>
            <a:endParaRPr lang="en-CA" altLang="en-US" sz="900" dirty="0"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6B302D6-4774-2F2C-8ECB-ED41F590EA9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9797" y="267494"/>
            <a:ext cx="512648" cy="504056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2AA2D5-D6C9-90D6-059E-D7D168E529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9592" y="964237"/>
            <a:ext cx="7661438" cy="3672110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lnSpc>
                <a:spcPct val="130000"/>
              </a:lnSpc>
              <a:spcBef>
                <a:spcPts val="0"/>
              </a:spcBef>
              <a:buFontTx/>
              <a:buNone/>
              <a:defRPr sz="2000">
                <a:latin typeface="Whitney Medium" pitchFamily="2" charset="0"/>
              </a:defRPr>
            </a:lvl1pPr>
            <a:lvl2pPr marL="0" indent="-180000">
              <a:lnSpc>
                <a:spcPct val="130000"/>
              </a:lnSpc>
              <a:spcBef>
                <a:spcPts val="0"/>
              </a:spcBef>
              <a:buFont typeface="Arial"/>
              <a:buChar char="•"/>
              <a:defRPr sz="2000">
                <a:latin typeface="Whitney Medium" pitchFamily="2" charset="0"/>
              </a:defRPr>
            </a:lvl2pPr>
            <a:lvl3pPr marL="540000" indent="-180000">
              <a:lnSpc>
                <a:spcPct val="130000"/>
              </a:lnSpc>
              <a:spcBef>
                <a:spcPts val="0"/>
              </a:spcBef>
              <a:defRPr sz="2000">
                <a:latin typeface="Whitney Medium" pitchFamily="2" charset="0"/>
              </a:defRPr>
            </a:lvl3pPr>
            <a:lvl4pPr marL="900000" indent="-180000">
              <a:lnSpc>
                <a:spcPct val="130000"/>
              </a:lnSpc>
              <a:spcBef>
                <a:spcPts val="0"/>
              </a:spcBef>
              <a:buFont typeface="Arial"/>
              <a:buChar char="•"/>
              <a:defRPr sz="2000">
                <a:latin typeface="Whitney Medium" pitchFamily="2" charset="0"/>
              </a:defRPr>
            </a:lvl4pPr>
            <a:lvl5pPr marL="1260000" indent="-180000">
              <a:lnSpc>
                <a:spcPct val="130000"/>
              </a:lnSpc>
              <a:spcBef>
                <a:spcPts val="0"/>
              </a:spcBef>
              <a:buFont typeface="Arial"/>
              <a:buChar char="•"/>
              <a:defRPr sz="2000">
                <a:latin typeface="Whitney Medium" pitchFamily="2" charset="0"/>
              </a:defRPr>
            </a:lvl5pPr>
          </a:lstStyle>
          <a:p>
            <a:pPr lvl="0"/>
            <a:r>
              <a:rPr lang="en-US" dirty="0"/>
              <a:t>INSERT GRAPHIC HERE</a:t>
            </a:r>
          </a:p>
          <a:p>
            <a:pPr lvl="0"/>
            <a:endParaRPr lang="en-US" dirty="0"/>
          </a:p>
        </p:txBody>
      </p:sp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CD8BDA81-EBF8-9BBD-F2B6-F38F8A66302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99592" y="195487"/>
            <a:ext cx="7661438" cy="623331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2400" b="1" i="0" u="none" strike="noStrike" kern="1200" cap="all" spc="30" normalizeH="0" baseline="0" noProof="0">
                <a:ln>
                  <a:noFill/>
                </a:ln>
                <a:solidFill>
                  <a:srgbClr val="0C2344"/>
                </a:solidFill>
                <a:effectLst/>
                <a:uLnTx/>
                <a:uFillTx/>
                <a:latin typeface="Whitney Bold" pitchFamily="2" charset="0"/>
                <a:cs typeface="Arial"/>
              </a:defRPr>
            </a:lvl1pPr>
            <a:lvl2pPr>
              <a:buNone/>
              <a:defRPr b="0" i="0">
                <a:latin typeface="WhitneyHTF-Bold"/>
                <a:cs typeface="WhitneyHTF-Bold"/>
              </a:defRPr>
            </a:lvl2pPr>
            <a:lvl3pPr>
              <a:buNone/>
              <a:defRPr b="0" i="0">
                <a:latin typeface="WhitneyHTF-Bold"/>
                <a:cs typeface="WhitneyHTF-Bold"/>
              </a:defRPr>
            </a:lvl3pPr>
            <a:lvl4pPr>
              <a:buNone/>
              <a:defRPr b="0" i="0">
                <a:latin typeface="WhitneyHTF-Bold"/>
                <a:cs typeface="WhitneyHTF-Bold"/>
              </a:defRPr>
            </a:lvl4pPr>
            <a:lvl5pPr>
              <a:buNone/>
              <a:defRPr b="0" i="0">
                <a:latin typeface="WhitneyHTF-Bold"/>
                <a:cs typeface="WhitneyHTF-Bold"/>
              </a:defRPr>
            </a:lvl5pPr>
          </a:lstStyle>
          <a:p>
            <a:pPr lvl="0"/>
            <a:r>
              <a:rPr lang="en-CA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891772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Graphics Slide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1CCAE6B6-E580-411C-3656-23CDDA2C3273}"/>
              </a:ext>
            </a:extLst>
          </p:cNvPr>
          <p:cNvSpPr txBox="1">
            <a:spLocks/>
          </p:cNvSpPr>
          <p:nvPr userDrawn="1"/>
        </p:nvSpPr>
        <p:spPr>
          <a:xfrm flipH="1">
            <a:off x="8731696" y="219423"/>
            <a:ext cx="304800" cy="192087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>
              <a:spcBef>
                <a:spcPct val="20000"/>
              </a:spcBef>
              <a:buFont typeface="Arial" panose="020B0604020202020204" pitchFamily="34" charset="0"/>
              <a:buNone/>
            </a:pPr>
            <a:fld id="{FA807D8C-CDA2-384F-B9C1-BCD5ADC4EEA2}" type="slidenum">
              <a:rPr lang="en-US" altLang="en-US" sz="900">
                <a:cs typeface="Arial" panose="020B0604020202020204" pitchFamily="34" charset="0"/>
              </a:rPr>
              <a:pPr algn="r">
                <a:spcBef>
                  <a:spcPct val="20000"/>
                </a:spcBef>
                <a:buFont typeface="Arial" panose="020B0604020202020204" pitchFamily="34" charset="0"/>
                <a:buNone/>
              </a:pPr>
              <a:t>‹#›</a:t>
            </a:fld>
            <a:endParaRPr lang="en-CA" altLang="en-US" sz="900" dirty="0">
              <a:cs typeface="Arial" panose="020B0604020202020204" pitchFamily="34" charset="0"/>
            </a:endParaRPr>
          </a:p>
        </p:txBody>
      </p:sp>
      <p:sp>
        <p:nvSpPr>
          <p:cNvPr id="2" name="Text Placeholder 11">
            <a:extLst>
              <a:ext uri="{FF2B5EF4-FFF2-40B4-BE49-F238E27FC236}">
                <a16:creationId xmlns:a16="http://schemas.microsoft.com/office/drawing/2014/main" id="{44D0F890-5EA1-6B8E-B217-7D83369A88B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11560" y="243859"/>
            <a:ext cx="7661438" cy="623331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2400" b="1" i="0" u="none" strike="noStrike" kern="1200" cap="all" spc="30" normalizeH="0" baseline="0" noProof="0">
                <a:ln>
                  <a:noFill/>
                </a:ln>
                <a:solidFill>
                  <a:srgbClr val="0C2344"/>
                </a:solidFill>
                <a:effectLst/>
                <a:uLnTx/>
                <a:uFillTx/>
                <a:latin typeface="Whitney Bold" pitchFamily="2" charset="0"/>
                <a:cs typeface="Arial"/>
              </a:defRPr>
            </a:lvl1pPr>
            <a:lvl2pPr>
              <a:buNone/>
              <a:defRPr b="0" i="0">
                <a:latin typeface="WhitneyHTF-Bold"/>
                <a:cs typeface="WhitneyHTF-Bold"/>
              </a:defRPr>
            </a:lvl2pPr>
            <a:lvl3pPr>
              <a:buNone/>
              <a:defRPr b="0" i="0">
                <a:latin typeface="WhitneyHTF-Bold"/>
                <a:cs typeface="WhitneyHTF-Bold"/>
              </a:defRPr>
            </a:lvl3pPr>
            <a:lvl4pPr>
              <a:buNone/>
              <a:defRPr b="0" i="0">
                <a:latin typeface="WhitneyHTF-Bold"/>
                <a:cs typeface="WhitneyHTF-Bold"/>
              </a:defRPr>
            </a:lvl4pPr>
            <a:lvl5pPr>
              <a:buNone/>
              <a:defRPr b="0" i="0">
                <a:latin typeface="WhitneyHTF-Bold"/>
                <a:cs typeface="WhitneyHTF-Bold"/>
              </a:defRPr>
            </a:lvl5pPr>
          </a:lstStyle>
          <a:p>
            <a:pPr lvl="0"/>
            <a:r>
              <a:rPr lang="en-CA" dirty="0"/>
              <a:t>Click to edit Master text styles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2AA2D5-D6C9-90D6-059E-D7D168E529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1560" y="964237"/>
            <a:ext cx="7661438" cy="3672110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lnSpc>
                <a:spcPct val="130000"/>
              </a:lnSpc>
              <a:spcBef>
                <a:spcPts val="0"/>
              </a:spcBef>
              <a:buFontTx/>
              <a:buNone/>
              <a:defRPr sz="2000">
                <a:latin typeface="Whitney Medium" pitchFamily="2" charset="0"/>
              </a:defRPr>
            </a:lvl1pPr>
            <a:lvl2pPr marL="0" indent="-180000">
              <a:lnSpc>
                <a:spcPct val="130000"/>
              </a:lnSpc>
              <a:spcBef>
                <a:spcPts val="0"/>
              </a:spcBef>
              <a:buFont typeface="Arial"/>
              <a:buChar char="•"/>
              <a:defRPr sz="2000">
                <a:latin typeface="Whitney Medium" pitchFamily="2" charset="0"/>
              </a:defRPr>
            </a:lvl2pPr>
            <a:lvl3pPr marL="540000" indent="-180000">
              <a:lnSpc>
                <a:spcPct val="130000"/>
              </a:lnSpc>
              <a:spcBef>
                <a:spcPts val="0"/>
              </a:spcBef>
              <a:defRPr sz="2000">
                <a:latin typeface="Whitney Medium" pitchFamily="2" charset="0"/>
              </a:defRPr>
            </a:lvl3pPr>
            <a:lvl4pPr marL="900000" indent="-180000">
              <a:lnSpc>
                <a:spcPct val="130000"/>
              </a:lnSpc>
              <a:spcBef>
                <a:spcPts val="0"/>
              </a:spcBef>
              <a:buFont typeface="Arial"/>
              <a:buChar char="•"/>
              <a:defRPr sz="2000">
                <a:latin typeface="Whitney Medium" pitchFamily="2" charset="0"/>
              </a:defRPr>
            </a:lvl4pPr>
            <a:lvl5pPr marL="1260000" indent="-180000">
              <a:lnSpc>
                <a:spcPct val="130000"/>
              </a:lnSpc>
              <a:spcBef>
                <a:spcPts val="0"/>
              </a:spcBef>
              <a:buFont typeface="Arial"/>
              <a:buChar char="•"/>
              <a:defRPr sz="2000">
                <a:latin typeface="Whitney Medium" pitchFamily="2" charset="0"/>
              </a:defRPr>
            </a:lvl5pPr>
          </a:lstStyle>
          <a:p>
            <a:pPr lvl="0"/>
            <a:r>
              <a:rPr lang="en-US" dirty="0"/>
              <a:t>INSERT GRAPHIC HERE</a:t>
            </a:r>
          </a:p>
          <a:p>
            <a:pPr lvl="0"/>
            <a:endParaRPr lang="en-US" dirty="0"/>
          </a:p>
        </p:txBody>
      </p:sp>
      <p:sp>
        <p:nvSpPr>
          <p:cNvPr id="4" name="Shape 360">
            <a:extLst>
              <a:ext uri="{FF2B5EF4-FFF2-40B4-BE49-F238E27FC236}">
                <a16:creationId xmlns:a16="http://schemas.microsoft.com/office/drawing/2014/main" id="{17E1EDE1-A4F9-57B0-BA5E-4AA3FFE80C73}"/>
              </a:ext>
            </a:extLst>
          </p:cNvPr>
          <p:cNvSpPr/>
          <p:nvPr userDrawn="1"/>
        </p:nvSpPr>
        <p:spPr>
          <a:xfrm flipH="1" flipV="1">
            <a:off x="318660" y="964236"/>
            <a:ext cx="0" cy="4179262"/>
          </a:xfrm>
          <a:prstGeom prst="line">
            <a:avLst/>
          </a:prstGeom>
          <a:solidFill>
            <a:schemeClr val="accent3"/>
          </a:solidFill>
          <a:ln w="12700">
            <a:solidFill>
              <a:srgbClr val="041E42"/>
            </a:solidFill>
            <a:miter/>
          </a:ln>
        </p:spPr>
        <p:txBody>
          <a:bodyPr lIns="22860" rIns="22860"/>
          <a:lstStyle/>
          <a:p>
            <a:pPr defTabSz="457200">
              <a:defRPr sz="1800">
                <a:solidFill>
                  <a:srgbClr val="2B2B2B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800">
              <a:solidFill>
                <a:schemeClr val="accent3"/>
              </a:solidFill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42D027C6-C497-DFD7-790E-7861F8EEDC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8817486">
            <a:off x="223245" y="450994"/>
            <a:ext cx="190831" cy="190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6517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642A8-7CD2-2122-92A4-07FC9E8A3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9"/>
            <a:ext cx="7886700" cy="568920"/>
          </a:xfrm>
          <a:prstGeom prst="rect">
            <a:avLst/>
          </a:prstGeom>
        </p:spPr>
        <p:txBody>
          <a:bodyPr/>
          <a:lstStyle>
            <a:lvl1pPr algn="l">
              <a:defRPr sz="2800" b="1" i="0">
                <a:latin typeface="Whitney Semibol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14">
            <a:extLst>
              <a:ext uri="{FF2B5EF4-FFF2-40B4-BE49-F238E27FC236}">
                <a16:creationId xmlns:a16="http://schemas.microsoft.com/office/drawing/2014/main" id="{F757087C-0685-889C-A3F9-B08016FF1203}"/>
              </a:ext>
            </a:extLst>
          </p:cNvPr>
          <p:cNvSpPr txBox="1">
            <a:spLocks/>
          </p:cNvSpPr>
          <p:nvPr userDrawn="1"/>
        </p:nvSpPr>
        <p:spPr>
          <a:xfrm flipH="1">
            <a:off x="8731696" y="219423"/>
            <a:ext cx="304800" cy="192087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>
              <a:spcBef>
                <a:spcPct val="20000"/>
              </a:spcBef>
              <a:buFont typeface="Arial" panose="020B0604020202020204" pitchFamily="34" charset="0"/>
              <a:buNone/>
            </a:pPr>
            <a:fld id="{FA807D8C-CDA2-384F-B9C1-BCD5ADC4EEA2}" type="slidenum">
              <a:rPr lang="en-US" altLang="en-US" sz="900">
                <a:cs typeface="Arial" panose="020B0604020202020204" pitchFamily="34" charset="0"/>
              </a:rPr>
              <a:pPr algn="r">
                <a:spcBef>
                  <a:spcPct val="20000"/>
                </a:spcBef>
                <a:buFont typeface="Arial" panose="020B0604020202020204" pitchFamily="34" charset="0"/>
                <a:buNone/>
              </a:pPr>
              <a:t>‹#›</a:t>
            </a:fld>
            <a:endParaRPr lang="en-CA" altLang="en-US" sz="9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38499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468908073_a6d2e240c9_k.jpg">
            <a:extLst>
              <a:ext uri="{FF2B5EF4-FFF2-40B4-BE49-F238E27FC236}">
                <a16:creationId xmlns:a16="http://schemas.microsoft.com/office/drawing/2014/main" id="{ABBA73B5-88FD-BCFC-F4D3-91007BABCC5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57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977B51E-DF2C-F9FB-3A09-4BA4BE5EBDC4}"/>
              </a:ext>
            </a:extLst>
          </p:cNvPr>
          <p:cNvSpPr/>
          <p:nvPr userDrawn="1"/>
        </p:nvSpPr>
        <p:spPr>
          <a:xfrm>
            <a:off x="0" y="1131888"/>
            <a:ext cx="5364088" cy="10795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D6FA244-B757-AAA7-3161-344FFD9C16C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1120850"/>
            <a:ext cx="4429247" cy="10795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3DB1BF5-33CA-CC79-A822-4FFE4147605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572000" y="1275606"/>
            <a:ext cx="585883" cy="57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4625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089915475_1cd74fac37_o.jpg">
            <a:extLst>
              <a:ext uri="{FF2B5EF4-FFF2-40B4-BE49-F238E27FC236}">
                <a16:creationId xmlns:a16="http://schemas.microsoft.com/office/drawing/2014/main" id="{89728DC5-1026-0A4B-95CA-98D909C5FFD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ACDD521-2C85-5386-A567-A9CEC6D2DC38}"/>
              </a:ext>
            </a:extLst>
          </p:cNvPr>
          <p:cNvSpPr/>
          <p:nvPr userDrawn="1"/>
        </p:nvSpPr>
        <p:spPr>
          <a:xfrm>
            <a:off x="0" y="1131888"/>
            <a:ext cx="5364088" cy="10795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470385A-5C52-FA83-E808-0D1ABF2B22E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1120850"/>
            <a:ext cx="4429247" cy="10795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FB7A31C-CA13-A757-6856-AAB290B32A0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572000" y="1275606"/>
            <a:ext cx="585883" cy="57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4571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-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1900255798_3e8cac60e0_o.jpg">
            <a:extLst>
              <a:ext uri="{FF2B5EF4-FFF2-40B4-BE49-F238E27FC236}">
                <a16:creationId xmlns:a16="http://schemas.microsoft.com/office/drawing/2014/main" id="{EE0B2638-BD9F-7F06-6996-56FA9D950A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CBE40F7-79FF-F542-D9C5-705CC5BF2CC0}"/>
              </a:ext>
            </a:extLst>
          </p:cNvPr>
          <p:cNvSpPr/>
          <p:nvPr userDrawn="1"/>
        </p:nvSpPr>
        <p:spPr>
          <a:xfrm>
            <a:off x="0" y="1131888"/>
            <a:ext cx="5364088" cy="10795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F04FDF1-F43B-B5F0-31D9-7520BAF99DF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1120850"/>
            <a:ext cx="4429247" cy="10795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A98C49D-B2DA-F9A6-0536-8F2B6C8F370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572000" y="1275606"/>
            <a:ext cx="585883" cy="57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50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5156" r:id="rId1"/>
    <p:sldLayoutId id="2147485157" r:id="rId2"/>
    <p:sldLayoutId id="2147485158" r:id="rId3"/>
    <p:sldLayoutId id="2147485159" r:id="rId4"/>
    <p:sldLayoutId id="2147485160" r:id="rId5"/>
    <p:sldLayoutId id="2147485161" r:id="rId6"/>
    <p:sldLayoutId id="2147485162" r:id="rId7"/>
    <p:sldLayoutId id="2147485173" r:id="rId8"/>
    <p:sldLayoutId id="2147485163" r:id="rId9"/>
    <p:sldLayoutId id="2147485164" r:id="rId10"/>
    <p:sldLayoutId id="2147485177" r:id="rId11"/>
    <p:sldLayoutId id="2147485165" r:id="rId12"/>
    <p:sldLayoutId id="2147485166" r:id="rId13"/>
    <p:sldLayoutId id="2147485167" r:id="rId14"/>
    <p:sldLayoutId id="2147485168" r:id="rId15"/>
    <p:sldLayoutId id="2147485175" r:id="rId16"/>
    <p:sldLayoutId id="2147485176" r:id="rId17"/>
    <p:sldLayoutId id="2147485174" r:id="rId18"/>
    <p:sldLayoutId id="2147485170" r:id="rId19"/>
    <p:sldLayoutId id="2147485171" r:id="rId20"/>
    <p:sldLayoutId id="2147485172" r:id="rId2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anose="020B0600070205080204" pitchFamily="34" charset="-128"/>
          <a:cs typeface="ＭＳ Ｐゴシック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MS PGothic" panose="020B0600070205080204" pitchFamily="34" charset="-128"/>
          <a:cs typeface="ＭＳ Ｐゴシック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MS PGothic" panose="020B0600070205080204" pitchFamily="34" charset="-128"/>
          <a:cs typeface="ＭＳ Ｐゴシック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MS PGothic" panose="020B0600070205080204" pitchFamily="34" charset="-128"/>
          <a:cs typeface="ＭＳ Ｐゴシック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MS PGothic" panose="020B0600070205080204" pitchFamily="34" charset="-128"/>
          <a:cs typeface="ＭＳ Ｐゴシック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20D88E2-560D-97B9-FF8F-F7F8316C674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Personal Protective Equipment in the makerspace</a:t>
            </a:r>
          </a:p>
        </p:txBody>
      </p:sp>
    </p:spTree>
    <p:extLst>
      <p:ext uri="{BB962C8B-B14F-4D97-AF65-F5344CB8AC3E}">
        <p14:creationId xmlns:p14="http://schemas.microsoft.com/office/powerpoint/2010/main" val="27567826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841338E-D5E9-FD0B-AD41-3FFA8B8CF51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SBME Makerspace: Split By Function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8D71AB-F262-ABA1-28A4-F43497C9A9E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makerspace is split into 2 rooms, the additive and subtractive spaces.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Each room has its own equipment and therefore rules for PPE usage and safety considerations.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There will be specific safety and PPE training for each tool which requires it, this is meant as an overview.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REMEMBER: IF YOU HAVENT BEEN TRAINED ON A TOOL YET, ASK A TA OR THE TECH</a:t>
            </a:r>
          </a:p>
        </p:txBody>
      </p:sp>
    </p:spTree>
    <p:extLst>
      <p:ext uri="{BB962C8B-B14F-4D97-AF65-F5344CB8AC3E}">
        <p14:creationId xmlns:p14="http://schemas.microsoft.com/office/powerpoint/2010/main" val="25991884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841338E-D5E9-FD0B-AD41-3FFA8B8CF51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SBME Makerspace: Additive Hazards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8D71AB-F262-ABA1-28A4-F43497C9A9E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additive space is used mainly for electronics and 3D printing, but may also have miscellaneous equipment in the space at times.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main safety considerations include:</a:t>
            </a:r>
          </a:p>
          <a:p>
            <a:pPr marL="882900" lvl="2" indent="-342900"/>
            <a:r>
              <a:rPr lang="en-US" dirty="0"/>
              <a:t>Handling of resin (and resin / IPA - contaminated materials)</a:t>
            </a:r>
          </a:p>
          <a:p>
            <a:pPr marL="882900" lvl="2" indent="-342900"/>
            <a:r>
              <a:rPr lang="en-US" dirty="0"/>
              <a:t>Electrical shock</a:t>
            </a:r>
          </a:p>
          <a:p>
            <a:pPr marL="882900" lvl="2" indent="-342900"/>
            <a:r>
              <a:rPr lang="en-US" dirty="0"/>
              <a:t>Cuts / lacerations</a:t>
            </a:r>
          </a:p>
          <a:p>
            <a:pPr marL="882900" lvl="2" indent="-342900"/>
            <a:r>
              <a:rPr lang="en-US" dirty="0"/>
              <a:t>Fumes from soldering</a:t>
            </a:r>
          </a:p>
          <a:p>
            <a:pPr marL="882900" lvl="2" indent="-34290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12880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841338E-D5E9-FD0B-AD41-3FFA8B8CF51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SBME Makerspace: Additive Hazards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8D71AB-F262-ABA1-28A4-F43497C9A9E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Resin and FDM printers:</a:t>
            </a:r>
          </a:p>
          <a:p>
            <a:pPr marL="882900" lvl="2" indent="-342900"/>
            <a:r>
              <a:rPr lang="en-US" dirty="0"/>
              <a:t>Always wear nitrile gloves when working with uncured or partially cured resin.</a:t>
            </a:r>
          </a:p>
          <a:p>
            <a:pPr marL="882900" lvl="2" indent="-342900"/>
            <a:r>
              <a:rPr lang="en-US" dirty="0"/>
              <a:t>Never touch the nozzle of the FDM printer during use (it operates at 200 Celsius!).</a:t>
            </a:r>
          </a:p>
          <a:p>
            <a:pPr marL="882900" lvl="2" indent="-342900"/>
            <a:r>
              <a:rPr lang="en-US" dirty="0"/>
              <a:t>Ensure overhead ventilation is on during printer usage.</a:t>
            </a:r>
          </a:p>
          <a:p>
            <a:pPr marL="882900" lvl="2" indent="-342900"/>
            <a:r>
              <a:rPr lang="en-US" dirty="0"/>
              <a:t>Do not adjust settings or perform filament changes without supervision or approval.</a:t>
            </a:r>
          </a:p>
          <a:p>
            <a:pPr marL="882900" lvl="2" indent="-342900"/>
            <a:r>
              <a:rPr lang="en-US" dirty="0"/>
              <a:t>If a printer is causing failures, notify a TA or the Technician.</a:t>
            </a:r>
          </a:p>
          <a:p>
            <a:pPr marL="882900" lvl="2" indent="-34290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5859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841338E-D5E9-FD0B-AD41-3FFA8B8CF51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SBME Makerspace: Additive Hazards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8D71AB-F262-ABA1-28A4-F43497C9A9E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equipment and components used in the makerspace are generally low voltage and low current, but care must still be taken.</a:t>
            </a:r>
          </a:p>
          <a:p>
            <a:pPr marL="882900" lvl="2" indent="-342900"/>
            <a:r>
              <a:rPr lang="en-US" dirty="0"/>
              <a:t>Solder only under an active vent hood.</a:t>
            </a:r>
          </a:p>
          <a:p>
            <a:pPr marL="882900" lvl="2" indent="-342900"/>
            <a:r>
              <a:rPr lang="en-US" dirty="0"/>
              <a:t>Plug soldering irons into timed outlets.</a:t>
            </a:r>
          </a:p>
          <a:p>
            <a:pPr marL="882900" lvl="2" indent="-342900"/>
            <a:r>
              <a:rPr lang="en-US" dirty="0"/>
              <a:t>Do not use equipment with exposed or frayed wires / cords, especially if connecting a power supply or wall outlet.</a:t>
            </a:r>
          </a:p>
          <a:p>
            <a:pPr marL="882900" lvl="2" indent="-342900"/>
            <a:r>
              <a:rPr lang="en-US" dirty="0"/>
              <a:t>Do not work near water hazards or flammable materials.</a:t>
            </a:r>
          </a:p>
          <a:p>
            <a:pPr marL="882900" lvl="2" indent="-342900"/>
            <a:r>
              <a:rPr lang="en-US" dirty="0"/>
              <a:t>Do not disassemble electrical equipment.</a:t>
            </a:r>
          </a:p>
          <a:p>
            <a:pPr marL="882900" lvl="2" indent="-34290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70767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841338E-D5E9-FD0B-AD41-3FFA8B8CF51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SBME Makerspace: Subtractive Hazards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8D71AB-F262-ABA1-28A4-F43497C9A9E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main hazards in the additive space to be aware of include:</a:t>
            </a:r>
          </a:p>
          <a:p>
            <a:pPr marL="882900" lvl="2" indent="-342900"/>
            <a:r>
              <a:rPr lang="en-US" dirty="0"/>
              <a:t>Lacerations and more severe physical injuries from power tools.</a:t>
            </a:r>
          </a:p>
          <a:p>
            <a:pPr marL="882900" lvl="2" indent="-342900"/>
            <a:r>
              <a:rPr lang="en-US" dirty="0"/>
              <a:t>Inhalants and fumes</a:t>
            </a:r>
          </a:p>
          <a:p>
            <a:pPr marL="882900" lvl="2" indent="-34290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47133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841338E-D5E9-FD0B-AD41-3FFA8B8CF51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SBME Makerspace: Subtractive Hazards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8D71AB-F262-ABA1-28A4-F43497C9A9E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PPE for the subtractive space includes safety glasses, face shields, nitrile gloves, work / cut resistant gloves, N95 masks, hearing protection and more for specific tasks.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All PPE can be found either by its associated piece of equipment or in the grey PPE cabinet.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While certain tools require different PPE, generally speaking…</a:t>
            </a:r>
          </a:p>
          <a:p>
            <a:pPr marL="882900" lvl="2" indent="-34290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3614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841338E-D5E9-FD0B-AD41-3FFA8B8CF51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SBME Makerspace: Subtractive Hazards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8D71AB-F262-ABA1-28A4-F43497C9A9E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All </a:t>
            </a:r>
            <a:r>
              <a:rPr lang="en-US" dirty="0" err="1"/>
              <a:t>jewellery</a:t>
            </a:r>
            <a:r>
              <a:rPr lang="en-US" dirty="0"/>
              <a:t> MUST be removed before entering the space.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Long hair (or headscarves and other headwear) tied back or secured.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Closed toed shoes MUST be worn.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Safety glasses MUST be worn at ALL times.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Use all guards present on equipment.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NEVER wear gloves or long loose sleeves with power tools.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DO wear gloves when working with manual blades or sharp materials.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Always unplug power tools while making adjustments </a:t>
            </a:r>
            <a:r>
              <a:rPr lang="en-US"/>
              <a:t>or leaving the tool.</a:t>
            </a:r>
            <a:endParaRPr lang="en-US" dirty="0"/>
          </a:p>
          <a:p>
            <a:pPr marL="882900" lvl="2" indent="-34290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9953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05595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BC Brand 1">
      <a:dk1>
        <a:srgbClr val="002040"/>
      </a:dk1>
      <a:lt1>
        <a:sysClr val="window" lastClr="FFFFFF"/>
      </a:lt1>
      <a:dk2>
        <a:srgbClr val="486B7F"/>
      </a:dk2>
      <a:lt2>
        <a:srgbClr val="EEECE1"/>
      </a:lt2>
      <a:accent1>
        <a:srgbClr val="002040"/>
      </a:accent1>
      <a:accent2>
        <a:srgbClr val="2E526B"/>
      </a:accent2>
      <a:accent3>
        <a:srgbClr val="6A8999"/>
      </a:accent3>
      <a:accent4>
        <a:srgbClr val="A7B9C1"/>
      </a:accent4>
      <a:accent5>
        <a:srgbClr val="BECBD0"/>
      </a:accent5>
      <a:accent6>
        <a:srgbClr val="D0DCDF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{2A59EEE2-A894-D342-9722-06125DF1BB47}tf16401378</Template>
  <TotalTime>5419</TotalTime>
  <Words>478</Words>
  <Application>Microsoft Office PowerPoint</Application>
  <PresentationFormat>On-screen Show (16:9)</PresentationFormat>
  <Paragraphs>44</Paragraphs>
  <Slides>9</Slides>
  <Notes>0</Notes>
  <HiddenSlides>3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Arial</vt:lpstr>
      <vt:lpstr>Calibri</vt:lpstr>
      <vt:lpstr>Whitney Bold</vt:lpstr>
      <vt:lpstr>Whitney Book</vt:lpstr>
      <vt:lpstr>Whitney Medium</vt:lpstr>
      <vt:lpstr>Whitney Semibold</vt:lpstr>
      <vt:lpstr>WhitneyHTF-Bold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UBC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Ann Goncalves</dc:creator>
  <cp:lastModifiedBy>Gilmore, Kevin</cp:lastModifiedBy>
  <cp:revision>251</cp:revision>
  <cp:lastPrinted>2015-09-29T17:52:21Z</cp:lastPrinted>
  <dcterms:created xsi:type="dcterms:W3CDTF">2010-06-15T20:07:28Z</dcterms:created>
  <dcterms:modified xsi:type="dcterms:W3CDTF">2025-08-25T16:09:49Z</dcterms:modified>
</cp:coreProperties>
</file>