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26"/>
  </p:normalViewPr>
  <p:slideViewPr>
    <p:cSldViewPr snapToGrid="0" snapToObjects="1">
      <p:cViewPr>
        <p:scale>
          <a:sx n="75" d="100"/>
          <a:sy n="75" d="100"/>
        </p:scale>
        <p:origin x="216"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D7DBF-5A9A-4E43-B106-B5E959B3AE70}" type="doc">
      <dgm:prSet loTypeId="urn:microsoft.com/office/officeart/2005/8/layout/radial2" loCatId="" qsTypeId="urn:microsoft.com/office/officeart/2005/8/quickstyle/simple4" qsCatId="simple" csTypeId="urn:microsoft.com/office/officeart/2005/8/colors/accent1_2" csCatId="accent1" phldr="1"/>
      <dgm:spPr/>
      <dgm:t>
        <a:bodyPr/>
        <a:lstStyle/>
        <a:p>
          <a:endParaRPr lang="en-US"/>
        </a:p>
      </dgm:t>
    </dgm:pt>
    <dgm:pt modelId="{EAC56B22-983E-584C-8385-346ACDC7DC8E}">
      <dgm:prSet phldrT="[Text]"/>
      <dgm:spPr/>
      <dgm:t>
        <a:bodyPr/>
        <a:lstStyle/>
        <a:p>
          <a:r>
            <a:rPr lang="en-US" dirty="0" smtClean="0"/>
            <a:t>Grows optimally at physiologic pH (7.0-7.5)</a:t>
          </a:r>
          <a:endParaRPr lang="en-US" dirty="0"/>
        </a:p>
      </dgm:t>
    </dgm:pt>
    <dgm:pt modelId="{10F11CFC-02EE-9047-A2B4-3792ECEBC567}" type="parTrans" cxnId="{FF3CC314-1438-7645-A9DC-8A2A8DBB2C81}">
      <dgm:prSet/>
      <dgm:spPr/>
      <dgm:t>
        <a:bodyPr/>
        <a:lstStyle/>
        <a:p>
          <a:endParaRPr lang="en-US"/>
        </a:p>
      </dgm:t>
    </dgm:pt>
    <dgm:pt modelId="{981BE8FD-8239-DA48-8E38-9609CAF0A3B9}" type="sibTrans" cxnId="{FF3CC314-1438-7645-A9DC-8A2A8DBB2C81}">
      <dgm:prSet/>
      <dgm:spPr/>
      <dgm:t>
        <a:bodyPr/>
        <a:lstStyle/>
        <a:p>
          <a:endParaRPr lang="en-US"/>
        </a:p>
      </dgm:t>
    </dgm:pt>
    <dgm:pt modelId="{6C2A5259-9F14-BB40-84C3-DBDF24E7E440}">
      <dgm:prSet phldrT="[Text]"/>
      <dgm:spPr/>
      <dgm:t>
        <a:bodyPr/>
        <a:lstStyle/>
        <a:p>
          <a:r>
            <a:rPr lang="en-US" dirty="0" smtClean="0"/>
            <a:t>Has virulence factor to adhere to airway linings</a:t>
          </a:r>
          <a:endParaRPr lang="en-US" dirty="0"/>
        </a:p>
      </dgm:t>
    </dgm:pt>
    <dgm:pt modelId="{BB17A304-2708-D34A-A635-943B3C2BC9BA}" type="parTrans" cxnId="{B68107F9-361B-D449-8058-9913043CBAE3}">
      <dgm:prSet/>
      <dgm:spPr/>
      <dgm:t>
        <a:bodyPr/>
        <a:lstStyle/>
        <a:p>
          <a:endParaRPr lang="en-US"/>
        </a:p>
      </dgm:t>
    </dgm:pt>
    <dgm:pt modelId="{EC985915-9C29-824E-AEE2-7FCACB41EB4C}" type="sibTrans" cxnId="{B68107F9-361B-D449-8058-9913043CBAE3}">
      <dgm:prSet/>
      <dgm:spPr/>
      <dgm:t>
        <a:bodyPr/>
        <a:lstStyle/>
        <a:p>
          <a:endParaRPr lang="en-US"/>
        </a:p>
      </dgm:t>
    </dgm:pt>
    <dgm:pt modelId="{B58EAF42-5BCB-F545-9180-CB547B5BD866}">
      <dgm:prSet phldrT="[Text]"/>
      <dgm:spPr/>
      <dgm:t>
        <a:bodyPr/>
        <a:lstStyle/>
        <a:p>
          <a:r>
            <a:rPr lang="en-US" dirty="0" smtClean="0"/>
            <a:t>Survives 3-5 days on dry surfaces</a:t>
          </a:r>
          <a:endParaRPr lang="en-US" dirty="0"/>
        </a:p>
      </dgm:t>
    </dgm:pt>
    <dgm:pt modelId="{D3FD6ACB-4B75-324D-94E6-573E686AEBEE}" type="parTrans" cxnId="{B90694D4-3964-FA41-ADA3-1DD77B168C2D}">
      <dgm:prSet/>
      <dgm:spPr/>
      <dgm:t>
        <a:bodyPr/>
        <a:lstStyle/>
        <a:p>
          <a:endParaRPr lang="en-US"/>
        </a:p>
      </dgm:t>
    </dgm:pt>
    <dgm:pt modelId="{8E2A90F2-9C86-B64D-A42A-7AB581A22A88}" type="sibTrans" cxnId="{B90694D4-3964-FA41-ADA3-1DD77B168C2D}">
      <dgm:prSet/>
      <dgm:spPr/>
      <dgm:t>
        <a:bodyPr/>
        <a:lstStyle/>
        <a:p>
          <a:endParaRPr lang="en-US"/>
        </a:p>
      </dgm:t>
    </dgm:pt>
    <dgm:pt modelId="{F67CE30C-597B-424C-A9D8-C774C0A59FD6}">
      <dgm:prSet/>
      <dgm:spPr/>
      <dgm:t>
        <a:bodyPr/>
        <a:lstStyle/>
        <a:p>
          <a:r>
            <a:rPr lang="en-US" dirty="0" smtClean="0"/>
            <a:t>Spread through respiratory droplets</a:t>
          </a:r>
          <a:endParaRPr lang="en-US" dirty="0"/>
        </a:p>
      </dgm:t>
    </dgm:pt>
    <dgm:pt modelId="{1FB4F70C-354B-DA45-8D00-7C02DDECFDDE}" type="parTrans" cxnId="{9944C0E4-6D80-BF44-8499-48F946DD88F6}">
      <dgm:prSet/>
      <dgm:spPr/>
      <dgm:t>
        <a:bodyPr/>
        <a:lstStyle/>
        <a:p>
          <a:endParaRPr lang="en-US"/>
        </a:p>
      </dgm:t>
    </dgm:pt>
    <dgm:pt modelId="{96C138F0-C870-4049-8DAF-9F8869A22D16}" type="sibTrans" cxnId="{9944C0E4-6D80-BF44-8499-48F946DD88F6}">
      <dgm:prSet/>
      <dgm:spPr/>
      <dgm:t>
        <a:bodyPr/>
        <a:lstStyle/>
        <a:p>
          <a:endParaRPr lang="en-US"/>
        </a:p>
      </dgm:t>
    </dgm:pt>
    <dgm:pt modelId="{39596C7B-C694-0749-B002-54ED7A9F22C3}">
      <dgm:prSet/>
      <dgm:spPr/>
      <dgm:t>
        <a:bodyPr/>
        <a:lstStyle/>
        <a:p>
          <a:r>
            <a:rPr lang="en-US" dirty="0" smtClean="0"/>
            <a:t>Grows optimally at 35-37 degrees Celsius</a:t>
          </a:r>
          <a:endParaRPr lang="en-US" dirty="0"/>
        </a:p>
      </dgm:t>
    </dgm:pt>
    <dgm:pt modelId="{6B96F73A-3F2E-0B43-A35B-5D8962435057}" type="parTrans" cxnId="{F096D3A9-7019-B44D-A4D6-6E6E748CEF9F}">
      <dgm:prSet/>
      <dgm:spPr/>
      <dgm:t>
        <a:bodyPr/>
        <a:lstStyle/>
        <a:p>
          <a:endParaRPr lang="en-US"/>
        </a:p>
      </dgm:t>
    </dgm:pt>
    <dgm:pt modelId="{63EBCE18-5DE7-984A-A1A4-783FE186053F}" type="sibTrans" cxnId="{F096D3A9-7019-B44D-A4D6-6E6E748CEF9F}">
      <dgm:prSet/>
      <dgm:spPr/>
      <dgm:t>
        <a:bodyPr/>
        <a:lstStyle/>
        <a:p>
          <a:endParaRPr lang="en-US"/>
        </a:p>
      </dgm:t>
    </dgm:pt>
    <dgm:pt modelId="{48EC1153-F387-554F-AFEB-58A6E21A477B}" type="pres">
      <dgm:prSet presAssocID="{C53D7DBF-5A9A-4E43-B106-B5E959B3AE70}" presName="composite" presStyleCnt="0">
        <dgm:presLayoutVars>
          <dgm:chMax val="5"/>
          <dgm:dir/>
          <dgm:animLvl val="ctr"/>
          <dgm:resizeHandles val="exact"/>
        </dgm:presLayoutVars>
      </dgm:prSet>
      <dgm:spPr/>
    </dgm:pt>
    <dgm:pt modelId="{95F3C0E3-FC1E-8246-B5E1-1F1147C83D5B}" type="pres">
      <dgm:prSet presAssocID="{C53D7DBF-5A9A-4E43-B106-B5E959B3AE70}" presName="cycle" presStyleCnt="0"/>
      <dgm:spPr/>
    </dgm:pt>
    <dgm:pt modelId="{86B6F0F3-AD9A-914D-A889-BD1978D0CB6E}" type="pres">
      <dgm:prSet presAssocID="{C53D7DBF-5A9A-4E43-B106-B5E959B3AE70}" presName="centerShape" presStyleCnt="0"/>
      <dgm:spPr/>
    </dgm:pt>
    <dgm:pt modelId="{38E3D1D3-1F53-D84C-9552-70ABB0E10208}" type="pres">
      <dgm:prSet presAssocID="{C53D7DBF-5A9A-4E43-B106-B5E959B3AE70}" presName="connSite" presStyleLbl="node1" presStyleIdx="0" presStyleCnt="6"/>
      <dgm:spPr/>
    </dgm:pt>
    <dgm:pt modelId="{75237E77-D9C1-854D-9C7B-216130B32C4D}" type="pres">
      <dgm:prSet presAssocID="{C53D7DBF-5A9A-4E43-B106-B5E959B3AE70}" presName="visible" presStyleLbl="node1" presStyleIdx="0" presStyleCnt="6" custLinFactNeighborX="1642" custLinFactNeighborY="821"/>
      <dgm:spPr>
        <a:pattFill prst="pct30">
          <a:fgClr>
            <a:schemeClr val="tx1"/>
          </a:fgClr>
          <a:bgClr>
            <a:schemeClr val="bg1"/>
          </a:bgClr>
        </a:pattFill>
      </dgm:spPr>
    </dgm:pt>
    <dgm:pt modelId="{8E48A156-C64B-CB45-B2F9-4B8815CB0BDC}" type="pres">
      <dgm:prSet presAssocID="{10F11CFC-02EE-9047-A2B4-3792ECEBC567}" presName="Name25" presStyleLbl="parChTrans1D1" presStyleIdx="0" presStyleCnt="5"/>
      <dgm:spPr/>
    </dgm:pt>
    <dgm:pt modelId="{DDC9360E-E089-1C4D-A4C2-F11AF8EFF416}" type="pres">
      <dgm:prSet presAssocID="{EAC56B22-983E-584C-8385-346ACDC7DC8E}" presName="node" presStyleCnt="0"/>
      <dgm:spPr/>
    </dgm:pt>
    <dgm:pt modelId="{BA7C22AD-2104-C742-8323-F5B7417DFAFC}" type="pres">
      <dgm:prSet presAssocID="{EAC56B22-983E-584C-8385-346ACDC7DC8E}" presName="parentNode" presStyleLbl="node1" presStyleIdx="1" presStyleCnt="6" custLinFactX="-100000" custLinFactNeighborX="-145602" custLinFactNeighborY="51706">
        <dgm:presLayoutVars>
          <dgm:chMax val="1"/>
          <dgm:bulletEnabled val="1"/>
        </dgm:presLayoutVars>
      </dgm:prSet>
      <dgm:spPr/>
      <dgm:t>
        <a:bodyPr/>
        <a:lstStyle/>
        <a:p>
          <a:endParaRPr lang="en-US"/>
        </a:p>
      </dgm:t>
    </dgm:pt>
    <dgm:pt modelId="{889A29B5-A5EF-D741-BA17-B65BB45C6DB9}" type="pres">
      <dgm:prSet presAssocID="{EAC56B22-983E-584C-8385-346ACDC7DC8E}" presName="childNode" presStyleLbl="revTx" presStyleIdx="0" presStyleCnt="0">
        <dgm:presLayoutVars>
          <dgm:bulletEnabled val="1"/>
        </dgm:presLayoutVars>
      </dgm:prSet>
      <dgm:spPr/>
      <dgm:t>
        <a:bodyPr/>
        <a:lstStyle/>
        <a:p>
          <a:endParaRPr lang="en-US"/>
        </a:p>
      </dgm:t>
    </dgm:pt>
    <dgm:pt modelId="{B976E28D-3F0E-2C44-9601-F5FA2388FC79}" type="pres">
      <dgm:prSet presAssocID="{BB17A304-2708-D34A-A635-943B3C2BC9BA}" presName="Name25" presStyleLbl="parChTrans1D1" presStyleIdx="1" presStyleCnt="5"/>
      <dgm:spPr/>
    </dgm:pt>
    <dgm:pt modelId="{BCFDC8A9-36E6-3F40-8D05-6AEC8AED3FEC}" type="pres">
      <dgm:prSet presAssocID="{6C2A5259-9F14-BB40-84C3-DBDF24E7E440}" presName="node" presStyleCnt="0"/>
      <dgm:spPr/>
    </dgm:pt>
    <dgm:pt modelId="{EC0905B1-82D7-A24A-8866-CC596D4FBEFE}" type="pres">
      <dgm:prSet presAssocID="{6C2A5259-9F14-BB40-84C3-DBDF24E7E440}" presName="parentNode" presStyleLbl="node1" presStyleIdx="2" presStyleCnt="6" custLinFactNeighborX="-12926" custLinFactNeighborY="-68941">
        <dgm:presLayoutVars>
          <dgm:chMax val="1"/>
          <dgm:bulletEnabled val="1"/>
        </dgm:presLayoutVars>
      </dgm:prSet>
      <dgm:spPr/>
      <dgm:t>
        <a:bodyPr/>
        <a:lstStyle/>
        <a:p>
          <a:endParaRPr lang="en-US"/>
        </a:p>
      </dgm:t>
    </dgm:pt>
    <dgm:pt modelId="{2E1A3C9C-A261-B141-8A99-56B436283DD7}" type="pres">
      <dgm:prSet presAssocID="{6C2A5259-9F14-BB40-84C3-DBDF24E7E440}" presName="childNode" presStyleLbl="revTx" presStyleIdx="0" presStyleCnt="0">
        <dgm:presLayoutVars>
          <dgm:bulletEnabled val="1"/>
        </dgm:presLayoutVars>
      </dgm:prSet>
      <dgm:spPr/>
      <dgm:t>
        <a:bodyPr/>
        <a:lstStyle/>
        <a:p>
          <a:endParaRPr lang="en-US"/>
        </a:p>
      </dgm:t>
    </dgm:pt>
    <dgm:pt modelId="{A6721EFD-C3B6-7343-A223-B93562ED5FEF}" type="pres">
      <dgm:prSet presAssocID="{D3FD6ACB-4B75-324D-94E6-573E686AEBEE}" presName="Name25" presStyleLbl="parChTrans1D1" presStyleIdx="2" presStyleCnt="5"/>
      <dgm:spPr/>
    </dgm:pt>
    <dgm:pt modelId="{13544CED-AB24-6645-B580-1742F7954719}" type="pres">
      <dgm:prSet presAssocID="{B58EAF42-5BCB-F545-9180-CB547B5BD866}" presName="node" presStyleCnt="0"/>
      <dgm:spPr/>
    </dgm:pt>
    <dgm:pt modelId="{81169A00-7ACE-0541-9FC3-DBE7BC496D56}" type="pres">
      <dgm:prSet presAssocID="{B58EAF42-5BCB-F545-9180-CB547B5BD866}" presName="parentNode" presStyleLbl="node1" presStyleIdx="3" presStyleCnt="6" custLinFactX="52244" custLinFactNeighborX="100000" custLinFactNeighborY="21544">
        <dgm:presLayoutVars>
          <dgm:chMax val="1"/>
          <dgm:bulletEnabled val="1"/>
        </dgm:presLayoutVars>
      </dgm:prSet>
      <dgm:spPr/>
    </dgm:pt>
    <dgm:pt modelId="{A39353F2-7336-104B-8683-E3E27A06359D}" type="pres">
      <dgm:prSet presAssocID="{B58EAF42-5BCB-F545-9180-CB547B5BD866}" presName="childNode" presStyleLbl="revTx" presStyleIdx="0" presStyleCnt="0">
        <dgm:presLayoutVars>
          <dgm:bulletEnabled val="1"/>
        </dgm:presLayoutVars>
      </dgm:prSet>
      <dgm:spPr/>
      <dgm:t>
        <a:bodyPr/>
        <a:lstStyle/>
        <a:p>
          <a:endParaRPr lang="en-US"/>
        </a:p>
      </dgm:t>
    </dgm:pt>
    <dgm:pt modelId="{8C157EF1-929D-DB4C-93C2-28C9E3209615}" type="pres">
      <dgm:prSet presAssocID="{1FB4F70C-354B-DA45-8D00-7C02DDECFDDE}" presName="Name25" presStyleLbl="parChTrans1D1" presStyleIdx="3" presStyleCnt="5"/>
      <dgm:spPr/>
    </dgm:pt>
    <dgm:pt modelId="{95B13BC4-DE93-8448-A583-EB62EA89F2B4}" type="pres">
      <dgm:prSet presAssocID="{F67CE30C-597B-424C-A9D8-C774C0A59FD6}" presName="node" presStyleCnt="0"/>
      <dgm:spPr/>
    </dgm:pt>
    <dgm:pt modelId="{C79DF4E2-EFFB-9741-80D6-2453675A98C3}" type="pres">
      <dgm:prSet presAssocID="{F67CE30C-597B-424C-A9D8-C774C0A59FD6}" presName="parentNode" presStyleLbl="node1" presStyleIdx="4" presStyleCnt="6" custLinFactX="-11961" custLinFactNeighborX="-100000" custLinFactNeighborY="1436">
        <dgm:presLayoutVars>
          <dgm:chMax val="1"/>
          <dgm:bulletEnabled val="1"/>
        </dgm:presLayoutVars>
      </dgm:prSet>
      <dgm:spPr/>
      <dgm:t>
        <a:bodyPr/>
        <a:lstStyle/>
        <a:p>
          <a:endParaRPr lang="en-US"/>
        </a:p>
      </dgm:t>
    </dgm:pt>
    <dgm:pt modelId="{16B46B13-26AD-CC4E-AB24-216B9EF357C0}" type="pres">
      <dgm:prSet presAssocID="{F67CE30C-597B-424C-A9D8-C774C0A59FD6}" presName="childNode" presStyleLbl="revTx" presStyleIdx="0" presStyleCnt="0">
        <dgm:presLayoutVars>
          <dgm:bulletEnabled val="1"/>
        </dgm:presLayoutVars>
      </dgm:prSet>
      <dgm:spPr/>
    </dgm:pt>
    <dgm:pt modelId="{801BDEBC-E5B4-FD4B-90F7-81720DA15217}" type="pres">
      <dgm:prSet presAssocID="{6B96F73A-3F2E-0B43-A35B-5D8962435057}" presName="Name25" presStyleLbl="parChTrans1D1" presStyleIdx="4" presStyleCnt="5"/>
      <dgm:spPr/>
    </dgm:pt>
    <dgm:pt modelId="{07FDAE3B-CEA7-B342-922E-1056AAD4751B}" type="pres">
      <dgm:prSet presAssocID="{39596C7B-C694-0749-B002-54ED7A9F22C3}" presName="node" presStyleCnt="0"/>
      <dgm:spPr/>
    </dgm:pt>
    <dgm:pt modelId="{D7995A64-685C-5648-B610-07B400D83EF4}" type="pres">
      <dgm:prSet presAssocID="{39596C7B-C694-0749-B002-54ED7A9F22C3}" presName="parentNode" presStyleLbl="node1" presStyleIdx="5" presStyleCnt="6" custLinFactX="-182519" custLinFactY="-57836" custLinFactNeighborX="-200000" custLinFactNeighborY="-100000">
        <dgm:presLayoutVars>
          <dgm:chMax val="1"/>
          <dgm:bulletEnabled val="1"/>
        </dgm:presLayoutVars>
      </dgm:prSet>
      <dgm:spPr/>
      <dgm:t>
        <a:bodyPr/>
        <a:lstStyle/>
        <a:p>
          <a:endParaRPr lang="en-US"/>
        </a:p>
      </dgm:t>
    </dgm:pt>
    <dgm:pt modelId="{5F041E45-D053-3A4D-9C17-356B96F7C6F3}" type="pres">
      <dgm:prSet presAssocID="{39596C7B-C694-0749-B002-54ED7A9F22C3}" presName="childNode" presStyleLbl="revTx" presStyleIdx="0" presStyleCnt="0">
        <dgm:presLayoutVars>
          <dgm:bulletEnabled val="1"/>
        </dgm:presLayoutVars>
      </dgm:prSet>
      <dgm:spPr/>
    </dgm:pt>
  </dgm:ptLst>
  <dgm:cxnLst>
    <dgm:cxn modelId="{B90694D4-3964-FA41-ADA3-1DD77B168C2D}" srcId="{C53D7DBF-5A9A-4E43-B106-B5E959B3AE70}" destId="{B58EAF42-5BCB-F545-9180-CB547B5BD866}" srcOrd="2" destOrd="0" parTransId="{D3FD6ACB-4B75-324D-94E6-573E686AEBEE}" sibTransId="{8E2A90F2-9C86-B64D-A42A-7AB581A22A88}"/>
    <dgm:cxn modelId="{248D49B1-57EE-FB44-AFD9-3247DCCE2ABE}" type="presOf" srcId="{EAC56B22-983E-584C-8385-346ACDC7DC8E}" destId="{BA7C22AD-2104-C742-8323-F5B7417DFAFC}" srcOrd="0" destOrd="0" presId="urn:microsoft.com/office/officeart/2005/8/layout/radial2"/>
    <dgm:cxn modelId="{1221A89F-EAB4-F74C-8884-7DDF02EB576A}" type="presOf" srcId="{C53D7DBF-5A9A-4E43-B106-B5E959B3AE70}" destId="{48EC1153-F387-554F-AFEB-58A6E21A477B}" srcOrd="0" destOrd="0" presId="urn:microsoft.com/office/officeart/2005/8/layout/radial2"/>
    <dgm:cxn modelId="{5191FE93-AD36-0245-8CD3-720C48701F9D}" type="presOf" srcId="{BB17A304-2708-D34A-A635-943B3C2BC9BA}" destId="{B976E28D-3F0E-2C44-9601-F5FA2388FC79}" srcOrd="0" destOrd="0" presId="urn:microsoft.com/office/officeart/2005/8/layout/radial2"/>
    <dgm:cxn modelId="{FF3CC314-1438-7645-A9DC-8A2A8DBB2C81}" srcId="{C53D7DBF-5A9A-4E43-B106-B5E959B3AE70}" destId="{EAC56B22-983E-584C-8385-346ACDC7DC8E}" srcOrd="0" destOrd="0" parTransId="{10F11CFC-02EE-9047-A2B4-3792ECEBC567}" sibTransId="{981BE8FD-8239-DA48-8E38-9609CAF0A3B9}"/>
    <dgm:cxn modelId="{95C98CE8-25EE-8541-AD3E-6357B8DCC702}" type="presOf" srcId="{1FB4F70C-354B-DA45-8D00-7C02DDECFDDE}" destId="{8C157EF1-929D-DB4C-93C2-28C9E3209615}" srcOrd="0" destOrd="0" presId="urn:microsoft.com/office/officeart/2005/8/layout/radial2"/>
    <dgm:cxn modelId="{9944C0E4-6D80-BF44-8499-48F946DD88F6}" srcId="{C53D7DBF-5A9A-4E43-B106-B5E959B3AE70}" destId="{F67CE30C-597B-424C-A9D8-C774C0A59FD6}" srcOrd="3" destOrd="0" parTransId="{1FB4F70C-354B-DA45-8D00-7C02DDECFDDE}" sibTransId="{96C138F0-C870-4049-8DAF-9F8869A22D16}"/>
    <dgm:cxn modelId="{48812226-40DD-9541-BAD0-FA3CBA14ABE7}" type="presOf" srcId="{F67CE30C-597B-424C-A9D8-C774C0A59FD6}" destId="{C79DF4E2-EFFB-9741-80D6-2453675A98C3}" srcOrd="0" destOrd="0" presId="urn:microsoft.com/office/officeart/2005/8/layout/radial2"/>
    <dgm:cxn modelId="{8F37BBE1-DA22-2D4E-9174-386532EA620B}" type="presOf" srcId="{B58EAF42-5BCB-F545-9180-CB547B5BD866}" destId="{81169A00-7ACE-0541-9FC3-DBE7BC496D56}" srcOrd="0" destOrd="0" presId="urn:microsoft.com/office/officeart/2005/8/layout/radial2"/>
    <dgm:cxn modelId="{F096D3A9-7019-B44D-A4D6-6E6E748CEF9F}" srcId="{C53D7DBF-5A9A-4E43-B106-B5E959B3AE70}" destId="{39596C7B-C694-0749-B002-54ED7A9F22C3}" srcOrd="4" destOrd="0" parTransId="{6B96F73A-3F2E-0B43-A35B-5D8962435057}" sibTransId="{63EBCE18-5DE7-984A-A1A4-783FE186053F}"/>
    <dgm:cxn modelId="{DF5261A0-93DD-A64D-91EC-313CFA3F8327}" type="presOf" srcId="{10F11CFC-02EE-9047-A2B4-3792ECEBC567}" destId="{8E48A156-C64B-CB45-B2F9-4B8815CB0BDC}" srcOrd="0" destOrd="0" presId="urn:microsoft.com/office/officeart/2005/8/layout/radial2"/>
    <dgm:cxn modelId="{DBA84AD4-A492-DE40-841A-8F78557E87AA}" type="presOf" srcId="{6C2A5259-9F14-BB40-84C3-DBDF24E7E440}" destId="{EC0905B1-82D7-A24A-8866-CC596D4FBEFE}" srcOrd="0" destOrd="0" presId="urn:microsoft.com/office/officeart/2005/8/layout/radial2"/>
    <dgm:cxn modelId="{23AA9E60-9BF1-0543-8C31-2C1F741BDA62}" type="presOf" srcId="{39596C7B-C694-0749-B002-54ED7A9F22C3}" destId="{D7995A64-685C-5648-B610-07B400D83EF4}" srcOrd="0" destOrd="0" presId="urn:microsoft.com/office/officeart/2005/8/layout/radial2"/>
    <dgm:cxn modelId="{B68107F9-361B-D449-8058-9913043CBAE3}" srcId="{C53D7DBF-5A9A-4E43-B106-B5E959B3AE70}" destId="{6C2A5259-9F14-BB40-84C3-DBDF24E7E440}" srcOrd="1" destOrd="0" parTransId="{BB17A304-2708-D34A-A635-943B3C2BC9BA}" sibTransId="{EC985915-9C29-824E-AEE2-7FCACB41EB4C}"/>
    <dgm:cxn modelId="{644BF3CC-4656-234D-9F8B-31C0A915D6E2}" type="presOf" srcId="{6B96F73A-3F2E-0B43-A35B-5D8962435057}" destId="{801BDEBC-E5B4-FD4B-90F7-81720DA15217}" srcOrd="0" destOrd="0" presId="urn:microsoft.com/office/officeart/2005/8/layout/radial2"/>
    <dgm:cxn modelId="{FE6476C3-EB74-E24E-A7E4-B2ED2FB849C4}" type="presOf" srcId="{D3FD6ACB-4B75-324D-94E6-573E686AEBEE}" destId="{A6721EFD-C3B6-7343-A223-B93562ED5FEF}" srcOrd="0" destOrd="0" presId="urn:microsoft.com/office/officeart/2005/8/layout/radial2"/>
    <dgm:cxn modelId="{B5679DF9-2DA7-904A-9D86-B21908C9BD1A}" type="presParOf" srcId="{48EC1153-F387-554F-AFEB-58A6E21A477B}" destId="{95F3C0E3-FC1E-8246-B5E1-1F1147C83D5B}" srcOrd="0" destOrd="0" presId="urn:microsoft.com/office/officeart/2005/8/layout/radial2"/>
    <dgm:cxn modelId="{7B8ACC28-DF48-D84D-A89B-BD9A66550C9E}" type="presParOf" srcId="{95F3C0E3-FC1E-8246-B5E1-1F1147C83D5B}" destId="{86B6F0F3-AD9A-914D-A889-BD1978D0CB6E}" srcOrd="0" destOrd="0" presId="urn:microsoft.com/office/officeart/2005/8/layout/radial2"/>
    <dgm:cxn modelId="{BCA3EF44-D1D9-244A-B928-FE521A52EBF2}" type="presParOf" srcId="{86B6F0F3-AD9A-914D-A889-BD1978D0CB6E}" destId="{38E3D1D3-1F53-D84C-9552-70ABB0E10208}" srcOrd="0" destOrd="0" presId="urn:microsoft.com/office/officeart/2005/8/layout/radial2"/>
    <dgm:cxn modelId="{3AEA599D-2946-2E4F-9309-CB53C1649119}" type="presParOf" srcId="{86B6F0F3-AD9A-914D-A889-BD1978D0CB6E}" destId="{75237E77-D9C1-854D-9C7B-216130B32C4D}" srcOrd="1" destOrd="0" presId="urn:microsoft.com/office/officeart/2005/8/layout/radial2"/>
    <dgm:cxn modelId="{003D8986-3BAD-9047-A6EA-F84F08F0DFB9}" type="presParOf" srcId="{95F3C0E3-FC1E-8246-B5E1-1F1147C83D5B}" destId="{8E48A156-C64B-CB45-B2F9-4B8815CB0BDC}" srcOrd="1" destOrd="0" presId="urn:microsoft.com/office/officeart/2005/8/layout/radial2"/>
    <dgm:cxn modelId="{68867218-8AFA-914A-BF05-BF91AC29DBBE}" type="presParOf" srcId="{95F3C0E3-FC1E-8246-B5E1-1F1147C83D5B}" destId="{DDC9360E-E089-1C4D-A4C2-F11AF8EFF416}" srcOrd="2" destOrd="0" presId="urn:microsoft.com/office/officeart/2005/8/layout/radial2"/>
    <dgm:cxn modelId="{3D522674-A107-1447-8400-774CCCAA85F1}" type="presParOf" srcId="{DDC9360E-E089-1C4D-A4C2-F11AF8EFF416}" destId="{BA7C22AD-2104-C742-8323-F5B7417DFAFC}" srcOrd="0" destOrd="0" presId="urn:microsoft.com/office/officeart/2005/8/layout/radial2"/>
    <dgm:cxn modelId="{952561B4-D7E1-1E45-A172-F9EF9079CE87}" type="presParOf" srcId="{DDC9360E-E089-1C4D-A4C2-F11AF8EFF416}" destId="{889A29B5-A5EF-D741-BA17-B65BB45C6DB9}" srcOrd="1" destOrd="0" presId="urn:microsoft.com/office/officeart/2005/8/layout/radial2"/>
    <dgm:cxn modelId="{99090C5F-0257-F44A-8D1A-F36A59169049}" type="presParOf" srcId="{95F3C0E3-FC1E-8246-B5E1-1F1147C83D5B}" destId="{B976E28D-3F0E-2C44-9601-F5FA2388FC79}" srcOrd="3" destOrd="0" presId="urn:microsoft.com/office/officeart/2005/8/layout/radial2"/>
    <dgm:cxn modelId="{6556A440-E83B-3C4C-88EF-18B4DA447A62}" type="presParOf" srcId="{95F3C0E3-FC1E-8246-B5E1-1F1147C83D5B}" destId="{BCFDC8A9-36E6-3F40-8D05-6AEC8AED3FEC}" srcOrd="4" destOrd="0" presId="urn:microsoft.com/office/officeart/2005/8/layout/radial2"/>
    <dgm:cxn modelId="{8CB837C3-4403-E549-A62A-E60EBD2547E1}" type="presParOf" srcId="{BCFDC8A9-36E6-3F40-8D05-6AEC8AED3FEC}" destId="{EC0905B1-82D7-A24A-8866-CC596D4FBEFE}" srcOrd="0" destOrd="0" presId="urn:microsoft.com/office/officeart/2005/8/layout/radial2"/>
    <dgm:cxn modelId="{83850CAB-FDFE-F24B-AFE1-83F650E14C03}" type="presParOf" srcId="{BCFDC8A9-36E6-3F40-8D05-6AEC8AED3FEC}" destId="{2E1A3C9C-A261-B141-8A99-56B436283DD7}" srcOrd="1" destOrd="0" presId="urn:microsoft.com/office/officeart/2005/8/layout/radial2"/>
    <dgm:cxn modelId="{BA8C7E2E-F93C-2E49-8639-DC672A395354}" type="presParOf" srcId="{95F3C0E3-FC1E-8246-B5E1-1F1147C83D5B}" destId="{A6721EFD-C3B6-7343-A223-B93562ED5FEF}" srcOrd="5" destOrd="0" presId="urn:microsoft.com/office/officeart/2005/8/layout/radial2"/>
    <dgm:cxn modelId="{EF8104D7-56F0-2D49-B888-2A746446FFB5}" type="presParOf" srcId="{95F3C0E3-FC1E-8246-B5E1-1F1147C83D5B}" destId="{13544CED-AB24-6645-B580-1742F7954719}" srcOrd="6" destOrd="0" presId="urn:microsoft.com/office/officeart/2005/8/layout/radial2"/>
    <dgm:cxn modelId="{2136B4B0-F4BD-DE4C-9D90-9A05E2399EC1}" type="presParOf" srcId="{13544CED-AB24-6645-B580-1742F7954719}" destId="{81169A00-7ACE-0541-9FC3-DBE7BC496D56}" srcOrd="0" destOrd="0" presId="urn:microsoft.com/office/officeart/2005/8/layout/radial2"/>
    <dgm:cxn modelId="{1C5ECCEA-055E-D747-826D-252318776F40}" type="presParOf" srcId="{13544CED-AB24-6645-B580-1742F7954719}" destId="{A39353F2-7336-104B-8683-E3E27A06359D}" srcOrd="1" destOrd="0" presId="urn:microsoft.com/office/officeart/2005/8/layout/radial2"/>
    <dgm:cxn modelId="{11FD2ED2-C990-CB45-ACEE-447331757B2E}" type="presParOf" srcId="{95F3C0E3-FC1E-8246-B5E1-1F1147C83D5B}" destId="{8C157EF1-929D-DB4C-93C2-28C9E3209615}" srcOrd="7" destOrd="0" presId="urn:microsoft.com/office/officeart/2005/8/layout/radial2"/>
    <dgm:cxn modelId="{2C8EE17E-1463-CC41-B7D8-4E99EBEB713F}" type="presParOf" srcId="{95F3C0E3-FC1E-8246-B5E1-1F1147C83D5B}" destId="{95B13BC4-DE93-8448-A583-EB62EA89F2B4}" srcOrd="8" destOrd="0" presId="urn:microsoft.com/office/officeart/2005/8/layout/radial2"/>
    <dgm:cxn modelId="{B15B005F-FBA6-B440-BC97-340706D124EA}" type="presParOf" srcId="{95B13BC4-DE93-8448-A583-EB62EA89F2B4}" destId="{C79DF4E2-EFFB-9741-80D6-2453675A98C3}" srcOrd="0" destOrd="0" presId="urn:microsoft.com/office/officeart/2005/8/layout/radial2"/>
    <dgm:cxn modelId="{C7784C31-9865-1E4B-ADFE-1DA040B5A7E0}" type="presParOf" srcId="{95B13BC4-DE93-8448-A583-EB62EA89F2B4}" destId="{16B46B13-26AD-CC4E-AB24-216B9EF357C0}" srcOrd="1" destOrd="0" presId="urn:microsoft.com/office/officeart/2005/8/layout/radial2"/>
    <dgm:cxn modelId="{AF675985-AA7F-BF44-BF2A-6DD9EFC4860A}" type="presParOf" srcId="{95F3C0E3-FC1E-8246-B5E1-1F1147C83D5B}" destId="{801BDEBC-E5B4-FD4B-90F7-81720DA15217}" srcOrd="9" destOrd="0" presId="urn:microsoft.com/office/officeart/2005/8/layout/radial2"/>
    <dgm:cxn modelId="{DF4A9EB5-2CFD-4C47-8269-9B5DF5C92B19}" type="presParOf" srcId="{95F3C0E3-FC1E-8246-B5E1-1F1147C83D5B}" destId="{07FDAE3B-CEA7-B342-922E-1056AAD4751B}" srcOrd="10" destOrd="0" presId="urn:microsoft.com/office/officeart/2005/8/layout/radial2"/>
    <dgm:cxn modelId="{DB49E16E-C2B4-6A43-942C-17A2822730E6}" type="presParOf" srcId="{07FDAE3B-CEA7-B342-922E-1056AAD4751B}" destId="{D7995A64-685C-5648-B610-07B400D83EF4}" srcOrd="0" destOrd="0" presId="urn:microsoft.com/office/officeart/2005/8/layout/radial2"/>
    <dgm:cxn modelId="{E3EAE081-6809-F24C-A637-F9EFB541CB4E}" type="presParOf" srcId="{07FDAE3B-CEA7-B342-922E-1056AAD4751B}" destId="{5F041E45-D053-3A4D-9C17-356B96F7C6F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1301C-0A92-434A-9E8F-CF5E08B6D817}"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CE15EEDF-D862-5C40-BD2F-4D30EAF1062A}">
      <dgm:prSet phldrT="[Text]"/>
      <dgm:spPr/>
      <dgm:t>
        <a:bodyPr/>
        <a:lstStyle/>
        <a:p>
          <a:r>
            <a:rPr lang="en-US" b="1" dirty="0" smtClean="0"/>
            <a:t>Toxins</a:t>
          </a:r>
          <a:endParaRPr lang="en-US" b="1" dirty="0"/>
        </a:p>
      </dgm:t>
    </dgm:pt>
    <dgm:pt modelId="{6AFBFEC1-552B-3C49-9D33-E8DFF849296D}" type="parTrans" cxnId="{F4A17EA7-42C5-2149-B82F-5E34EAB01430}">
      <dgm:prSet/>
      <dgm:spPr/>
      <dgm:t>
        <a:bodyPr/>
        <a:lstStyle/>
        <a:p>
          <a:endParaRPr lang="en-US"/>
        </a:p>
      </dgm:t>
    </dgm:pt>
    <dgm:pt modelId="{A09AD3A5-B5F7-C543-B9A0-38EE6AF8F9AC}" type="sibTrans" cxnId="{F4A17EA7-42C5-2149-B82F-5E34EAB01430}">
      <dgm:prSet/>
      <dgm:spPr/>
      <dgm:t>
        <a:bodyPr/>
        <a:lstStyle/>
        <a:p>
          <a:endParaRPr lang="en-US"/>
        </a:p>
      </dgm:t>
    </dgm:pt>
    <dgm:pt modelId="{F6F2CD72-58F8-2941-8F69-8AB2E9B45366}">
      <dgm:prSet phldrT="[Text]"/>
      <dgm:spPr/>
      <dgm:t>
        <a:bodyPr/>
        <a:lstStyle/>
        <a:p>
          <a:r>
            <a:rPr lang="en-US" dirty="0" smtClean="0"/>
            <a:t>BvgA + BvgS </a:t>
          </a:r>
          <a:r>
            <a:rPr lang="en-US" dirty="0" smtClean="0">
              <a:sym typeface="Wingdings"/>
            </a:rPr>
            <a:t> phenotype modulation + phase variation </a:t>
          </a:r>
          <a:r>
            <a:rPr lang="en-US" dirty="0" smtClean="0"/>
            <a:t> </a:t>
          </a:r>
          <a:endParaRPr lang="en-US" dirty="0"/>
        </a:p>
      </dgm:t>
    </dgm:pt>
    <dgm:pt modelId="{16B1EBE8-8B52-294C-81AE-62A80E9B5470}" type="parTrans" cxnId="{2E3BD127-7F11-E648-A06F-F3DF028B9728}">
      <dgm:prSet/>
      <dgm:spPr/>
      <dgm:t>
        <a:bodyPr/>
        <a:lstStyle/>
        <a:p>
          <a:endParaRPr lang="en-US"/>
        </a:p>
      </dgm:t>
    </dgm:pt>
    <dgm:pt modelId="{6B5C2B45-1E16-594B-AE93-40157EE2820A}" type="sibTrans" cxnId="{2E3BD127-7F11-E648-A06F-F3DF028B9728}">
      <dgm:prSet/>
      <dgm:spPr/>
      <dgm:t>
        <a:bodyPr/>
        <a:lstStyle/>
        <a:p>
          <a:endParaRPr lang="en-US"/>
        </a:p>
      </dgm:t>
    </dgm:pt>
    <dgm:pt modelId="{21DE5B51-27FB-874D-9DC8-BC0E944D6459}">
      <dgm:prSet phldrT="[Text]"/>
      <dgm:spPr/>
      <dgm:t>
        <a:bodyPr/>
        <a:lstStyle/>
        <a:p>
          <a:r>
            <a:rPr lang="en-US" dirty="0" smtClean="0"/>
            <a:t>Pertussis Toxin </a:t>
          </a:r>
          <a:r>
            <a:rPr lang="en-US" dirty="0" smtClean="0">
              <a:sym typeface="Wingdings"/>
            </a:rPr>
            <a:t> promotes lymphocytosis (S2-S5)</a:t>
          </a:r>
          <a:endParaRPr lang="en-US" dirty="0" smtClean="0"/>
        </a:p>
      </dgm:t>
    </dgm:pt>
    <dgm:pt modelId="{B660F28B-883B-8F4B-935A-2B12179AC686}" type="parTrans" cxnId="{172AE5EE-22D8-E94E-BCCA-9D46DEE38039}">
      <dgm:prSet/>
      <dgm:spPr/>
      <dgm:t>
        <a:bodyPr/>
        <a:lstStyle/>
        <a:p>
          <a:endParaRPr lang="en-US"/>
        </a:p>
      </dgm:t>
    </dgm:pt>
    <dgm:pt modelId="{17145316-C006-DA4E-9EE6-3380949DE21D}" type="sibTrans" cxnId="{172AE5EE-22D8-E94E-BCCA-9D46DEE38039}">
      <dgm:prSet/>
      <dgm:spPr/>
      <dgm:t>
        <a:bodyPr/>
        <a:lstStyle/>
        <a:p>
          <a:endParaRPr lang="en-US"/>
        </a:p>
      </dgm:t>
    </dgm:pt>
    <dgm:pt modelId="{C10F77AB-72F9-4A49-AD2E-E399B4F80591}">
      <dgm:prSet/>
      <dgm:spPr/>
      <dgm:t>
        <a:bodyPr/>
        <a:lstStyle/>
        <a:p>
          <a:r>
            <a:rPr lang="en-US" dirty="0" err="1" smtClean="0"/>
            <a:t>Pertactin</a:t>
          </a:r>
          <a:r>
            <a:rPr lang="en-US" dirty="0" smtClean="0"/>
            <a:t> </a:t>
          </a:r>
          <a:r>
            <a:rPr lang="en-US" dirty="0" smtClean="0">
              <a:sym typeface="Wingdings"/>
            </a:rPr>
            <a:t> mediates resistance to neutrophils allowing bacterial </a:t>
          </a:r>
          <a:r>
            <a:rPr lang="en-US" dirty="0" err="1" smtClean="0">
              <a:sym typeface="Wingdings"/>
            </a:rPr>
            <a:t>persistance</a:t>
          </a:r>
          <a:r>
            <a:rPr lang="en-US" dirty="0" smtClean="0">
              <a:sym typeface="Wingdings"/>
            </a:rPr>
            <a:t> </a:t>
          </a:r>
          <a:endParaRPr lang="en-US" dirty="0"/>
        </a:p>
      </dgm:t>
    </dgm:pt>
    <dgm:pt modelId="{E63FB8CB-7494-F34D-A67C-BB59BD82097C}" type="parTrans" cxnId="{A9EA032D-EF9B-084F-B8A2-60A5A252EC36}">
      <dgm:prSet/>
      <dgm:spPr/>
      <dgm:t>
        <a:bodyPr/>
        <a:lstStyle/>
        <a:p>
          <a:endParaRPr lang="en-US"/>
        </a:p>
      </dgm:t>
    </dgm:pt>
    <dgm:pt modelId="{8547AB46-DAD4-1C49-BBDF-720CCA827D98}" type="sibTrans" cxnId="{A9EA032D-EF9B-084F-B8A2-60A5A252EC36}">
      <dgm:prSet/>
      <dgm:spPr/>
      <dgm:t>
        <a:bodyPr/>
        <a:lstStyle/>
        <a:p>
          <a:endParaRPr lang="en-US"/>
        </a:p>
      </dgm:t>
    </dgm:pt>
    <dgm:pt modelId="{5B955A32-40B8-7942-8053-59160482AD67}">
      <dgm:prSet/>
      <dgm:spPr/>
      <dgm:t>
        <a:bodyPr/>
        <a:lstStyle/>
        <a:p>
          <a:r>
            <a:rPr lang="en-US" dirty="0" smtClean="0"/>
            <a:t>Filamentous hemagglutinin </a:t>
          </a:r>
          <a:r>
            <a:rPr lang="en-US" dirty="0" smtClean="0">
              <a:sym typeface="Wingdings"/>
            </a:rPr>
            <a:t> filamentous structures (Calcium, heparin, integrin binding)</a:t>
          </a:r>
          <a:endParaRPr lang="en-US" dirty="0"/>
        </a:p>
      </dgm:t>
    </dgm:pt>
    <dgm:pt modelId="{E9EF8B74-E6F0-4640-838E-D6F1BE08F82B}" type="parTrans" cxnId="{0EFE73C2-A317-654E-A146-B49293F61711}">
      <dgm:prSet/>
      <dgm:spPr/>
      <dgm:t>
        <a:bodyPr/>
        <a:lstStyle/>
        <a:p>
          <a:endParaRPr lang="en-US"/>
        </a:p>
      </dgm:t>
    </dgm:pt>
    <dgm:pt modelId="{511E1454-584A-4049-9DCF-F20AD6234F18}" type="sibTrans" cxnId="{0EFE73C2-A317-654E-A146-B49293F61711}">
      <dgm:prSet/>
      <dgm:spPr/>
      <dgm:t>
        <a:bodyPr/>
        <a:lstStyle/>
        <a:p>
          <a:endParaRPr lang="en-US"/>
        </a:p>
      </dgm:t>
    </dgm:pt>
    <dgm:pt modelId="{DDDF3B20-AA25-3748-9531-B83B20508D67}">
      <dgm:prSet phldrT="[Text]"/>
      <dgm:spPr/>
      <dgm:t>
        <a:bodyPr/>
        <a:lstStyle/>
        <a:p>
          <a:r>
            <a:rPr lang="en-US" dirty="0" smtClean="0"/>
            <a:t>Tracheal Cytotoxin </a:t>
          </a:r>
          <a:r>
            <a:rPr lang="en-US" dirty="0" smtClean="0">
              <a:sym typeface="Wingdings"/>
            </a:rPr>
            <a:t> destroys ciliated epithelia</a:t>
          </a:r>
          <a:endParaRPr lang="en-US" dirty="0" smtClean="0"/>
        </a:p>
      </dgm:t>
    </dgm:pt>
    <dgm:pt modelId="{CB8D4284-6D88-7048-9CB2-C6540F113C73}" type="parTrans" cxnId="{AAF2F508-F7BE-F643-BBF4-6C0AEBFB0D85}">
      <dgm:prSet/>
      <dgm:spPr/>
      <dgm:t>
        <a:bodyPr/>
        <a:lstStyle/>
        <a:p>
          <a:endParaRPr lang="en-US"/>
        </a:p>
      </dgm:t>
    </dgm:pt>
    <dgm:pt modelId="{87A6A62D-C373-7F48-84AE-6C47C1DB8656}" type="sibTrans" cxnId="{AAF2F508-F7BE-F643-BBF4-6C0AEBFB0D85}">
      <dgm:prSet/>
      <dgm:spPr/>
      <dgm:t>
        <a:bodyPr/>
        <a:lstStyle/>
        <a:p>
          <a:endParaRPr lang="en-US"/>
        </a:p>
      </dgm:t>
    </dgm:pt>
    <dgm:pt modelId="{79E01BAB-DBD8-334A-979E-21A37C5CE6B5}">
      <dgm:prSet phldrT="[Text]"/>
      <dgm:spPr/>
      <dgm:t>
        <a:bodyPr/>
        <a:lstStyle/>
        <a:p>
          <a:r>
            <a:rPr lang="en-US" b="1" dirty="0" smtClean="0"/>
            <a:t>Adhesins</a:t>
          </a:r>
          <a:endParaRPr lang="en-US" b="1" dirty="0" smtClean="0"/>
        </a:p>
      </dgm:t>
    </dgm:pt>
    <dgm:pt modelId="{28491416-C7A5-9F4C-A86C-16F1A63541A5}" type="parTrans" cxnId="{6A630FA6-1506-0949-BC2F-23494C7CDF5B}">
      <dgm:prSet/>
      <dgm:spPr/>
      <dgm:t>
        <a:bodyPr/>
        <a:lstStyle/>
        <a:p>
          <a:endParaRPr lang="en-US"/>
        </a:p>
      </dgm:t>
    </dgm:pt>
    <dgm:pt modelId="{101A49E7-F9CB-7F42-A3EC-74CB2730A01E}" type="sibTrans" cxnId="{6A630FA6-1506-0949-BC2F-23494C7CDF5B}">
      <dgm:prSet/>
      <dgm:spPr/>
      <dgm:t>
        <a:bodyPr/>
        <a:lstStyle/>
        <a:p>
          <a:endParaRPr lang="en-US"/>
        </a:p>
      </dgm:t>
    </dgm:pt>
    <dgm:pt modelId="{76861922-297E-9A4F-9E57-C97F823E3277}">
      <dgm:prSet phldrT="[Text]"/>
      <dgm:spPr/>
      <dgm:t>
        <a:bodyPr/>
        <a:lstStyle/>
        <a:p>
          <a:r>
            <a:rPr lang="en-US" dirty="0" smtClean="0"/>
            <a:t>Adenylate Cyclase Toxin </a:t>
          </a:r>
          <a:r>
            <a:rPr lang="en-US" dirty="0" smtClean="0">
              <a:sym typeface="Wingdings"/>
            </a:rPr>
            <a:t> internalizes toxin into cell (hemolytic &amp; calmodulin dependent)  </a:t>
          </a:r>
          <a:endParaRPr lang="en-US" dirty="0" smtClean="0"/>
        </a:p>
      </dgm:t>
    </dgm:pt>
    <dgm:pt modelId="{A1C6B870-DA7A-134A-A6D9-4565F42ECCC3}" type="parTrans" cxnId="{150A6E1F-6476-E14B-A89E-618953582540}">
      <dgm:prSet/>
      <dgm:spPr/>
      <dgm:t>
        <a:bodyPr/>
        <a:lstStyle/>
        <a:p>
          <a:endParaRPr lang="en-US"/>
        </a:p>
      </dgm:t>
    </dgm:pt>
    <dgm:pt modelId="{48C711AC-C6E5-4846-AF33-45B2A9ED79C8}" type="sibTrans" cxnId="{150A6E1F-6476-E14B-A89E-618953582540}">
      <dgm:prSet/>
      <dgm:spPr/>
      <dgm:t>
        <a:bodyPr/>
        <a:lstStyle/>
        <a:p>
          <a:endParaRPr lang="en-US"/>
        </a:p>
      </dgm:t>
    </dgm:pt>
    <dgm:pt modelId="{12F01D6C-9D37-D143-A5CA-BF3AA7DE5E02}">
      <dgm:prSet/>
      <dgm:spPr/>
      <dgm:t>
        <a:bodyPr/>
        <a:lstStyle/>
        <a:p>
          <a:r>
            <a:rPr lang="en-US" dirty="0" smtClean="0"/>
            <a:t>Fimbriae </a:t>
          </a:r>
          <a:r>
            <a:rPr lang="en-US" dirty="0" smtClean="0">
              <a:sym typeface="Wingdings"/>
            </a:rPr>
            <a:t> upregulates CR3 + role in laryngeal mucosa infection</a:t>
          </a:r>
          <a:r>
            <a:rPr lang="en-US" dirty="0" smtClean="0"/>
            <a:t> </a:t>
          </a:r>
          <a:endParaRPr lang="en-US" dirty="0"/>
        </a:p>
      </dgm:t>
    </dgm:pt>
    <dgm:pt modelId="{A10FB25A-439D-E346-B305-0892CC9F7425}" type="parTrans" cxnId="{965C40A8-AEF6-2C47-8F91-E6A0B5EDA3E2}">
      <dgm:prSet/>
      <dgm:spPr/>
      <dgm:t>
        <a:bodyPr/>
        <a:lstStyle/>
        <a:p>
          <a:endParaRPr lang="en-US"/>
        </a:p>
      </dgm:t>
    </dgm:pt>
    <dgm:pt modelId="{37117192-EA06-5F48-AFF2-9A2C13F868C3}" type="sibTrans" cxnId="{965C40A8-AEF6-2C47-8F91-E6A0B5EDA3E2}">
      <dgm:prSet/>
      <dgm:spPr/>
      <dgm:t>
        <a:bodyPr/>
        <a:lstStyle/>
        <a:p>
          <a:endParaRPr lang="en-US"/>
        </a:p>
      </dgm:t>
    </dgm:pt>
    <dgm:pt modelId="{2CBEC5F4-C09A-0749-A452-E5C69E18C059}" type="pres">
      <dgm:prSet presAssocID="{1A51301C-0A92-434A-9E8F-CF5E08B6D817}" presName="vert0" presStyleCnt="0">
        <dgm:presLayoutVars>
          <dgm:dir/>
          <dgm:animOne val="branch"/>
          <dgm:animLvl val="lvl"/>
        </dgm:presLayoutVars>
      </dgm:prSet>
      <dgm:spPr/>
    </dgm:pt>
    <dgm:pt modelId="{8D60CFAE-DF62-B745-8AA9-6D357A875884}" type="pres">
      <dgm:prSet presAssocID="{CE15EEDF-D862-5C40-BD2F-4D30EAF1062A}" presName="thickLine" presStyleLbl="alignNode1" presStyleIdx="0" presStyleCnt="2"/>
      <dgm:spPr/>
    </dgm:pt>
    <dgm:pt modelId="{72119722-0034-7E41-AC94-76DD583FA45C}" type="pres">
      <dgm:prSet presAssocID="{CE15EEDF-D862-5C40-BD2F-4D30EAF1062A}" presName="horz1" presStyleCnt="0"/>
      <dgm:spPr/>
    </dgm:pt>
    <dgm:pt modelId="{D5FBC821-0769-AA47-9F48-2FD9B1CBBB22}" type="pres">
      <dgm:prSet presAssocID="{CE15EEDF-D862-5C40-BD2F-4D30EAF1062A}" presName="tx1" presStyleLbl="revTx" presStyleIdx="0" presStyleCnt="9"/>
      <dgm:spPr/>
      <dgm:t>
        <a:bodyPr/>
        <a:lstStyle/>
        <a:p>
          <a:endParaRPr lang="en-US"/>
        </a:p>
      </dgm:t>
    </dgm:pt>
    <dgm:pt modelId="{FE9FF2D4-328A-2A43-9188-612B648742FB}" type="pres">
      <dgm:prSet presAssocID="{CE15EEDF-D862-5C40-BD2F-4D30EAF1062A}" presName="vert1" presStyleCnt="0"/>
      <dgm:spPr/>
    </dgm:pt>
    <dgm:pt modelId="{61FF71E6-A80F-3D40-A820-54E165623C9F}" type="pres">
      <dgm:prSet presAssocID="{F6F2CD72-58F8-2941-8F69-8AB2E9B45366}" presName="vertSpace2a" presStyleCnt="0"/>
      <dgm:spPr/>
    </dgm:pt>
    <dgm:pt modelId="{C6B72999-DE76-A847-A733-8A8A6B86FF1A}" type="pres">
      <dgm:prSet presAssocID="{F6F2CD72-58F8-2941-8F69-8AB2E9B45366}" presName="horz2" presStyleCnt="0"/>
      <dgm:spPr/>
    </dgm:pt>
    <dgm:pt modelId="{ADCFDA3A-B188-B740-B26D-9AB8F49667DA}" type="pres">
      <dgm:prSet presAssocID="{F6F2CD72-58F8-2941-8F69-8AB2E9B45366}" presName="horzSpace2" presStyleCnt="0"/>
      <dgm:spPr/>
    </dgm:pt>
    <dgm:pt modelId="{354D655F-1569-0941-AFE4-90DFB16AFAF4}" type="pres">
      <dgm:prSet presAssocID="{F6F2CD72-58F8-2941-8F69-8AB2E9B45366}" presName="tx2" presStyleLbl="revTx" presStyleIdx="1" presStyleCnt="9"/>
      <dgm:spPr/>
      <dgm:t>
        <a:bodyPr/>
        <a:lstStyle/>
        <a:p>
          <a:endParaRPr lang="en-US"/>
        </a:p>
      </dgm:t>
    </dgm:pt>
    <dgm:pt modelId="{4E031BAA-E64A-4B44-A737-DF2FC9F0A2DE}" type="pres">
      <dgm:prSet presAssocID="{F6F2CD72-58F8-2941-8F69-8AB2E9B45366}" presName="vert2" presStyleCnt="0"/>
      <dgm:spPr/>
    </dgm:pt>
    <dgm:pt modelId="{55D88A6B-C793-234E-B23A-9111AFFCF452}" type="pres">
      <dgm:prSet presAssocID="{F6F2CD72-58F8-2941-8F69-8AB2E9B45366}" presName="thinLine2b" presStyleLbl="callout" presStyleIdx="0" presStyleCnt="7"/>
      <dgm:spPr/>
    </dgm:pt>
    <dgm:pt modelId="{EA7A5E81-A39C-B14A-B719-05D06C5D403B}" type="pres">
      <dgm:prSet presAssocID="{F6F2CD72-58F8-2941-8F69-8AB2E9B45366}" presName="vertSpace2b" presStyleCnt="0"/>
      <dgm:spPr/>
    </dgm:pt>
    <dgm:pt modelId="{BC6A5CE1-E35D-0549-9B53-55D7A2070E2C}" type="pres">
      <dgm:prSet presAssocID="{21DE5B51-27FB-874D-9DC8-BC0E944D6459}" presName="horz2" presStyleCnt="0"/>
      <dgm:spPr/>
    </dgm:pt>
    <dgm:pt modelId="{13EAACB3-B79F-3747-9798-8139EF10420A}" type="pres">
      <dgm:prSet presAssocID="{21DE5B51-27FB-874D-9DC8-BC0E944D6459}" presName="horzSpace2" presStyleCnt="0"/>
      <dgm:spPr/>
    </dgm:pt>
    <dgm:pt modelId="{86B215FE-8FF2-2648-87F4-D7169412F0B9}" type="pres">
      <dgm:prSet presAssocID="{21DE5B51-27FB-874D-9DC8-BC0E944D6459}" presName="tx2" presStyleLbl="revTx" presStyleIdx="2" presStyleCnt="9"/>
      <dgm:spPr/>
      <dgm:t>
        <a:bodyPr/>
        <a:lstStyle/>
        <a:p>
          <a:endParaRPr lang="en-US"/>
        </a:p>
      </dgm:t>
    </dgm:pt>
    <dgm:pt modelId="{9BEB29CB-CEB2-094C-AB3E-C7A9BA6F3761}" type="pres">
      <dgm:prSet presAssocID="{21DE5B51-27FB-874D-9DC8-BC0E944D6459}" presName="vert2" presStyleCnt="0"/>
      <dgm:spPr/>
    </dgm:pt>
    <dgm:pt modelId="{41117357-A82B-4147-A9C5-28E6C746D0E0}" type="pres">
      <dgm:prSet presAssocID="{21DE5B51-27FB-874D-9DC8-BC0E944D6459}" presName="thinLine2b" presStyleLbl="callout" presStyleIdx="1" presStyleCnt="7"/>
      <dgm:spPr/>
    </dgm:pt>
    <dgm:pt modelId="{3C31D45C-5B51-0A4C-9188-DFE8CF114649}" type="pres">
      <dgm:prSet presAssocID="{21DE5B51-27FB-874D-9DC8-BC0E944D6459}" presName="vertSpace2b" presStyleCnt="0"/>
      <dgm:spPr/>
    </dgm:pt>
    <dgm:pt modelId="{60A7D130-8832-BE41-ACA4-D161CF3AA762}" type="pres">
      <dgm:prSet presAssocID="{DDDF3B20-AA25-3748-9531-B83B20508D67}" presName="horz2" presStyleCnt="0"/>
      <dgm:spPr/>
    </dgm:pt>
    <dgm:pt modelId="{F3B5AA1D-C38B-2744-8146-A02CAE77F097}" type="pres">
      <dgm:prSet presAssocID="{DDDF3B20-AA25-3748-9531-B83B20508D67}" presName="horzSpace2" presStyleCnt="0"/>
      <dgm:spPr/>
    </dgm:pt>
    <dgm:pt modelId="{9B1BCD40-3ED5-AE4D-B89C-2935E02DF5FA}" type="pres">
      <dgm:prSet presAssocID="{DDDF3B20-AA25-3748-9531-B83B20508D67}" presName="tx2" presStyleLbl="revTx" presStyleIdx="3" presStyleCnt="9"/>
      <dgm:spPr/>
      <dgm:t>
        <a:bodyPr/>
        <a:lstStyle/>
        <a:p>
          <a:endParaRPr lang="en-US"/>
        </a:p>
      </dgm:t>
    </dgm:pt>
    <dgm:pt modelId="{2038F950-8A2F-4C44-9A88-ABCF299C197B}" type="pres">
      <dgm:prSet presAssocID="{DDDF3B20-AA25-3748-9531-B83B20508D67}" presName="vert2" presStyleCnt="0"/>
      <dgm:spPr/>
    </dgm:pt>
    <dgm:pt modelId="{8C3817B8-38AE-A04B-80BD-F74AD4653AAE}" type="pres">
      <dgm:prSet presAssocID="{DDDF3B20-AA25-3748-9531-B83B20508D67}" presName="thinLine2b" presStyleLbl="callout" presStyleIdx="2" presStyleCnt="7"/>
      <dgm:spPr/>
    </dgm:pt>
    <dgm:pt modelId="{8EE00141-315E-FC45-857E-D1C0460F0006}" type="pres">
      <dgm:prSet presAssocID="{DDDF3B20-AA25-3748-9531-B83B20508D67}" presName="vertSpace2b" presStyleCnt="0"/>
      <dgm:spPr/>
    </dgm:pt>
    <dgm:pt modelId="{D8DC0E74-5A62-6642-8CC5-B16CC8A7B98A}" type="pres">
      <dgm:prSet presAssocID="{76861922-297E-9A4F-9E57-C97F823E3277}" presName="horz2" presStyleCnt="0"/>
      <dgm:spPr/>
    </dgm:pt>
    <dgm:pt modelId="{264EF77C-DE12-2044-92C3-35229CEBA855}" type="pres">
      <dgm:prSet presAssocID="{76861922-297E-9A4F-9E57-C97F823E3277}" presName="horzSpace2" presStyleCnt="0"/>
      <dgm:spPr/>
    </dgm:pt>
    <dgm:pt modelId="{C5DC9850-3AEA-CB45-933C-FC9644903324}" type="pres">
      <dgm:prSet presAssocID="{76861922-297E-9A4F-9E57-C97F823E3277}" presName="tx2" presStyleLbl="revTx" presStyleIdx="4" presStyleCnt="9"/>
      <dgm:spPr/>
      <dgm:t>
        <a:bodyPr/>
        <a:lstStyle/>
        <a:p>
          <a:endParaRPr lang="en-US"/>
        </a:p>
      </dgm:t>
    </dgm:pt>
    <dgm:pt modelId="{E921CB8F-DF75-3F42-943E-897C74ACB38B}" type="pres">
      <dgm:prSet presAssocID="{76861922-297E-9A4F-9E57-C97F823E3277}" presName="vert2" presStyleCnt="0"/>
      <dgm:spPr/>
    </dgm:pt>
    <dgm:pt modelId="{B7F2636F-5A56-004F-B163-AEE602EFE915}" type="pres">
      <dgm:prSet presAssocID="{76861922-297E-9A4F-9E57-C97F823E3277}" presName="thinLine2b" presStyleLbl="callout" presStyleIdx="3" presStyleCnt="7"/>
      <dgm:spPr/>
    </dgm:pt>
    <dgm:pt modelId="{D6E9F797-BB4C-3F40-8BE5-7A6027DAC071}" type="pres">
      <dgm:prSet presAssocID="{76861922-297E-9A4F-9E57-C97F823E3277}" presName="vertSpace2b" presStyleCnt="0"/>
      <dgm:spPr/>
    </dgm:pt>
    <dgm:pt modelId="{723806FB-9E71-EB4B-9637-FC13AAD8BBF8}" type="pres">
      <dgm:prSet presAssocID="{79E01BAB-DBD8-334A-979E-21A37C5CE6B5}" presName="thickLine" presStyleLbl="alignNode1" presStyleIdx="1" presStyleCnt="2"/>
      <dgm:spPr/>
    </dgm:pt>
    <dgm:pt modelId="{DB0F3A3B-4686-2B4C-968D-A38B503FFB2F}" type="pres">
      <dgm:prSet presAssocID="{79E01BAB-DBD8-334A-979E-21A37C5CE6B5}" presName="horz1" presStyleCnt="0"/>
      <dgm:spPr/>
    </dgm:pt>
    <dgm:pt modelId="{B196B1E9-375D-534D-B19E-BF2E4BE21BC6}" type="pres">
      <dgm:prSet presAssocID="{79E01BAB-DBD8-334A-979E-21A37C5CE6B5}" presName="tx1" presStyleLbl="revTx" presStyleIdx="5" presStyleCnt="9"/>
      <dgm:spPr/>
      <dgm:t>
        <a:bodyPr/>
        <a:lstStyle/>
        <a:p>
          <a:endParaRPr lang="en-US"/>
        </a:p>
      </dgm:t>
    </dgm:pt>
    <dgm:pt modelId="{2FB144A1-D16B-A442-BD40-C8E19B9D0ABD}" type="pres">
      <dgm:prSet presAssocID="{79E01BAB-DBD8-334A-979E-21A37C5CE6B5}" presName="vert1" presStyleCnt="0"/>
      <dgm:spPr/>
    </dgm:pt>
    <dgm:pt modelId="{C9C93D0A-8790-8447-867E-3F5591CACD1D}" type="pres">
      <dgm:prSet presAssocID="{5B955A32-40B8-7942-8053-59160482AD67}" presName="vertSpace2a" presStyleCnt="0"/>
      <dgm:spPr/>
    </dgm:pt>
    <dgm:pt modelId="{49CBCE88-960A-784C-82B6-7776C6592DE9}" type="pres">
      <dgm:prSet presAssocID="{5B955A32-40B8-7942-8053-59160482AD67}" presName="horz2" presStyleCnt="0"/>
      <dgm:spPr/>
    </dgm:pt>
    <dgm:pt modelId="{F551AA70-C31C-4948-B8E7-1E4394B1B618}" type="pres">
      <dgm:prSet presAssocID="{5B955A32-40B8-7942-8053-59160482AD67}" presName="horzSpace2" presStyleCnt="0"/>
      <dgm:spPr/>
    </dgm:pt>
    <dgm:pt modelId="{E233BD34-1DE5-204A-9DB3-72A7F9C4C4C0}" type="pres">
      <dgm:prSet presAssocID="{5B955A32-40B8-7942-8053-59160482AD67}" presName="tx2" presStyleLbl="revTx" presStyleIdx="6" presStyleCnt="9"/>
      <dgm:spPr/>
      <dgm:t>
        <a:bodyPr/>
        <a:lstStyle/>
        <a:p>
          <a:endParaRPr lang="en-US"/>
        </a:p>
      </dgm:t>
    </dgm:pt>
    <dgm:pt modelId="{C5AAB0C2-E066-4148-8379-9F5AFF73B931}" type="pres">
      <dgm:prSet presAssocID="{5B955A32-40B8-7942-8053-59160482AD67}" presName="vert2" presStyleCnt="0"/>
      <dgm:spPr/>
    </dgm:pt>
    <dgm:pt modelId="{90E4A728-D603-7C48-930A-82705795D5F4}" type="pres">
      <dgm:prSet presAssocID="{5B955A32-40B8-7942-8053-59160482AD67}" presName="thinLine2b" presStyleLbl="callout" presStyleIdx="4" presStyleCnt="7"/>
      <dgm:spPr/>
    </dgm:pt>
    <dgm:pt modelId="{111F58FB-2D74-C743-BFAA-CC58862F75A9}" type="pres">
      <dgm:prSet presAssocID="{5B955A32-40B8-7942-8053-59160482AD67}" presName="vertSpace2b" presStyleCnt="0"/>
      <dgm:spPr/>
    </dgm:pt>
    <dgm:pt modelId="{991C184F-D8BF-2D43-90B8-2E9A8A037EE7}" type="pres">
      <dgm:prSet presAssocID="{C10F77AB-72F9-4A49-AD2E-E399B4F80591}" presName="horz2" presStyleCnt="0"/>
      <dgm:spPr/>
    </dgm:pt>
    <dgm:pt modelId="{E30C19BC-82C8-2F46-813B-34A7AB846440}" type="pres">
      <dgm:prSet presAssocID="{C10F77AB-72F9-4A49-AD2E-E399B4F80591}" presName="horzSpace2" presStyleCnt="0"/>
      <dgm:spPr/>
    </dgm:pt>
    <dgm:pt modelId="{61F6E384-DFAB-2D4D-A383-39D256515D75}" type="pres">
      <dgm:prSet presAssocID="{C10F77AB-72F9-4A49-AD2E-E399B4F80591}" presName="tx2" presStyleLbl="revTx" presStyleIdx="7" presStyleCnt="9"/>
      <dgm:spPr/>
      <dgm:t>
        <a:bodyPr/>
        <a:lstStyle/>
        <a:p>
          <a:endParaRPr lang="en-US"/>
        </a:p>
      </dgm:t>
    </dgm:pt>
    <dgm:pt modelId="{5E63B419-3C3F-1F4F-8060-C515DD45DD8E}" type="pres">
      <dgm:prSet presAssocID="{C10F77AB-72F9-4A49-AD2E-E399B4F80591}" presName="vert2" presStyleCnt="0"/>
      <dgm:spPr/>
    </dgm:pt>
    <dgm:pt modelId="{FD2A4D59-AC79-4640-9D65-CDF0E984402D}" type="pres">
      <dgm:prSet presAssocID="{C10F77AB-72F9-4A49-AD2E-E399B4F80591}" presName="thinLine2b" presStyleLbl="callout" presStyleIdx="5" presStyleCnt="7"/>
      <dgm:spPr/>
    </dgm:pt>
    <dgm:pt modelId="{15CBA99B-6F2F-5A41-B0F9-9379255FAD61}" type="pres">
      <dgm:prSet presAssocID="{C10F77AB-72F9-4A49-AD2E-E399B4F80591}" presName="vertSpace2b" presStyleCnt="0"/>
      <dgm:spPr/>
    </dgm:pt>
    <dgm:pt modelId="{C64DCF49-8891-CF45-90CD-11B130380D7F}" type="pres">
      <dgm:prSet presAssocID="{12F01D6C-9D37-D143-A5CA-BF3AA7DE5E02}" presName="horz2" presStyleCnt="0"/>
      <dgm:spPr/>
    </dgm:pt>
    <dgm:pt modelId="{781AFC56-33DC-9F4F-AFCA-6AB8FD90CCC9}" type="pres">
      <dgm:prSet presAssocID="{12F01D6C-9D37-D143-A5CA-BF3AA7DE5E02}" presName="horzSpace2" presStyleCnt="0"/>
      <dgm:spPr/>
    </dgm:pt>
    <dgm:pt modelId="{BCF53C5B-48D6-4D40-82CE-5CD69AA7F7F2}" type="pres">
      <dgm:prSet presAssocID="{12F01D6C-9D37-D143-A5CA-BF3AA7DE5E02}" presName="tx2" presStyleLbl="revTx" presStyleIdx="8" presStyleCnt="9"/>
      <dgm:spPr/>
      <dgm:t>
        <a:bodyPr/>
        <a:lstStyle/>
        <a:p>
          <a:endParaRPr lang="en-US"/>
        </a:p>
      </dgm:t>
    </dgm:pt>
    <dgm:pt modelId="{3D591C8A-294C-D84E-9258-64E594C75024}" type="pres">
      <dgm:prSet presAssocID="{12F01D6C-9D37-D143-A5CA-BF3AA7DE5E02}" presName="vert2" presStyleCnt="0"/>
      <dgm:spPr/>
    </dgm:pt>
    <dgm:pt modelId="{D61EEE9F-A538-CB42-A0EB-583C2366EE1B}" type="pres">
      <dgm:prSet presAssocID="{12F01D6C-9D37-D143-A5CA-BF3AA7DE5E02}" presName="thinLine2b" presStyleLbl="callout" presStyleIdx="6" presStyleCnt="7"/>
      <dgm:spPr/>
    </dgm:pt>
    <dgm:pt modelId="{AE39ACEF-6532-FC47-976C-E38701968E07}" type="pres">
      <dgm:prSet presAssocID="{12F01D6C-9D37-D143-A5CA-BF3AA7DE5E02}" presName="vertSpace2b" presStyleCnt="0"/>
      <dgm:spPr/>
    </dgm:pt>
  </dgm:ptLst>
  <dgm:cxnLst>
    <dgm:cxn modelId="{AAF2F508-F7BE-F643-BBF4-6C0AEBFB0D85}" srcId="{CE15EEDF-D862-5C40-BD2F-4D30EAF1062A}" destId="{DDDF3B20-AA25-3748-9531-B83B20508D67}" srcOrd="2" destOrd="0" parTransId="{CB8D4284-6D88-7048-9CB2-C6540F113C73}" sibTransId="{87A6A62D-C373-7F48-84AE-6C47C1DB8656}"/>
    <dgm:cxn modelId="{F4A17EA7-42C5-2149-B82F-5E34EAB01430}" srcId="{1A51301C-0A92-434A-9E8F-CF5E08B6D817}" destId="{CE15EEDF-D862-5C40-BD2F-4D30EAF1062A}" srcOrd="0" destOrd="0" parTransId="{6AFBFEC1-552B-3C49-9D33-E8DFF849296D}" sibTransId="{A09AD3A5-B5F7-C543-B9A0-38EE6AF8F9AC}"/>
    <dgm:cxn modelId="{8E6E40DC-E2CB-E641-B370-313F42244661}" type="presOf" srcId="{12F01D6C-9D37-D143-A5CA-BF3AA7DE5E02}" destId="{BCF53C5B-48D6-4D40-82CE-5CD69AA7F7F2}" srcOrd="0" destOrd="0" presId="urn:microsoft.com/office/officeart/2008/layout/LinedList"/>
    <dgm:cxn modelId="{56F08725-7254-2348-9F89-9B867CF65E82}" type="presOf" srcId="{21DE5B51-27FB-874D-9DC8-BC0E944D6459}" destId="{86B215FE-8FF2-2648-87F4-D7169412F0B9}" srcOrd="0" destOrd="0" presId="urn:microsoft.com/office/officeart/2008/layout/LinedList"/>
    <dgm:cxn modelId="{6A630FA6-1506-0949-BC2F-23494C7CDF5B}" srcId="{1A51301C-0A92-434A-9E8F-CF5E08B6D817}" destId="{79E01BAB-DBD8-334A-979E-21A37C5CE6B5}" srcOrd="1" destOrd="0" parTransId="{28491416-C7A5-9F4C-A86C-16F1A63541A5}" sibTransId="{101A49E7-F9CB-7F42-A3EC-74CB2730A01E}"/>
    <dgm:cxn modelId="{0EFE73C2-A317-654E-A146-B49293F61711}" srcId="{79E01BAB-DBD8-334A-979E-21A37C5CE6B5}" destId="{5B955A32-40B8-7942-8053-59160482AD67}" srcOrd="0" destOrd="0" parTransId="{E9EF8B74-E6F0-4640-838E-D6F1BE08F82B}" sibTransId="{511E1454-584A-4049-9DCF-F20AD6234F18}"/>
    <dgm:cxn modelId="{A9EA032D-EF9B-084F-B8A2-60A5A252EC36}" srcId="{79E01BAB-DBD8-334A-979E-21A37C5CE6B5}" destId="{C10F77AB-72F9-4A49-AD2E-E399B4F80591}" srcOrd="1" destOrd="0" parTransId="{E63FB8CB-7494-F34D-A67C-BB59BD82097C}" sibTransId="{8547AB46-DAD4-1C49-BBDF-720CCA827D98}"/>
    <dgm:cxn modelId="{4A5F69AC-108F-8D44-B297-5E750B5451FF}" type="presOf" srcId="{5B955A32-40B8-7942-8053-59160482AD67}" destId="{E233BD34-1DE5-204A-9DB3-72A7F9C4C4C0}" srcOrd="0" destOrd="0" presId="urn:microsoft.com/office/officeart/2008/layout/LinedList"/>
    <dgm:cxn modelId="{1394BDC9-E345-8343-90B5-968D97A2131B}" type="presOf" srcId="{F6F2CD72-58F8-2941-8F69-8AB2E9B45366}" destId="{354D655F-1569-0941-AFE4-90DFB16AFAF4}" srcOrd="0" destOrd="0" presId="urn:microsoft.com/office/officeart/2008/layout/LinedList"/>
    <dgm:cxn modelId="{10984B0B-5067-D049-8DCC-4B56CC72DC9E}" type="presOf" srcId="{C10F77AB-72F9-4A49-AD2E-E399B4F80591}" destId="{61F6E384-DFAB-2D4D-A383-39D256515D75}" srcOrd="0" destOrd="0" presId="urn:microsoft.com/office/officeart/2008/layout/LinedList"/>
    <dgm:cxn modelId="{C9C13F88-E2AA-B240-9C35-5B3B1E272394}" type="presOf" srcId="{1A51301C-0A92-434A-9E8F-CF5E08B6D817}" destId="{2CBEC5F4-C09A-0749-A452-E5C69E18C059}" srcOrd="0" destOrd="0" presId="urn:microsoft.com/office/officeart/2008/layout/LinedList"/>
    <dgm:cxn modelId="{EDC3B91A-0AD9-B04F-8D6C-3AAAFC7248F7}" type="presOf" srcId="{CE15EEDF-D862-5C40-BD2F-4D30EAF1062A}" destId="{D5FBC821-0769-AA47-9F48-2FD9B1CBBB22}" srcOrd="0" destOrd="0" presId="urn:microsoft.com/office/officeart/2008/layout/LinedList"/>
    <dgm:cxn modelId="{150A6E1F-6476-E14B-A89E-618953582540}" srcId="{CE15EEDF-D862-5C40-BD2F-4D30EAF1062A}" destId="{76861922-297E-9A4F-9E57-C97F823E3277}" srcOrd="3" destOrd="0" parTransId="{A1C6B870-DA7A-134A-A6D9-4565F42ECCC3}" sibTransId="{48C711AC-C6E5-4846-AF33-45B2A9ED79C8}"/>
    <dgm:cxn modelId="{2175BD60-68E1-3E4D-A218-5D5F67F661D1}" type="presOf" srcId="{76861922-297E-9A4F-9E57-C97F823E3277}" destId="{C5DC9850-3AEA-CB45-933C-FC9644903324}" srcOrd="0" destOrd="0" presId="urn:microsoft.com/office/officeart/2008/layout/LinedList"/>
    <dgm:cxn modelId="{2E3BD127-7F11-E648-A06F-F3DF028B9728}" srcId="{CE15EEDF-D862-5C40-BD2F-4D30EAF1062A}" destId="{F6F2CD72-58F8-2941-8F69-8AB2E9B45366}" srcOrd="0" destOrd="0" parTransId="{16B1EBE8-8B52-294C-81AE-62A80E9B5470}" sibTransId="{6B5C2B45-1E16-594B-AE93-40157EE2820A}"/>
    <dgm:cxn modelId="{965C40A8-AEF6-2C47-8F91-E6A0B5EDA3E2}" srcId="{79E01BAB-DBD8-334A-979E-21A37C5CE6B5}" destId="{12F01D6C-9D37-D143-A5CA-BF3AA7DE5E02}" srcOrd="2" destOrd="0" parTransId="{A10FB25A-439D-E346-B305-0892CC9F7425}" sibTransId="{37117192-EA06-5F48-AFF2-9A2C13F868C3}"/>
    <dgm:cxn modelId="{9BEBFB1C-11CC-624D-BCC3-3EC942FF07A4}" type="presOf" srcId="{DDDF3B20-AA25-3748-9531-B83B20508D67}" destId="{9B1BCD40-3ED5-AE4D-B89C-2935E02DF5FA}" srcOrd="0" destOrd="0" presId="urn:microsoft.com/office/officeart/2008/layout/LinedList"/>
    <dgm:cxn modelId="{C318BF17-38AA-AA4F-938E-62B9F037B3B6}" type="presOf" srcId="{79E01BAB-DBD8-334A-979E-21A37C5CE6B5}" destId="{B196B1E9-375D-534D-B19E-BF2E4BE21BC6}" srcOrd="0" destOrd="0" presId="urn:microsoft.com/office/officeart/2008/layout/LinedList"/>
    <dgm:cxn modelId="{172AE5EE-22D8-E94E-BCCA-9D46DEE38039}" srcId="{CE15EEDF-D862-5C40-BD2F-4D30EAF1062A}" destId="{21DE5B51-27FB-874D-9DC8-BC0E944D6459}" srcOrd="1" destOrd="0" parTransId="{B660F28B-883B-8F4B-935A-2B12179AC686}" sibTransId="{17145316-C006-DA4E-9EE6-3380949DE21D}"/>
    <dgm:cxn modelId="{69E11A5B-80BC-B74C-84D1-F6CD58443AE5}" type="presParOf" srcId="{2CBEC5F4-C09A-0749-A452-E5C69E18C059}" destId="{8D60CFAE-DF62-B745-8AA9-6D357A875884}" srcOrd="0" destOrd="0" presId="urn:microsoft.com/office/officeart/2008/layout/LinedList"/>
    <dgm:cxn modelId="{23A78423-FA0A-4E49-98B5-18EA8206B262}" type="presParOf" srcId="{2CBEC5F4-C09A-0749-A452-E5C69E18C059}" destId="{72119722-0034-7E41-AC94-76DD583FA45C}" srcOrd="1" destOrd="0" presId="urn:microsoft.com/office/officeart/2008/layout/LinedList"/>
    <dgm:cxn modelId="{3C44FB70-ABBC-8B42-BF27-367B6BD66077}" type="presParOf" srcId="{72119722-0034-7E41-AC94-76DD583FA45C}" destId="{D5FBC821-0769-AA47-9F48-2FD9B1CBBB22}" srcOrd="0" destOrd="0" presId="urn:microsoft.com/office/officeart/2008/layout/LinedList"/>
    <dgm:cxn modelId="{4BEF577A-BF1F-2948-B102-F1AD79ED5E51}" type="presParOf" srcId="{72119722-0034-7E41-AC94-76DD583FA45C}" destId="{FE9FF2D4-328A-2A43-9188-612B648742FB}" srcOrd="1" destOrd="0" presId="urn:microsoft.com/office/officeart/2008/layout/LinedList"/>
    <dgm:cxn modelId="{CF5C533B-B1B9-C947-ABAF-B836B05B0EB6}" type="presParOf" srcId="{FE9FF2D4-328A-2A43-9188-612B648742FB}" destId="{61FF71E6-A80F-3D40-A820-54E165623C9F}" srcOrd="0" destOrd="0" presId="urn:microsoft.com/office/officeart/2008/layout/LinedList"/>
    <dgm:cxn modelId="{F67B95E3-ACFA-6A4D-BE61-84A52A8EBDF5}" type="presParOf" srcId="{FE9FF2D4-328A-2A43-9188-612B648742FB}" destId="{C6B72999-DE76-A847-A733-8A8A6B86FF1A}" srcOrd="1" destOrd="0" presId="urn:microsoft.com/office/officeart/2008/layout/LinedList"/>
    <dgm:cxn modelId="{E5302CB9-7458-E941-8121-D252EF1D9E42}" type="presParOf" srcId="{C6B72999-DE76-A847-A733-8A8A6B86FF1A}" destId="{ADCFDA3A-B188-B740-B26D-9AB8F49667DA}" srcOrd="0" destOrd="0" presId="urn:microsoft.com/office/officeart/2008/layout/LinedList"/>
    <dgm:cxn modelId="{02DAF305-238A-5047-825A-E5C69655FC7F}" type="presParOf" srcId="{C6B72999-DE76-A847-A733-8A8A6B86FF1A}" destId="{354D655F-1569-0941-AFE4-90DFB16AFAF4}" srcOrd="1" destOrd="0" presId="urn:microsoft.com/office/officeart/2008/layout/LinedList"/>
    <dgm:cxn modelId="{A82D1BB6-71FF-2E4A-9CE6-53C3EE3134C8}" type="presParOf" srcId="{C6B72999-DE76-A847-A733-8A8A6B86FF1A}" destId="{4E031BAA-E64A-4B44-A737-DF2FC9F0A2DE}" srcOrd="2" destOrd="0" presId="urn:microsoft.com/office/officeart/2008/layout/LinedList"/>
    <dgm:cxn modelId="{E95D1348-2649-574B-91E5-2B98892CB347}" type="presParOf" srcId="{FE9FF2D4-328A-2A43-9188-612B648742FB}" destId="{55D88A6B-C793-234E-B23A-9111AFFCF452}" srcOrd="2" destOrd="0" presId="urn:microsoft.com/office/officeart/2008/layout/LinedList"/>
    <dgm:cxn modelId="{6F59491C-0F90-BE4C-AC83-F209031CCF24}" type="presParOf" srcId="{FE9FF2D4-328A-2A43-9188-612B648742FB}" destId="{EA7A5E81-A39C-B14A-B719-05D06C5D403B}" srcOrd="3" destOrd="0" presId="urn:microsoft.com/office/officeart/2008/layout/LinedList"/>
    <dgm:cxn modelId="{9729A66F-CE6C-C048-87AD-ED41E146885D}" type="presParOf" srcId="{FE9FF2D4-328A-2A43-9188-612B648742FB}" destId="{BC6A5CE1-E35D-0549-9B53-55D7A2070E2C}" srcOrd="4" destOrd="0" presId="urn:microsoft.com/office/officeart/2008/layout/LinedList"/>
    <dgm:cxn modelId="{429EA88A-F0A2-3C41-A26B-3338904846FE}" type="presParOf" srcId="{BC6A5CE1-E35D-0549-9B53-55D7A2070E2C}" destId="{13EAACB3-B79F-3747-9798-8139EF10420A}" srcOrd="0" destOrd="0" presId="urn:microsoft.com/office/officeart/2008/layout/LinedList"/>
    <dgm:cxn modelId="{4EA35487-6437-A34E-A2F1-427F24D0F409}" type="presParOf" srcId="{BC6A5CE1-E35D-0549-9B53-55D7A2070E2C}" destId="{86B215FE-8FF2-2648-87F4-D7169412F0B9}" srcOrd="1" destOrd="0" presId="urn:microsoft.com/office/officeart/2008/layout/LinedList"/>
    <dgm:cxn modelId="{3D3B45F5-ABAE-1048-9D96-B80984E62739}" type="presParOf" srcId="{BC6A5CE1-E35D-0549-9B53-55D7A2070E2C}" destId="{9BEB29CB-CEB2-094C-AB3E-C7A9BA6F3761}" srcOrd="2" destOrd="0" presId="urn:microsoft.com/office/officeart/2008/layout/LinedList"/>
    <dgm:cxn modelId="{CAA8D573-8956-2341-A839-188885E055C8}" type="presParOf" srcId="{FE9FF2D4-328A-2A43-9188-612B648742FB}" destId="{41117357-A82B-4147-A9C5-28E6C746D0E0}" srcOrd="5" destOrd="0" presId="urn:microsoft.com/office/officeart/2008/layout/LinedList"/>
    <dgm:cxn modelId="{80A9E79A-4E9F-0B45-BC15-D4BD2E80E944}" type="presParOf" srcId="{FE9FF2D4-328A-2A43-9188-612B648742FB}" destId="{3C31D45C-5B51-0A4C-9188-DFE8CF114649}" srcOrd="6" destOrd="0" presId="urn:microsoft.com/office/officeart/2008/layout/LinedList"/>
    <dgm:cxn modelId="{F88FF03D-F945-7B4A-8361-3D9BCCA4547E}" type="presParOf" srcId="{FE9FF2D4-328A-2A43-9188-612B648742FB}" destId="{60A7D130-8832-BE41-ACA4-D161CF3AA762}" srcOrd="7" destOrd="0" presId="urn:microsoft.com/office/officeart/2008/layout/LinedList"/>
    <dgm:cxn modelId="{7F7B533A-86D7-7B49-8980-FC593A5D1260}" type="presParOf" srcId="{60A7D130-8832-BE41-ACA4-D161CF3AA762}" destId="{F3B5AA1D-C38B-2744-8146-A02CAE77F097}" srcOrd="0" destOrd="0" presId="urn:microsoft.com/office/officeart/2008/layout/LinedList"/>
    <dgm:cxn modelId="{DECBAAA1-5A58-994C-9710-E1C1191D40C2}" type="presParOf" srcId="{60A7D130-8832-BE41-ACA4-D161CF3AA762}" destId="{9B1BCD40-3ED5-AE4D-B89C-2935E02DF5FA}" srcOrd="1" destOrd="0" presId="urn:microsoft.com/office/officeart/2008/layout/LinedList"/>
    <dgm:cxn modelId="{74AFF9E0-D6C4-3A40-B2BA-43497ABDF9F4}" type="presParOf" srcId="{60A7D130-8832-BE41-ACA4-D161CF3AA762}" destId="{2038F950-8A2F-4C44-9A88-ABCF299C197B}" srcOrd="2" destOrd="0" presId="urn:microsoft.com/office/officeart/2008/layout/LinedList"/>
    <dgm:cxn modelId="{54D704E0-AE73-8C4D-832E-D1EC7ABA35DF}" type="presParOf" srcId="{FE9FF2D4-328A-2A43-9188-612B648742FB}" destId="{8C3817B8-38AE-A04B-80BD-F74AD4653AAE}" srcOrd="8" destOrd="0" presId="urn:microsoft.com/office/officeart/2008/layout/LinedList"/>
    <dgm:cxn modelId="{EBC4436C-573B-DE41-8314-21F4282C4082}" type="presParOf" srcId="{FE9FF2D4-328A-2A43-9188-612B648742FB}" destId="{8EE00141-315E-FC45-857E-D1C0460F0006}" srcOrd="9" destOrd="0" presId="urn:microsoft.com/office/officeart/2008/layout/LinedList"/>
    <dgm:cxn modelId="{0DBB59C9-4ACF-8C43-978E-563B40D2B588}" type="presParOf" srcId="{FE9FF2D4-328A-2A43-9188-612B648742FB}" destId="{D8DC0E74-5A62-6642-8CC5-B16CC8A7B98A}" srcOrd="10" destOrd="0" presId="urn:microsoft.com/office/officeart/2008/layout/LinedList"/>
    <dgm:cxn modelId="{304063F9-B9A1-3A48-8164-69B08AD9B6A9}" type="presParOf" srcId="{D8DC0E74-5A62-6642-8CC5-B16CC8A7B98A}" destId="{264EF77C-DE12-2044-92C3-35229CEBA855}" srcOrd="0" destOrd="0" presId="urn:microsoft.com/office/officeart/2008/layout/LinedList"/>
    <dgm:cxn modelId="{D8A1941A-ED7A-BC4E-90E0-61FACD9513ED}" type="presParOf" srcId="{D8DC0E74-5A62-6642-8CC5-B16CC8A7B98A}" destId="{C5DC9850-3AEA-CB45-933C-FC9644903324}" srcOrd="1" destOrd="0" presId="urn:microsoft.com/office/officeart/2008/layout/LinedList"/>
    <dgm:cxn modelId="{E7D6169F-2078-ED40-9C9A-539C0205E68C}" type="presParOf" srcId="{D8DC0E74-5A62-6642-8CC5-B16CC8A7B98A}" destId="{E921CB8F-DF75-3F42-943E-897C74ACB38B}" srcOrd="2" destOrd="0" presId="urn:microsoft.com/office/officeart/2008/layout/LinedList"/>
    <dgm:cxn modelId="{C75792FF-5893-B14D-8F51-5BAE9C81B382}" type="presParOf" srcId="{FE9FF2D4-328A-2A43-9188-612B648742FB}" destId="{B7F2636F-5A56-004F-B163-AEE602EFE915}" srcOrd="11" destOrd="0" presId="urn:microsoft.com/office/officeart/2008/layout/LinedList"/>
    <dgm:cxn modelId="{73ADFF08-A00B-4649-B039-162737495340}" type="presParOf" srcId="{FE9FF2D4-328A-2A43-9188-612B648742FB}" destId="{D6E9F797-BB4C-3F40-8BE5-7A6027DAC071}" srcOrd="12" destOrd="0" presId="urn:microsoft.com/office/officeart/2008/layout/LinedList"/>
    <dgm:cxn modelId="{EB4630EE-6E38-814E-B4BE-778A8F5D143A}" type="presParOf" srcId="{2CBEC5F4-C09A-0749-A452-E5C69E18C059}" destId="{723806FB-9E71-EB4B-9637-FC13AAD8BBF8}" srcOrd="2" destOrd="0" presId="urn:microsoft.com/office/officeart/2008/layout/LinedList"/>
    <dgm:cxn modelId="{ECCE4E3E-402B-5E47-A34A-86DAB13EA988}" type="presParOf" srcId="{2CBEC5F4-C09A-0749-A452-E5C69E18C059}" destId="{DB0F3A3B-4686-2B4C-968D-A38B503FFB2F}" srcOrd="3" destOrd="0" presId="urn:microsoft.com/office/officeart/2008/layout/LinedList"/>
    <dgm:cxn modelId="{BD48D90F-786C-474F-8829-FF5D6ED62FB0}" type="presParOf" srcId="{DB0F3A3B-4686-2B4C-968D-A38B503FFB2F}" destId="{B196B1E9-375D-534D-B19E-BF2E4BE21BC6}" srcOrd="0" destOrd="0" presId="urn:microsoft.com/office/officeart/2008/layout/LinedList"/>
    <dgm:cxn modelId="{8D7DC77D-DE9B-FB42-90A5-B4A8DFC0E2E4}" type="presParOf" srcId="{DB0F3A3B-4686-2B4C-968D-A38B503FFB2F}" destId="{2FB144A1-D16B-A442-BD40-C8E19B9D0ABD}" srcOrd="1" destOrd="0" presId="urn:microsoft.com/office/officeart/2008/layout/LinedList"/>
    <dgm:cxn modelId="{E9C15E58-49BD-EA40-BEBE-92324EFDA478}" type="presParOf" srcId="{2FB144A1-D16B-A442-BD40-C8E19B9D0ABD}" destId="{C9C93D0A-8790-8447-867E-3F5591CACD1D}" srcOrd="0" destOrd="0" presId="urn:microsoft.com/office/officeart/2008/layout/LinedList"/>
    <dgm:cxn modelId="{63922CE0-9201-B54D-B780-2ACC747FBECD}" type="presParOf" srcId="{2FB144A1-D16B-A442-BD40-C8E19B9D0ABD}" destId="{49CBCE88-960A-784C-82B6-7776C6592DE9}" srcOrd="1" destOrd="0" presId="urn:microsoft.com/office/officeart/2008/layout/LinedList"/>
    <dgm:cxn modelId="{67A203B2-1645-AE47-9A3F-243CA19D9022}" type="presParOf" srcId="{49CBCE88-960A-784C-82B6-7776C6592DE9}" destId="{F551AA70-C31C-4948-B8E7-1E4394B1B618}" srcOrd="0" destOrd="0" presId="urn:microsoft.com/office/officeart/2008/layout/LinedList"/>
    <dgm:cxn modelId="{26A3C1D8-6AB3-AA4A-9A3F-4EE34EC93A17}" type="presParOf" srcId="{49CBCE88-960A-784C-82B6-7776C6592DE9}" destId="{E233BD34-1DE5-204A-9DB3-72A7F9C4C4C0}" srcOrd="1" destOrd="0" presId="urn:microsoft.com/office/officeart/2008/layout/LinedList"/>
    <dgm:cxn modelId="{EDD997D7-3D39-EA4A-9EFC-A1BF31FCA2C1}" type="presParOf" srcId="{49CBCE88-960A-784C-82B6-7776C6592DE9}" destId="{C5AAB0C2-E066-4148-8379-9F5AFF73B931}" srcOrd="2" destOrd="0" presId="urn:microsoft.com/office/officeart/2008/layout/LinedList"/>
    <dgm:cxn modelId="{CE3000BA-88E7-F04E-99F4-3A972DDA1BF3}" type="presParOf" srcId="{2FB144A1-D16B-A442-BD40-C8E19B9D0ABD}" destId="{90E4A728-D603-7C48-930A-82705795D5F4}" srcOrd="2" destOrd="0" presId="urn:microsoft.com/office/officeart/2008/layout/LinedList"/>
    <dgm:cxn modelId="{19757FA7-B932-884C-96D2-47C74432A6F9}" type="presParOf" srcId="{2FB144A1-D16B-A442-BD40-C8E19B9D0ABD}" destId="{111F58FB-2D74-C743-BFAA-CC58862F75A9}" srcOrd="3" destOrd="0" presId="urn:microsoft.com/office/officeart/2008/layout/LinedList"/>
    <dgm:cxn modelId="{4CDA47AE-243F-924F-A5BD-625C58CE6FA4}" type="presParOf" srcId="{2FB144A1-D16B-A442-BD40-C8E19B9D0ABD}" destId="{991C184F-D8BF-2D43-90B8-2E9A8A037EE7}" srcOrd="4" destOrd="0" presId="urn:microsoft.com/office/officeart/2008/layout/LinedList"/>
    <dgm:cxn modelId="{8B00E4DF-3E3B-E943-929B-7B68AFBAA410}" type="presParOf" srcId="{991C184F-D8BF-2D43-90B8-2E9A8A037EE7}" destId="{E30C19BC-82C8-2F46-813B-34A7AB846440}" srcOrd="0" destOrd="0" presId="urn:microsoft.com/office/officeart/2008/layout/LinedList"/>
    <dgm:cxn modelId="{FC33530C-D82D-154D-BA9F-5F52928B538E}" type="presParOf" srcId="{991C184F-D8BF-2D43-90B8-2E9A8A037EE7}" destId="{61F6E384-DFAB-2D4D-A383-39D256515D75}" srcOrd="1" destOrd="0" presId="urn:microsoft.com/office/officeart/2008/layout/LinedList"/>
    <dgm:cxn modelId="{9784FEBA-D9CF-BB40-B747-17F7C53D0B4F}" type="presParOf" srcId="{991C184F-D8BF-2D43-90B8-2E9A8A037EE7}" destId="{5E63B419-3C3F-1F4F-8060-C515DD45DD8E}" srcOrd="2" destOrd="0" presId="urn:microsoft.com/office/officeart/2008/layout/LinedList"/>
    <dgm:cxn modelId="{E72AF8DE-3827-0F44-A726-D2D6FFC6B405}" type="presParOf" srcId="{2FB144A1-D16B-A442-BD40-C8E19B9D0ABD}" destId="{FD2A4D59-AC79-4640-9D65-CDF0E984402D}" srcOrd="5" destOrd="0" presId="urn:microsoft.com/office/officeart/2008/layout/LinedList"/>
    <dgm:cxn modelId="{553891C3-D331-7149-9FDE-FC45508497BE}" type="presParOf" srcId="{2FB144A1-D16B-A442-BD40-C8E19B9D0ABD}" destId="{15CBA99B-6F2F-5A41-B0F9-9379255FAD61}" srcOrd="6" destOrd="0" presId="urn:microsoft.com/office/officeart/2008/layout/LinedList"/>
    <dgm:cxn modelId="{606D1988-7E81-4741-A7EE-76165E0A8732}" type="presParOf" srcId="{2FB144A1-D16B-A442-BD40-C8E19B9D0ABD}" destId="{C64DCF49-8891-CF45-90CD-11B130380D7F}" srcOrd="7" destOrd="0" presId="urn:microsoft.com/office/officeart/2008/layout/LinedList"/>
    <dgm:cxn modelId="{FEB2414E-D917-8241-9C2C-FE2A9F57B797}" type="presParOf" srcId="{C64DCF49-8891-CF45-90CD-11B130380D7F}" destId="{781AFC56-33DC-9F4F-AFCA-6AB8FD90CCC9}" srcOrd="0" destOrd="0" presId="urn:microsoft.com/office/officeart/2008/layout/LinedList"/>
    <dgm:cxn modelId="{7D4A994A-7A86-4748-8B05-CC8F83EDD793}" type="presParOf" srcId="{C64DCF49-8891-CF45-90CD-11B130380D7F}" destId="{BCF53C5B-48D6-4D40-82CE-5CD69AA7F7F2}" srcOrd="1" destOrd="0" presId="urn:microsoft.com/office/officeart/2008/layout/LinedList"/>
    <dgm:cxn modelId="{52D66460-1855-F641-B8A2-F82DF3073938}" type="presParOf" srcId="{C64DCF49-8891-CF45-90CD-11B130380D7F}" destId="{3D591C8A-294C-D84E-9258-64E594C75024}" srcOrd="2" destOrd="0" presId="urn:microsoft.com/office/officeart/2008/layout/LinedList"/>
    <dgm:cxn modelId="{1DE879CC-11A7-DC44-9100-D548F4B1A4BA}" type="presParOf" srcId="{2FB144A1-D16B-A442-BD40-C8E19B9D0ABD}" destId="{D61EEE9F-A538-CB42-A0EB-583C2366EE1B}" srcOrd="8" destOrd="0" presId="urn:microsoft.com/office/officeart/2008/layout/LinedList"/>
    <dgm:cxn modelId="{62F0F4DB-3885-794C-8F21-7A00BC9740A4}" type="presParOf" srcId="{2FB144A1-D16B-A442-BD40-C8E19B9D0ABD}" destId="{AE39ACEF-6532-FC47-976C-E38701968E07}"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154CEC-0356-CC49-BFA3-2D3BB09C2890}" type="doc">
      <dgm:prSet loTypeId="urn:microsoft.com/office/officeart/2005/8/layout/process1" loCatId="" qsTypeId="urn:microsoft.com/office/officeart/2005/8/quickstyle/simple4" qsCatId="simple" csTypeId="urn:microsoft.com/office/officeart/2005/8/colors/accent1_2" csCatId="accent1" phldr="1"/>
      <dgm:spPr/>
    </dgm:pt>
    <dgm:pt modelId="{E3CB3E83-D3C3-D84D-8E58-6D1B1EC55A9C}">
      <dgm:prSet phldrT="[Text]"/>
      <dgm:spPr/>
      <dgm:t>
        <a:bodyPr/>
        <a:lstStyle/>
        <a:p>
          <a:r>
            <a:rPr lang="en-US" dirty="0" smtClean="0"/>
            <a:t>Bordetella pertussis inhaled </a:t>
          </a:r>
          <a:endParaRPr lang="en-US" dirty="0"/>
        </a:p>
      </dgm:t>
    </dgm:pt>
    <dgm:pt modelId="{BF4AC733-41A5-9E46-9B8B-38ADD9897EC0}" type="parTrans" cxnId="{C948F800-750F-E34C-A593-A5DBE5FE7228}">
      <dgm:prSet/>
      <dgm:spPr/>
      <dgm:t>
        <a:bodyPr/>
        <a:lstStyle/>
        <a:p>
          <a:endParaRPr lang="en-US"/>
        </a:p>
      </dgm:t>
    </dgm:pt>
    <dgm:pt modelId="{6B5E2651-C877-D746-939B-91FE1EEF7F50}" type="sibTrans" cxnId="{C948F800-750F-E34C-A593-A5DBE5FE7228}">
      <dgm:prSet/>
      <dgm:spPr/>
      <dgm:t>
        <a:bodyPr/>
        <a:lstStyle/>
        <a:p>
          <a:endParaRPr lang="en-US"/>
        </a:p>
      </dgm:t>
    </dgm:pt>
    <dgm:pt modelId="{19867DEB-DE05-A943-AEA9-B940C1F51A61}">
      <dgm:prSet phldrT="[Text]"/>
      <dgm:spPr/>
      <dgm:t>
        <a:bodyPr/>
        <a:lstStyle/>
        <a:p>
          <a:r>
            <a:rPr lang="en-US" dirty="0" smtClean="0"/>
            <a:t>nasopharynx</a:t>
          </a:r>
          <a:endParaRPr lang="en-US" dirty="0"/>
        </a:p>
      </dgm:t>
    </dgm:pt>
    <dgm:pt modelId="{A66F1646-28B1-F44A-88A6-D619B7A874AF}" type="parTrans" cxnId="{75FA9659-B304-7B4A-9BF2-DA79D090FBCC}">
      <dgm:prSet/>
      <dgm:spPr/>
      <dgm:t>
        <a:bodyPr/>
        <a:lstStyle/>
        <a:p>
          <a:endParaRPr lang="en-US"/>
        </a:p>
      </dgm:t>
    </dgm:pt>
    <dgm:pt modelId="{CFBF160E-08A9-EB4C-8CE9-95BF4511FD3A}" type="sibTrans" cxnId="{75FA9659-B304-7B4A-9BF2-DA79D090FBCC}">
      <dgm:prSet/>
      <dgm:spPr/>
      <dgm:t>
        <a:bodyPr/>
        <a:lstStyle/>
        <a:p>
          <a:endParaRPr lang="en-US"/>
        </a:p>
      </dgm:t>
    </dgm:pt>
    <dgm:pt modelId="{9674E1CD-70EA-5542-940D-FD59A6C8FC0E}">
      <dgm:prSet phldrT="[Text]"/>
      <dgm:spPr/>
      <dgm:t>
        <a:bodyPr/>
        <a:lstStyle/>
        <a:p>
          <a:r>
            <a:rPr lang="en-US" dirty="0" smtClean="0"/>
            <a:t>Trachea </a:t>
          </a:r>
          <a:endParaRPr lang="en-US" dirty="0"/>
        </a:p>
      </dgm:t>
    </dgm:pt>
    <dgm:pt modelId="{99101533-6481-6F41-9B20-E14F8A0020AB}" type="parTrans" cxnId="{3F68CBB3-E64B-924D-9C52-E7745DE0C364}">
      <dgm:prSet/>
      <dgm:spPr/>
      <dgm:t>
        <a:bodyPr/>
        <a:lstStyle/>
        <a:p>
          <a:endParaRPr lang="en-US"/>
        </a:p>
      </dgm:t>
    </dgm:pt>
    <dgm:pt modelId="{F6C8E174-8955-B642-B366-7BDED1389A51}" type="sibTrans" cxnId="{3F68CBB3-E64B-924D-9C52-E7745DE0C364}">
      <dgm:prSet/>
      <dgm:spPr/>
      <dgm:t>
        <a:bodyPr/>
        <a:lstStyle/>
        <a:p>
          <a:endParaRPr lang="en-US"/>
        </a:p>
      </dgm:t>
    </dgm:pt>
    <dgm:pt modelId="{3AABB5B8-8861-BF48-9A42-05BC3C07B60C}">
      <dgm:prSet/>
      <dgm:spPr/>
      <dgm:t>
        <a:bodyPr/>
        <a:lstStyle/>
        <a:p>
          <a:r>
            <a:rPr lang="en-US" dirty="0" smtClean="0"/>
            <a:t>bronchi </a:t>
          </a:r>
          <a:endParaRPr lang="en-US" dirty="0"/>
        </a:p>
      </dgm:t>
    </dgm:pt>
    <dgm:pt modelId="{BF50BC88-9043-7949-BAE1-CE5B2AD52C7B}" type="parTrans" cxnId="{AB567087-32FF-1A4E-9C16-40A59BE51C66}">
      <dgm:prSet/>
      <dgm:spPr/>
      <dgm:t>
        <a:bodyPr/>
        <a:lstStyle/>
        <a:p>
          <a:endParaRPr lang="en-US"/>
        </a:p>
      </dgm:t>
    </dgm:pt>
    <dgm:pt modelId="{B12ABE26-2A6A-0B4F-ABCE-DC3985FD6CF3}" type="sibTrans" cxnId="{AB567087-32FF-1A4E-9C16-40A59BE51C66}">
      <dgm:prSet/>
      <dgm:spPr/>
      <dgm:t>
        <a:bodyPr/>
        <a:lstStyle/>
        <a:p>
          <a:endParaRPr lang="en-US"/>
        </a:p>
      </dgm:t>
    </dgm:pt>
    <dgm:pt modelId="{EBD02315-DF20-EB42-BD6E-8974EAB2FD2B}">
      <dgm:prSet/>
      <dgm:spPr/>
      <dgm:t>
        <a:bodyPr/>
        <a:lstStyle/>
        <a:p>
          <a:r>
            <a:rPr lang="en-US" dirty="0" smtClean="0"/>
            <a:t>Bronchioles</a:t>
          </a:r>
          <a:endParaRPr lang="en-US" dirty="0"/>
        </a:p>
      </dgm:t>
    </dgm:pt>
    <dgm:pt modelId="{0DB86990-EABE-EB4D-838C-F903933574B9}" type="parTrans" cxnId="{D53D37F5-973A-6345-9814-44244B269381}">
      <dgm:prSet/>
      <dgm:spPr/>
      <dgm:t>
        <a:bodyPr/>
        <a:lstStyle/>
        <a:p>
          <a:endParaRPr lang="en-US"/>
        </a:p>
      </dgm:t>
    </dgm:pt>
    <dgm:pt modelId="{5E46D5CE-6D54-0E42-A88D-9CA9903638E7}" type="sibTrans" cxnId="{D53D37F5-973A-6345-9814-44244B269381}">
      <dgm:prSet/>
      <dgm:spPr/>
      <dgm:t>
        <a:bodyPr/>
        <a:lstStyle/>
        <a:p>
          <a:endParaRPr lang="en-US"/>
        </a:p>
      </dgm:t>
    </dgm:pt>
    <dgm:pt modelId="{9F2F50A1-6931-6646-922E-0D54B0F71D4A}" type="pres">
      <dgm:prSet presAssocID="{58154CEC-0356-CC49-BFA3-2D3BB09C2890}" presName="Name0" presStyleCnt="0">
        <dgm:presLayoutVars>
          <dgm:dir/>
          <dgm:resizeHandles val="exact"/>
        </dgm:presLayoutVars>
      </dgm:prSet>
      <dgm:spPr/>
    </dgm:pt>
    <dgm:pt modelId="{340DF40D-77F4-E34D-884D-27FA3442CACE}" type="pres">
      <dgm:prSet presAssocID="{E3CB3E83-D3C3-D84D-8E58-6D1B1EC55A9C}" presName="node" presStyleLbl="node1" presStyleIdx="0" presStyleCnt="5">
        <dgm:presLayoutVars>
          <dgm:bulletEnabled val="1"/>
        </dgm:presLayoutVars>
      </dgm:prSet>
      <dgm:spPr/>
      <dgm:t>
        <a:bodyPr/>
        <a:lstStyle/>
        <a:p>
          <a:endParaRPr lang="en-US"/>
        </a:p>
      </dgm:t>
    </dgm:pt>
    <dgm:pt modelId="{6D45CFE0-79A6-D44F-8A7D-7181753C2DB6}" type="pres">
      <dgm:prSet presAssocID="{6B5E2651-C877-D746-939B-91FE1EEF7F50}" presName="sibTrans" presStyleLbl="sibTrans2D1" presStyleIdx="0" presStyleCnt="4"/>
      <dgm:spPr/>
    </dgm:pt>
    <dgm:pt modelId="{80C7D93D-48C7-6E4E-94F6-49A85FAF9279}" type="pres">
      <dgm:prSet presAssocID="{6B5E2651-C877-D746-939B-91FE1EEF7F50}" presName="connectorText" presStyleLbl="sibTrans2D1" presStyleIdx="0" presStyleCnt="4"/>
      <dgm:spPr/>
    </dgm:pt>
    <dgm:pt modelId="{546BF4B7-9B90-CA46-9D89-F6A5A6457D09}" type="pres">
      <dgm:prSet presAssocID="{19867DEB-DE05-A943-AEA9-B940C1F51A61}" presName="node" presStyleLbl="node1" presStyleIdx="1" presStyleCnt="5">
        <dgm:presLayoutVars>
          <dgm:bulletEnabled val="1"/>
        </dgm:presLayoutVars>
      </dgm:prSet>
      <dgm:spPr/>
    </dgm:pt>
    <dgm:pt modelId="{7082012D-E9E6-F940-8590-D7FEB92E7DB2}" type="pres">
      <dgm:prSet presAssocID="{CFBF160E-08A9-EB4C-8CE9-95BF4511FD3A}" presName="sibTrans" presStyleLbl="sibTrans2D1" presStyleIdx="1" presStyleCnt="4"/>
      <dgm:spPr/>
    </dgm:pt>
    <dgm:pt modelId="{E6FF9A20-12F3-0146-8E27-283F89770906}" type="pres">
      <dgm:prSet presAssocID="{CFBF160E-08A9-EB4C-8CE9-95BF4511FD3A}" presName="connectorText" presStyleLbl="sibTrans2D1" presStyleIdx="1" presStyleCnt="4"/>
      <dgm:spPr/>
    </dgm:pt>
    <dgm:pt modelId="{5EC977AB-46F0-5D4F-A9A5-6377CA06AB9B}" type="pres">
      <dgm:prSet presAssocID="{9674E1CD-70EA-5542-940D-FD59A6C8FC0E}" presName="node" presStyleLbl="node1" presStyleIdx="2" presStyleCnt="5">
        <dgm:presLayoutVars>
          <dgm:bulletEnabled val="1"/>
        </dgm:presLayoutVars>
      </dgm:prSet>
      <dgm:spPr/>
    </dgm:pt>
    <dgm:pt modelId="{4DF21C6E-AC45-EC41-BE8A-47AF8FDF4F02}" type="pres">
      <dgm:prSet presAssocID="{F6C8E174-8955-B642-B366-7BDED1389A51}" presName="sibTrans" presStyleLbl="sibTrans2D1" presStyleIdx="2" presStyleCnt="4"/>
      <dgm:spPr/>
    </dgm:pt>
    <dgm:pt modelId="{B4F15CEC-367F-0E44-955A-76B488F6FBE9}" type="pres">
      <dgm:prSet presAssocID="{F6C8E174-8955-B642-B366-7BDED1389A51}" presName="connectorText" presStyleLbl="sibTrans2D1" presStyleIdx="2" presStyleCnt="4"/>
      <dgm:spPr/>
    </dgm:pt>
    <dgm:pt modelId="{6E05C1D1-9DB7-904A-B0AB-B02275E30B13}" type="pres">
      <dgm:prSet presAssocID="{3AABB5B8-8861-BF48-9A42-05BC3C07B60C}" presName="node" presStyleLbl="node1" presStyleIdx="3" presStyleCnt="5">
        <dgm:presLayoutVars>
          <dgm:bulletEnabled val="1"/>
        </dgm:presLayoutVars>
      </dgm:prSet>
      <dgm:spPr/>
    </dgm:pt>
    <dgm:pt modelId="{EF652DDF-B974-994E-8D6D-E5F3ED50315D}" type="pres">
      <dgm:prSet presAssocID="{B12ABE26-2A6A-0B4F-ABCE-DC3985FD6CF3}" presName="sibTrans" presStyleLbl="sibTrans2D1" presStyleIdx="3" presStyleCnt="4"/>
      <dgm:spPr/>
    </dgm:pt>
    <dgm:pt modelId="{5CAF694A-65D1-9741-AF49-AF084F055282}" type="pres">
      <dgm:prSet presAssocID="{B12ABE26-2A6A-0B4F-ABCE-DC3985FD6CF3}" presName="connectorText" presStyleLbl="sibTrans2D1" presStyleIdx="3" presStyleCnt="4"/>
      <dgm:spPr/>
    </dgm:pt>
    <dgm:pt modelId="{17BF64C4-8FB1-E64F-9130-44A9E600B9E6}" type="pres">
      <dgm:prSet presAssocID="{EBD02315-DF20-EB42-BD6E-8974EAB2FD2B}" presName="node" presStyleLbl="node1" presStyleIdx="4" presStyleCnt="5">
        <dgm:presLayoutVars>
          <dgm:bulletEnabled val="1"/>
        </dgm:presLayoutVars>
      </dgm:prSet>
      <dgm:spPr/>
    </dgm:pt>
  </dgm:ptLst>
  <dgm:cxnLst>
    <dgm:cxn modelId="{5C6873CE-CC28-9C4B-9246-8E6FC9AE3FFC}" type="presOf" srcId="{CFBF160E-08A9-EB4C-8CE9-95BF4511FD3A}" destId="{E6FF9A20-12F3-0146-8E27-283F89770906}" srcOrd="1" destOrd="0" presId="urn:microsoft.com/office/officeart/2005/8/layout/process1"/>
    <dgm:cxn modelId="{DEEC95E5-5EED-C84C-9441-6BF1E65D28CA}" type="presOf" srcId="{CFBF160E-08A9-EB4C-8CE9-95BF4511FD3A}" destId="{7082012D-E9E6-F940-8590-D7FEB92E7DB2}" srcOrd="0" destOrd="0" presId="urn:microsoft.com/office/officeart/2005/8/layout/process1"/>
    <dgm:cxn modelId="{40D7F0B1-98B4-8E43-ACCA-D1A1D300895A}" type="presOf" srcId="{3AABB5B8-8861-BF48-9A42-05BC3C07B60C}" destId="{6E05C1D1-9DB7-904A-B0AB-B02275E30B13}" srcOrd="0" destOrd="0" presId="urn:microsoft.com/office/officeart/2005/8/layout/process1"/>
    <dgm:cxn modelId="{AB567087-32FF-1A4E-9C16-40A59BE51C66}" srcId="{58154CEC-0356-CC49-BFA3-2D3BB09C2890}" destId="{3AABB5B8-8861-BF48-9A42-05BC3C07B60C}" srcOrd="3" destOrd="0" parTransId="{BF50BC88-9043-7949-BAE1-CE5B2AD52C7B}" sibTransId="{B12ABE26-2A6A-0B4F-ABCE-DC3985FD6CF3}"/>
    <dgm:cxn modelId="{1BAEEE01-28D8-2247-82D6-BA9F0481291A}" type="presOf" srcId="{B12ABE26-2A6A-0B4F-ABCE-DC3985FD6CF3}" destId="{EF652DDF-B974-994E-8D6D-E5F3ED50315D}" srcOrd="0" destOrd="0" presId="urn:microsoft.com/office/officeart/2005/8/layout/process1"/>
    <dgm:cxn modelId="{9938F248-08FE-C743-9417-BBD5FD4382F7}" type="presOf" srcId="{F6C8E174-8955-B642-B366-7BDED1389A51}" destId="{B4F15CEC-367F-0E44-955A-76B488F6FBE9}" srcOrd="1" destOrd="0" presId="urn:microsoft.com/office/officeart/2005/8/layout/process1"/>
    <dgm:cxn modelId="{7AEB5177-2BEC-104A-8704-CD7FF1981888}" type="presOf" srcId="{EBD02315-DF20-EB42-BD6E-8974EAB2FD2B}" destId="{17BF64C4-8FB1-E64F-9130-44A9E600B9E6}" srcOrd="0" destOrd="0" presId="urn:microsoft.com/office/officeart/2005/8/layout/process1"/>
    <dgm:cxn modelId="{D53D37F5-973A-6345-9814-44244B269381}" srcId="{58154CEC-0356-CC49-BFA3-2D3BB09C2890}" destId="{EBD02315-DF20-EB42-BD6E-8974EAB2FD2B}" srcOrd="4" destOrd="0" parTransId="{0DB86990-EABE-EB4D-838C-F903933574B9}" sibTransId="{5E46D5CE-6D54-0E42-A88D-9CA9903638E7}"/>
    <dgm:cxn modelId="{A06FABA2-7BB6-D84F-9721-46BEBF8EA0A0}" type="presOf" srcId="{F6C8E174-8955-B642-B366-7BDED1389A51}" destId="{4DF21C6E-AC45-EC41-BE8A-47AF8FDF4F02}" srcOrd="0" destOrd="0" presId="urn:microsoft.com/office/officeart/2005/8/layout/process1"/>
    <dgm:cxn modelId="{5EDB4F09-00E4-9747-8663-CEBF4F5D5564}" type="presOf" srcId="{58154CEC-0356-CC49-BFA3-2D3BB09C2890}" destId="{9F2F50A1-6931-6646-922E-0D54B0F71D4A}" srcOrd="0" destOrd="0" presId="urn:microsoft.com/office/officeart/2005/8/layout/process1"/>
    <dgm:cxn modelId="{346D5324-3CE2-2247-9731-CF918C4F2452}" type="presOf" srcId="{E3CB3E83-D3C3-D84D-8E58-6D1B1EC55A9C}" destId="{340DF40D-77F4-E34D-884D-27FA3442CACE}" srcOrd="0" destOrd="0" presId="urn:microsoft.com/office/officeart/2005/8/layout/process1"/>
    <dgm:cxn modelId="{75FA9659-B304-7B4A-9BF2-DA79D090FBCC}" srcId="{58154CEC-0356-CC49-BFA3-2D3BB09C2890}" destId="{19867DEB-DE05-A943-AEA9-B940C1F51A61}" srcOrd="1" destOrd="0" parTransId="{A66F1646-28B1-F44A-88A6-D619B7A874AF}" sibTransId="{CFBF160E-08A9-EB4C-8CE9-95BF4511FD3A}"/>
    <dgm:cxn modelId="{3F68CBB3-E64B-924D-9C52-E7745DE0C364}" srcId="{58154CEC-0356-CC49-BFA3-2D3BB09C2890}" destId="{9674E1CD-70EA-5542-940D-FD59A6C8FC0E}" srcOrd="2" destOrd="0" parTransId="{99101533-6481-6F41-9B20-E14F8A0020AB}" sibTransId="{F6C8E174-8955-B642-B366-7BDED1389A51}"/>
    <dgm:cxn modelId="{A3199820-44C1-1243-BB4E-BB8D721FC75B}" type="presOf" srcId="{B12ABE26-2A6A-0B4F-ABCE-DC3985FD6CF3}" destId="{5CAF694A-65D1-9741-AF49-AF084F055282}" srcOrd="1" destOrd="0" presId="urn:microsoft.com/office/officeart/2005/8/layout/process1"/>
    <dgm:cxn modelId="{9CB97683-9B5B-C445-AFC5-D1ABFAF46FD9}" type="presOf" srcId="{9674E1CD-70EA-5542-940D-FD59A6C8FC0E}" destId="{5EC977AB-46F0-5D4F-A9A5-6377CA06AB9B}" srcOrd="0" destOrd="0" presId="urn:microsoft.com/office/officeart/2005/8/layout/process1"/>
    <dgm:cxn modelId="{C948F800-750F-E34C-A593-A5DBE5FE7228}" srcId="{58154CEC-0356-CC49-BFA3-2D3BB09C2890}" destId="{E3CB3E83-D3C3-D84D-8E58-6D1B1EC55A9C}" srcOrd="0" destOrd="0" parTransId="{BF4AC733-41A5-9E46-9B8B-38ADD9897EC0}" sibTransId="{6B5E2651-C877-D746-939B-91FE1EEF7F50}"/>
    <dgm:cxn modelId="{0C3E9A96-AD6D-AF47-BC56-ED3EA7FC89EA}" type="presOf" srcId="{19867DEB-DE05-A943-AEA9-B940C1F51A61}" destId="{546BF4B7-9B90-CA46-9D89-F6A5A6457D09}" srcOrd="0" destOrd="0" presId="urn:microsoft.com/office/officeart/2005/8/layout/process1"/>
    <dgm:cxn modelId="{0E8340B7-3157-B64B-9EE9-FB04A7D8D2FB}" type="presOf" srcId="{6B5E2651-C877-D746-939B-91FE1EEF7F50}" destId="{6D45CFE0-79A6-D44F-8A7D-7181753C2DB6}" srcOrd="0" destOrd="0" presId="urn:microsoft.com/office/officeart/2005/8/layout/process1"/>
    <dgm:cxn modelId="{CEEDB2EC-676C-B344-B365-4545E5D4E76D}" type="presOf" srcId="{6B5E2651-C877-D746-939B-91FE1EEF7F50}" destId="{80C7D93D-48C7-6E4E-94F6-49A85FAF9279}" srcOrd="1" destOrd="0" presId="urn:microsoft.com/office/officeart/2005/8/layout/process1"/>
    <dgm:cxn modelId="{93E9E0CD-87D2-5B44-B21A-829ED0541ABF}" type="presParOf" srcId="{9F2F50A1-6931-6646-922E-0D54B0F71D4A}" destId="{340DF40D-77F4-E34D-884D-27FA3442CACE}" srcOrd="0" destOrd="0" presId="urn:microsoft.com/office/officeart/2005/8/layout/process1"/>
    <dgm:cxn modelId="{AF4B24A2-A5AF-6342-8A76-CFDBE91C670E}" type="presParOf" srcId="{9F2F50A1-6931-6646-922E-0D54B0F71D4A}" destId="{6D45CFE0-79A6-D44F-8A7D-7181753C2DB6}" srcOrd="1" destOrd="0" presId="urn:microsoft.com/office/officeart/2005/8/layout/process1"/>
    <dgm:cxn modelId="{7A301523-0DF4-7D4A-B1E8-99469CB238D2}" type="presParOf" srcId="{6D45CFE0-79A6-D44F-8A7D-7181753C2DB6}" destId="{80C7D93D-48C7-6E4E-94F6-49A85FAF9279}" srcOrd="0" destOrd="0" presId="urn:microsoft.com/office/officeart/2005/8/layout/process1"/>
    <dgm:cxn modelId="{02261F01-0591-3B41-8A96-F583B67CC1F6}" type="presParOf" srcId="{9F2F50A1-6931-6646-922E-0D54B0F71D4A}" destId="{546BF4B7-9B90-CA46-9D89-F6A5A6457D09}" srcOrd="2" destOrd="0" presId="urn:microsoft.com/office/officeart/2005/8/layout/process1"/>
    <dgm:cxn modelId="{AC6C0176-D69A-FA4C-BA77-7EE598932469}" type="presParOf" srcId="{9F2F50A1-6931-6646-922E-0D54B0F71D4A}" destId="{7082012D-E9E6-F940-8590-D7FEB92E7DB2}" srcOrd="3" destOrd="0" presId="urn:microsoft.com/office/officeart/2005/8/layout/process1"/>
    <dgm:cxn modelId="{7F5ED317-0537-1C48-A449-9EBD35B289DF}" type="presParOf" srcId="{7082012D-E9E6-F940-8590-D7FEB92E7DB2}" destId="{E6FF9A20-12F3-0146-8E27-283F89770906}" srcOrd="0" destOrd="0" presId="urn:microsoft.com/office/officeart/2005/8/layout/process1"/>
    <dgm:cxn modelId="{EF826014-53EC-6840-9D80-CF5C4C59CB31}" type="presParOf" srcId="{9F2F50A1-6931-6646-922E-0D54B0F71D4A}" destId="{5EC977AB-46F0-5D4F-A9A5-6377CA06AB9B}" srcOrd="4" destOrd="0" presId="urn:microsoft.com/office/officeart/2005/8/layout/process1"/>
    <dgm:cxn modelId="{F0405CAC-F9C3-4843-9059-3390D940C3F4}" type="presParOf" srcId="{9F2F50A1-6931-6646-922E-0D54B0F71D4A}" destId="{4DF21C6E-AC45-EC41-BE8A-47AF8FDF4F02}" srcOrd="5" destOrd="0" presId="urn:microsoft.com/office/officeart/2005/8/layout/process1"/>
    <dgm:cxn modelId="{55D7A978-D35C-2447-9002-E0BC2E9F59AF}" type="presParOf" srcId="{4DF21C6E-AC45-EC41-BE8A-47AF8FDF4F02}" destId="{B4F15CEC-367F-0E44-955A-76B488F6FBE9}" srcOrd="0" destOrd="0" presId="urn:microsoft.com/office/officeart/2005/8/layout/process1"/>
    <dgm:cxn modelId="{940E6DCB-B264-A442-87AD-05A3FE9306DA}" type="presParOf" srcId="{9F2F50A1-6931-6646-922E-0D54B0F71D4A}" destId="{6E05C1D1-9DB7-904A-B0AB-B02275E30B13}" srcOrd="6" destOrd="0" presId="urn:microsoft.com/office/officeart/2005/8/layout/process1"/>
    <dgm:cxn modelId="{6BFBDD61-5FB9-4D4C-9586-99FAD714F2A1}" type="presParOf" srcId="{9F2F50A1-6931-6646-922E-0D54B0F71D4A}" destId="{EF652DDF-B974-994E-8D6D-E5F3ED50315D}" srcOrd="7" destOrd="0" presId="urn:microsoft.com/office/officeart/2005/8/layout/process1"/>
    <dgm:cxn modelId="{5FF5D80B-5076-614C-A6C3-92168F4FEDE6}" type="presParOf" srcId="{EF652DDF-B974-994E-8D6D-E5F3ED50315D}" destId="{5CAF694A-65D1-9741-AF49-AF084F055282}" srcOrd="0" destOrd="0" presId="urn:microsoft.com/office/officeart/2005/8/layout/process1"/>
    <dgm:cxn modelId="{415FA594-5670-9546-8FA1-53E150ED5455}" type="presParOf" srcId="{9F2F50A1-6931-6646-922E-0D54B0F71D4A}" destId="{17BF64C4-8FB1-E64F-9130-44A9E600B9E6}"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1BDEBC-E5B4-FD4B-90F7-81720DA15217}">
      <dsp:nvSpPr>
        <dsp:cNvPr id="0" name=""/>
        <dsp:cNvSpPr/>
      </dsp:nvSpPr>
      <dsp:spPr>
        <a:xfrm rot="9539265">
          <a:off x="2205424" y="4156774"/>
          <a:ext cx="1525769" cy="27246"/>
        </a:xfrm>
        <a:custGeom>
          <a:avLst/>
          <a:gdLst/>
          <a:ahLst/>
          <a:cxnLst/>
          <a:rect l="0" t="0" r="0" b="0"/>
          <a:pathLst>
            <a:path>
              <a:moveTo>
                <a:pt x="0" y="13623"/>
              </a:moveTo>
              <a:lnTo>
                <a:pt x="1525769" y="1362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C157EF1-929D-DB4C-93C2-28C9E3209615}">
      <dsp:nvSpPr>
        <dsp:cNvPr id="0" name=""/>
        <dsp:cNvSpPr/>
      </dsp:nvSpPr>
      <dsp:spPr>
        <a:xfrm rot="2805228">
          <a:off x="4979775" y="4561950"/>
          <a:ext cx="643099" cy="27246"/>
        </a:xfrm>
        <a:custGeom>
          <a:avLst/>
          <a:gdLst/>
          <a:ahLst/>
          <a:cxnLst/>
          <a:rect l="0" t="0" r="0" b="0"/>
          <a:pathLst>
            <a:path>
              <a:moveTo>
                <a:pt x="0" y="13623"/>
              </a:moveTo>
              <a:lnTo>
                <a:pt x="643099" y="1362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721EFD-C3B6-7343-A223-B93562ED5FEF}">
      <dsp:nvSpPr>
        <dsp:cNvPr id="0" name=""/>
        <dsp:cNvSpPr/>
      </dsp:nvSpPr>
      <dsp:spPr>
        <a:xfrm rot="178290">
          <a:off x="5121349" y="3741981"/>
          <a:ext cx="3800554" cy="27246"/>
        </a:xfrm>
        <a:custGeom>
          <a:avLst/>
          <a:gdLst/>
          <a:ahLst/>
          <a:cxnLst/>
          <a:rect l="0" t="0" r="0" b="0"/>
          <a:pathLst>
            <a:path>
              <a:moveTo>
                <a:pt x="0" y="13623"/>
              </a:moveTo>
              <a:lnTo>
                <a:pt x="3800554" y="1362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976E28D-3F0E-2C44-9601-F5FA2388FC79}">
      <dsp:nvSpPr>
        <dsp:cNvPr id="0" name=""/>
        <dsp:cNvSpPr/>
      </dsp:nvSpPr>
      <dsp:spPr>
        <a:xfrm rot="19091602">
          <a:off x="4853088" y="2251495"/>
          <a:ext cx="2127369" cy="27246"/>
        </a:xfrm>
        <a:custGeom>
          <a:avLst/>
          <a:gdLst/>
          <a:ahLst/>
          <a:cxnLst/>
          <a:rect l="0" t="0" r="0" b="0"/>
          <a:pathLst>
            <a:path>
              <a:moveTo>
                <a:pt x="0" y="13623"/>
              </a:moveTo>
              <a:lnTo>
                <a:pt x="2127369" y="1362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E48A156-C64B-CB45-B2F9-4B8815CB0BDC}">
      <dsp:nvSpPr>
        <dsp:cNvPr id="0" name=""/>
        <dsp:cNvSpPr/>
      </dsp:nvSpPr>
      <dsp:spPr>
        <a:xfrm rot="14785445">
          <a:off x="3269660" y="2349039"/>
          <a:ext cx="1167993" cy="27246"/>
        </a:xfrm>
        <a:custGeom>
          <a:avLst/>
          <a:gdLst/>
          <a:ahLst/>
          <a:cxnLst/>
          <a:rect l="0" t="0" r="0" b="0"/>
          <a:pathLst>
            <a:path>
              <a:moveTo>
                <a:pt x="0" y="13623"/>
              </a:moveTo>
              <a:lnTo>
                <a:pt x="1167993" y="1362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5237E77-D9C1-854D-9C7B-216130B32C4D}">
      <dsp:nvSpPr>
        <dsp:cNvPr id="0" name=""/>
        <dsp:cNvSpPr/>
      </dsp:nvSpPr>
      <dsp:spPr>
        <a:xfrm>
          <a:off x="3405016" y="2605534"/>
          <a:ext cx="2062055" cy="2062055"/>
        </a:xfrm>
        <a:prstGeom prst="ellipse">
          <a:avLst/>
        </a:prstGeom>
        <a:pattFill prst="pct30">
          <a:fgClr>
            <a:schemeClr val="tx1"/>
          </a:fgClr>
          <a:bgClr>
            <a:schemeClr val="bg1"/>
          </a:bgClr>
        </a:pattFill>
        <a:ln>
          <a:noFill/>
        </a:ln>
        <a:effectLst/>
      </dsp:spPr>
      <dsp:style>
        <a:lnRef idx="0">
          <a:scrgbClr r="0" g="0" b="0"/>
        </a:lnRef>
        <a:fillRef idx="3">
          <a:scrgbClr r="0" g="0" b="0"/>
        </a:fillRef>
        <a:effectRef idx="2">
          <a:scrgbClr r="0" g="0" b="0"/>
        </a:effectRef>
        <a:fontRef idx="minor">
          <a:schemeClr val="lt1"/>
        </a:fontRef>
      </dsp:style>
    </dsp:sp>
    <dsp:sp modelId="{BA7C22AD-2104-C742-8323-F5B7417DFAFC}">
      <dsp:nvSpPr>
        <dsp:cNvPr id="0" name=""/>
        <dsp:cNvSpPr/>
      </dsp:nvSpPr>
      <dsp:spPr>
        <a:xfrm>
          <a:off x="2754038" y="641813"/>
          <a:ext cx="1237233" cy="12372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Grows optimally at physiologic pH (7.0-7.5)</a:t>
          </a:r>
          <a:endParaRPr lang="en-US" sz="1200" kern="1200" dirty="0"/>
        </a:p>
      </dsp:txBody>
      <dsp:txXfrm>
        <a:off x="2935227" y="823002"/>
        <a:ext cx="874855" cy="874855"/>
      </dsp:txXfrm>
    </dsp:sp>
    <dsp:sp modelId="{EC0905B1-82D7-A24A-8866-CC596D4FBEFE}">
      <dsp:nvSpPr>
        <dsp:cNvPr id="0" name=""/>
        <dsp:cNvSpPr/>
      </dsp:nvSpPr>
      <dsp:spPr>
        <a:xfrm>
          <a:off x="6552142" y="525048"/>
          <a:ext cx="1237233" cy="12372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Has virulence factor to adhere to airway linings</a:t>
          </a:r>
          <a:endParaRPr lang="en-US" sz="1200" kern="1200" dirty="0"/>
        </a:p>
      </dsp:txBody>
      <dsp:txXfrm>
        <a:off x="6733331" y="706237"/>
        <a:ext cx="874855" cy="874855"/>
      </dsp:txXfrm>
    </dsp:sp>
    <dsp:sp modelId="{81169A00-7ACE-0541-9FC3-DBE7BC496D56}">
      <dsp:nvSpPr>
        <dsp:cNvPr id="0" name=""/>
        <dsp:cNvSpPr/>
      </dsp:nvSpPr>
      <dsp:spPr>
        <a:xfrm>
          <a:off x="8918516" y="3267565"/>
          <a:ext cx="1237233" cy="12372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Survives 3-5 days on dry surfaces</a:t>
          </a:r>
          <a:endParaRPr lang="en-US" sz="1200" kern="1200" dirty="0"/>
        </a:p>
      </dsp:txBody>
      <dsp:txXfrm>
        <a:off x="9099705" y="3448754"/>
        <a:ext cx="874855" cy="874855"/>
      </dsp:txXfrm>
    </dsp:sp>
    <dsp:sp modelId="{C79DF4E2-EFFB-9741-80D6-2453675A98C3}">
      <dsp:nvSpPr>
        <dsp:cNvPr id="0" name=""/>
        <dsp:cNvSpPr/>
      </dsp:nvSpPr>
      <dsp:spPr>
        <a:xfrm>
          <a:off x="5326849" y="4641789"/>
          <a:ext cx="1237233" cy="12372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Spread through respiratory droplets</a:t>
          </a:r>
          <a:endParaRPr lang="en-US" sz="1200" kern="1200" dirty="0"/>
        </a:p>
      </dsp:txBody>
      <dsp:txXfrm>
        <a:off x="5508038" y="4822978"/>
        <a:ext cx="874855" cy="874855"/>
      </dsp:txXfrm>
    </dsp:sp>
    <dsp:sp modelId="{D7995A64-685C-5648-B610-07B400D83EF4}">
      <dsp:nvSpPr>
        <dsp:cNvPr id="0" name=""/>
        <dsp:cNvSpPr/>
      </dsp:nvSpPr>
      <dsp:spPr>
        <a:xfrm>
          <a:off x="1060056" y="4047142"/>
          <a:ext cx="1237233" cy="12372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Grows optimally at 35-37 degrees Celsius</a:t>
          </a:r>
          <a:endParaRPr lang="en-US" sz="1200" kern="1200" dirty="0"/>
        </a:p>
      </dsp:txBody>
      <dsp:txXfrm>
        <a:off x="1241245" y="4228331"/>
        <a:ext cx="874855" cy="8748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0CFAE-DF62-B745-8AA9-6D357A875884}">
      <dsp:nvSpPr>
        <dsp:cNvPr id="0" name=""/>
        <dsp:cNvSpPr/>
      </dsp:nvSpPr>
      <dsp:spPr>
        <a:xfrm>
          <a:off x="0" y="0"/>
          <a:ext cx="105156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FBC821-0769-AA47-9F48-2FD9B1CBBB22}">
      <dsp:nvSpPr>
        <dsp:cNvPr id="0" name=""/>
        <dsp:cNvSpPr/>
      </dsp:nvSpPr>
      <dsp:spPr>
        <a:xfrm>
          <a:off x="0" y="0"/>
          <a:ext cx="210312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Toxins</a:t>
          </a:r>
          <a:endParaRPr lang="en-US" sz="3700" b="1" kern="1200" dirty="0"/>
        </a:p>
      </dsp:txBody>
      <dsp:txXfrm>
        <a:off x="0" y="0"/>
        <a:ext cx="2103120" cy="2175669"/>
      </dsp:txXfrm>
    </dsp:sp>
    <dsp:sp modelId="{354D655F-1569-0941-AFE4-90DFB16AFAF4}">
      <dsp:nvSpPr>
        <dsp:cNvPr id="0" name=""/>
        <dsp:cNvSpPr/>
      </dsp:nvSpPr>
      <dsp:spPr>
        <a:xfrm>
          <a:off x="2260854" y="25575"/>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BvgA + BvgS </a:t>
          </a:r>
          <a:r>
            <a:rPr lang="en-US" sz="1700" kern="1200" dirty="0" smtClean="0">
              <a:sym typeface="Wingdings"/>
            </a:rPr>
            <a:t> phenotype modulation + phase variation </a:t>
          </a:r>
          <a:r>
            <a:rPr lang="en-US" sz="1700" kern="1200" dirty="0" smtClean="0"/>
            <a:t> </a:t>
          </a:r>
          <a:endParaRPr lang="en-US" sz="1700" kern="1200" dirty="0"/>
        </a:p>
      </dsp:txBody>
      <dsp:txXfrm>
        <a:off x="2260854" y="25575"/>
        <a:ext cx="8254746" cy="511515"/>
      </dsp:txXfrm>
    </dsp:sp>
    <dsp:sp modelId="{55D88A6B-C793-234E-B23A-9111AFFCF452}">
      <dsp:nvSpPr>
        <dsp:cNvPr id="0" name=""/>
        <dsp:cNvSpPr/>
      </dsp:nvSpPr>
      <dsp:spPr>
        <a:xfrm>
          <a:off x="2103120" y="53709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6B215FE-8FF2-2648-87F4-D7169412F0B9}">
      <dsp:nvSpPr>
        <dsp:cNvPr id="0" name=""/>
        <dsp:cNvSpPr/>
      </dsp:nvSpPr>
      <dsp:spPr>
        <a:xfrm>
          <a:off x="2260854" y="562667"/>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Pertussis Toxin </a:t>
          </a:r>
          <a:r>
            <a:rPr lang="en-US" sz="1700" kern="1200" dirty="0" smtClean="0">
              <a:sym typeface="Wingdings"/>
            </a:rPr>
            <a:t> promotes lymphocytosis (S2-S5)</a:t>
          </a:r>
          <a:endParaRPr lang="en-US" sz="1700" kern="1200" dirty="0" smtClean="0"/>
        </a:p>
      </dsp:txBody>
      <dsp:txXfrm>
        <a:off x="2260854" y="562667"/>
        <a:ext cx="8254746" cy="511515"/>
      </dsp:txXfrm>
    </dsp:sp>
    <dsp:sp modelId="{41117357-A82B-4147-A9C5-28E6C746D0E0}">
      <dsp:nvSpPr>
        <dsp:cNvPr id="0" name=""/>
        <dsp:cNvSpPr/>
      </dsp:nvSpPr>
      <dsp:spPr>
        <a:xfrm>
          <a:off x="2103120" y="107418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9B1BCD40-3ED5-AE4D-B89C-2935E02DF5FA}">
      <dsp:nvSpPr>
        <dsp:cNvPr id="0" name=""/>
        <dsp:cNvSpPr/>
      </dsp:nvSpPr>
      <dsp:spPr>
        <a:xfrm>
          <a:off x="2260854" y="1099759"/>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Tracheal Cytotoxin </a:t>
          </a:r>
          <a:r>
            <a:rPr lang="en-US" sz="1700" kern="1200" dirty="0" smtClean="0">
              <a:sym typeface="Wingdings"/>
            </a:rPr>
            <a:t> destroys ciliated epithelia</a:t>
          </a:r>
          <a:endParaRPr lang="en-US" sz="1700" kern="1200" dirty="0" smtClean="0"/>
        </a:p>
      </dsp:txBody>
      <dsp:txXfrm>
        <a:off x="2260854" y="1099759"/>
        <a:ext cx="8254746" cy="511515"/>
      </dsp:txXfrm>
    </dsp:sp>
    <dsp:sp modelId="{8C3817B8-38AE-A04B-80BD-F74AD4653AAE}">
      <dsp:nvSpPr>
        <dsp:cNvPr id="0" name=""/>
        <dsp:cNvSpPr/>
      </dsp:nvSpPr>
      <dsp:spPr>
        <a:xfrm>
          <a:off x="2103120" y="1611275"/>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C5DC9850-3AEA-CB45-933C-FC9644903324}">
      <dsp:nvSpPr>
        <dsp:cNvPr id="0" name=""/>
        <dsp:cNvSpPr/>
      </dsp:nvSpPr>
      <dsp:spPr>
        <a:xfrm>
          <a:off x="2260854" y="1636850"/>
          <a:ext cx="8254746" cy="5115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Adenylate Cyclase Toxin </a:t>
          </a:r>
          <a:r>
            <a:rPr lang="en-US" sz="1700" kern="1200" dirty="0" smtClean="0">
              <a:sym typeface="Wingdings"/>
            </a:rPr>
            <a:t> internalizes toxin into cell (hemolytic &amp; calmodulin dependent)  </a:t>
          </a:r>
          <a:endParaRPr lang="en-US" sz="1700" kern="1200" dirty="0" smtClean="0"/>
        </a:p>
      </dsp:txBody>
      <dsp:txXfrm>
        <a:off x="2260854" y="1636850"/>
        <a:ext cx="8254746" cy="511515"/>
      </dsp:txXfrm>
    </dsp:sp>
    <dsp:sp modelId="{B7F2636F-5A56-004F-B163-AEE602EFE915}">
      <dsp:nvSpPr>
        <dsp:cNvPr id="0" name=""/>
        <dsp:cNvSpPr/>
      </dsp:nvSpPr>
      <dsp:spPr>
        <a:xfrm>
          <a:off x="2103120" y="214836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723806FB-9E71-EB4B-9637-FC13AAD8BBF8}">
      <dsp:nvSpPr>
        <dsp:cNvPr id="0" name=""/>
        <dsp:cNvSpPr/>
      </dsp:nvSpPr>
      <dsp:spPr>
        <a:xfrm>
          <a:off x="0" y="2175669"/>
          <a:ext cx="10515600"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196B1E9-375D-534D-B19E-BF2E4BE21BC6}">
      <dsp:nvSpPr>
        <dsp:cNvPr id="0" name=""/>
        <dsp:cNvSpPr/>
      </dsp:nvSpPr>
      <dsp:spPr>
        <a:xfrm>
          <a:off x="0" y="2175669"/>
          <a:ext cx="210312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b="1" kern="1200" dirty="0" smtClean="0"/>
            <a:t>Adhesins</a:t>
          </a:r>
          <a:endParaRPr lang="en-US" sz="3700" b="1" kern="1200" dirty="0" smtClean="0"/>
        </a:p>
      </dsp:txBody>
      <dsp:txXfrm>
        <a:off x="0" y="2175669"/>
        <a:ext cx="2103120" cy="2175669"/>
      </dsp:txXfrm>
    </dsp:sp>
    <dsp:sp modelId="{E233BD34-1DE5-204A-9DB3-72A7F9C4C4C0}">
      <dsp:nvSpPr>
        <dsp:cNvPr id="0" name=""/>
        <dsp:cNvSpPr/>
      </dsp:nvSpPr>
      <dsp:spPr>
        <a:xfrm>
          <a:off x="2260854" y="2209663"/>
          <a:ext cx="8254746" cy="679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Filamentous hemagglutinin </a:t>
          </a:r>
          <a:r>
            <a:rPr lang="en-US" sz="1700" kern="1200" dirty="0" smtClean="0">
              <a:sym typeface="Wingdings"/>
            </a:rPr>
            <a:t> filamentous structures (Calcium, heparin, integrin binding)</a:t>
          </a:r>
          <a:endParaRPr lang="en-US" sz="1700" kern="1200" dirty="0"/>
        </a:p>
      </dsp:txBody>
      <dsp:txXfrm>
        <a:off x="2260854" y="2209663"/>
        <a:ext cx="8254746" cy="679896"/>
      </dsp:txXfrm>
    </dsp:sp>
    <dsp:sp modelId="{90E4A728-D603-7C48-930A-82705795D5F4}">
      <dsp:nvSpPr>
        <dsp:cNvPr id="0" name=""/>
        <dsp:cNvSpPr/>
      </dsp:nvSpPr>
      <dsp:spPr>
        <a:xfrm>
          <a:off x="2103120" y="2889560"/>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61F6E384-DFAB-2D4D-A383-39D256515D75}">
      <dsp:nvSpPr>
        <dsp:cNvPr id="0" name=""/>
        <dsp:cNvSpPr/>
      </dsp:nvSpPr>
      <dsp:spPr>
        <a:xfrm>
          <a:off x="2260854" y="2923555"/>
          <a:ext cx="8254746" cy="679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err="1" smtClean="0"/>
            <a:t>Pertactin</a:t>
          </a:r>
          <a:r>
            <a:rPr lang="en-US" sz="1700" kern="1200" dirty="0" smtClean="0"/>
            <a:t> </a:t>
          </a:r>
          <a:r>
            <a:rPr lang="en-US" sz="1700" kern="1200" dirty="0" smtClean="0">
              <a:sym typeface="Wingdings"/>
            </a:rPr>
            <a:t> mediates resistance to neutrophils allowing bacterial </a:t>
          </a:r>
          <a:r>
            <a:rPr lang="en-US" sz="1700" kern="1200" dirty="0" err="1" smtClean="0">
              <a:sym typeface="Wingdings"/>
            </a:rPr>
            <a:t>persistance</a:t>
          </a:r>
          <a:r>
            <a:rPr lang="en-US" sz="1700" kern="1200" dirty="0" smtClean="0">
              <a:sym typeface="Wingdings"/>
            </a:rPr>
            <a:t> </a:t>
          </a:r>
          <a:endParaRPr lang="en-US" sz="1700" kern="1200" dirty="0"/>
        </a:p>
      </dsp:txBody>
      <dsp:txXfrm>
        <a:off x="2260854" y="2923555"/>
        <a:ext cx="8254746" cy="679896"/>
      </dsp:txXfrm>
    </dsp:sp>
    <dsp:sp modelId="{FD2A4D59-AC79-4640-9D65-CDF0E984402D}">
      <dsp:nvSpPr>
        <dsp:cNvPr id="0" name=""/>
        <dsp:cNvSpPr/>
      </dsp:nvSpPr>
      <dsp:spPr>
        <a:xfrm>
          <a:off x="2103120" y="3603451"/>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BCF53C5B-48D6-4D40-82CE-5CD69AA7F7F2}">
      <dsp:nvSpPr>
        <dsp:cNvPr id="0" name=""/>
        <dsp:cNvSpPr/>
      </dsp:nvSpPr>
      <dsp:spPr>
        <a:xfrm>
          <a:off x="2260854" y="3637446"/>
          <a:ext cx="8254746" cy="679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Fimbriae </a:t>
          </a:r>
          <a:r>
            <a:rPr lang="en-US" sz="1700" kern="1200" dirty="0" smtClean="0">
              <a:sym typeface="Wingdings"/>
            </a:rPr>
            <a:t> upregulates CR3 + role in laryngeal mucosa infection</a:t>
          </a:r>
          <a:r>
            <a:rPr lang="en-US" sz="1700" kern="1200" dirty="0" smtClean="0"/>
            <a:t> </a:t>
          </a:r>
          <a:endParaRPr lang="en-US" sz="1700" kern="1200" dirty="0"/>
        </a:p>
      </dsp:txBody>
      <dsp:txXfrm>
        <a:off x="2260854" y="3637446"/>
        <a:ext cx="8254746" cy="679896"/>
      </dsp:txXfrm>
    </dsp:sp>
    <dsp:sp modelId="{D61EEE9F-A538-CB42-A0EB-583C2366EE1B}">
      <dsp:nvSpPr>
        <dsp:cNvPr id="0" name=""/>
        <dsp:cNvSpPr/>
      </dsp:nvSpPr>
      <dsp:spPr>
        <a:xfrm>
          <a:off x="2103120" y="4317343"/>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DF40D-77F4-E34D-884D-27FA3442CACE}">
      <dsp:nvSpPr>
        <dsp:cNvPr id="0" name=""/>
        <dsp:cNvSpPr/>
      </dsp:nvSpPr>
      <dsp:spPr>
        <a:xfrm>
          <a:off x="5134" y="1698153"/>
          <a:ext cx="1591716" cy="95503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Bordetella pertussis inhaled </a:t>
          </a:r>
          <a:endParaRPr lang="en-US" sz="1800" kern="1200" dirty="0"/>
        </a:p>
      </dsp:txBody>
      <dsp:txXfrm>
        <a:off x="33106" y="1726125"/>
        <a:ext cx="1535772" cy="899086"/>
      </dsp:txXfrm>
    </dsp:sp>
    <dsp:sp modelId="{6D45CFE0-79A6-D44F-8A7D-7181753C2DB6}">
      <dsp:nvSpPr>
        <dsp:cNvPr id="0" name=""/>
        <dsp:cNvSpPr/>
      </dsp:nvSpPr>
      <dsp:spPr>
        <a:xfrm>
          <a:off x="1756023" y="1978296"/>
          <a:ext cx="337443" cy="39474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56023" y="2057245"/>
        <a:ext cx="236210" cy="236847"/>
      </dsp:txXfrm>
    </dsp:sp>
    <dsp:sp modelId="{546BF4B7-9B90-CA46-9D89-F6A5A6457D09}">
      <dsp:nvSpPr>
        <dsp:cNvPr id="0" name=""/>
        <dsp:cNvSpPr/>
      </dsp:nvSpPr>
      <dsp:spPr>
        <a:xfrm>
          <a:off x="2233538" y="1698153"/>
          <a:ext cx="1591716" cy="95503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nasopharynx</a:t>
          </a:r>
          <a:endParaRPr lang="en-US" sz="1800" kern="1200" dirty="0"/>
        </a:p>
      </dsp:txBody>
      <dsp:txXfrm>
        <a:off x="2261510" y="1726125"/>
        <a:ext cx="1535772" cy="899086"/>
      </dsp:txXfrm>
    </dsp:sp>
    <dsp:sp modelId="{7082012D-E9E6-F940-8590-D7FEB92E7DB2}">
      <dsp:nvSpPr>
        <dsp:cNvPr id="0" name=""/>
        <dsp:cNvSpPr/>
      </dsp:nvSpPr>
      <dsp:spPr>
        <a:xfrm>
          <a:off x="3984426" y="1978296"/>
          <a:ext cx="337443" cy="39474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84426" y="2057245"/>
        <a:ext cx="236210" cy="236847"/>
      </dsp:txXfrm>
    </dsp:sp>
    <dsp:sp modelId="{5EC977AB-46F0-5D4F-A9A5-6377CA06AB9B}">
      <dsp:nvSpPr>
        <dsp:cNvPr id="0" name=""/>
        <dsp:cNvSpPr/>
      </dsp:nvSpPr>
      <dsp:spPr>
        <a:xfrm>
          <a:off x="4461941" y="1698153"/>
          <a:ext cx="1591716" cy="95503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Trachea </a:t>
          </a:r>
          <a:endParaRPr lang="en-US" sz="1800" kern="1200" dirty="0"/>
        </a:p>
      </dsp:txBody>
      <dsp:txXfrm>
        <a:off x="4489913" y="1726125"/>
        <a:ext cx="1535772" cy="899086"/>
      </dsp:txXfrm>
    </dsp:sp>
    <dsp:sp modelId="{4DF21C6E-AC45-EC41-BE8A-47AF8FDF4F02}">
      <dsp:nvSpPr>
        <dsp:cNvPr id="0" name=""/>
        <dsp:cNvSpPr/>
      </dsp:nvSpPr>
      <dsp:spPr>
        <a:xfrm>
          <a:off x="6212830" y="1978296"/>
          <a:ext cx="337443" cy="39474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212830" y="2057245"/>
        <a:ext cx="236210" cy="236847"/>
      </dsp:txXfrm>
    </dsp:sp>
    <dsp:sp modelId="{6E05C1D1-9DB7-904A-B0AB-B02275E30B13}">
      <dsp:nvSpPr>
        <dsp:cNvPr id="0" name=""/>
        <dsp:cNvSpPr/>
      </dsp:nvSpPr>
      <dsp:spPr>
        <a:xfrm>
          <a:off x="6690345" y="1698153"/>
          <a:ext cx="1591716" cy="95503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bronchi </a:t>
          </a:r>
          <a:endParaRPr lang="en-US" sz="1800" kern="1200" dirty="0"/>
        </a:p>
      </dsp:txBody>
      <dsp:txXfrm>
        <a:off x="6718317" y="1726125"/>
        <a:ext cx="1535772" cy="899086"/>
      </dsp:txXfrm>
    </dsp:sp>
    <dsp:sp modelId="{EF652DDF-B974-994E-8D6D-E5F3ED50315D}">
      <dsp:nvSpPr>
        <dsp:cNvPr id="0" name=""/>
        <dsp:cNvSpPr/>
      </dsp:nvSpPr>
      <dsp:spPr>
        <a:xfrm>
          <a:off x="8441233" y="1978296"/>
          <a:ext cx="337443" cy="394745"/>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8441233" y="2057245"/>
        <a:ext cx="236210" cy="236847"/>
      </dsp:txXfrm>
    </dsp:sp>
    <dsp:sp modelId="{17BF64C4-8FB1-E64F-9130-44A9E600B9E6}">
      <dsp:nvSpPr>
        <dsp:cNvPr id="0" name=""/>
        <dsp:cNvSpPr/>
      </dsp:nvSpPr>
      <dsp:spPr>
        <a:xfrm>
          <a:off x="8918748" y="1698153"/>
          <a:ext cx="1591716" cy="95503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Bronchioles</a:t>
          </a:r>
          <a:endParaRPr lang="en-US" sz="1800" kern="1200" dirty="0"/>
        </a:p>
      </dsp:txBody>
      <dsp:txXfrm>
        <a:off x="8946720" y="1726125"/>
        <a:ext cx="1535772" cy="899086"/>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E774F5-90FE-2147-A429-79694E6787D7}" type="datetimeFigureOut">
              <a:rPr lang="en-US" smtClean="0"/>
              <a:t>12/1/17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388304-A557-9E4D-B5AB-96C9F7EB0127}" type="slidenum">
              <a:rPr lang="en-US" smtClean="0"/>
              <a:t>‹#›</a:t>
            </a:fld>
            <a:endParaRPr lang="en-US"/>
          </a:p>
        </p:txBody>
      </p:sp>
    </p:spTree>
    <p:extLst>
      <p:ext uri="{BB962C8B-B14F-4D97-AF65-F5344CB8AC3E}">
        <p14:creationId xmlns:p14="http://schemas.microsoft.com/office/powerpoint/2010/main" val="207765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388304-A557-9E4D-B5AB-96C9F7EB0127}" type="slidenum">
              <a:rPr lang="en-US" smtClean="0"/>
              <a:t>1</a:t>
            </a:fld>
            <a:endParaRPr lang="en-US"/>
          </a:p>
        </p:txBody>
      </p:sp>
    </p:spTree>
    <p:extLst>
      <p:ext uri="{BB962C8B-B14F-4D97-AF65-F5344CB8AC3E}">
        <p14:creationId xmlns:p14="http://schemas.microsoft.com/office/powerpoint/2010/main" val="109654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b="0" i="1" kern="1200" dirty="0" smtClean="0">
                <a:solidFill>
                  <a:schemeClr val="tx1"/>
                </a:solidFill>
                <a:effectLst/>
                <a:latin typeface="+mn-lt"/>
                <a:ea typeface="+mn-ea"/>
                <a:cs typeface="+mn-cs"/>
              </a:rPr>
              <a:t>B. pertussis</a:t>
            </a:r>
            <a:r>
              <a:rPr lang="en-US" sz="1200" b="0" i="0" kern="1200" dirty="0" smtClean="0">
                <a:solidFill>
                  <a:schemeClr val="tx1"/>
                </a:solidFill>
                <a:effectLst/>
                <a:latin typeface="+mn-lt"/>
                <a:ea typeface="+mn-ea"/>
                <a:cs typeface="+mn-cs"/>
              </a:rPr>
              <a:t> grows in 2 phases: the antigenically competent, smooth virulent phase I form, two intermediate phase II and III phases, which can mutate to the antigenically incomplete, non-virulent, rough phase IV form. This mutation includes an inability to synthesize pertussis toxin, filamentous hemagglutinin, heat-labile toxin, adenylate cyclase toxin, </a:t>
            </a:r>
            <a:r>
              <a:rPr lang="en-US" sz="1200" b="0" i="0" kern="1200" dirty="0" err="1" smtClean="0">
                <a:solidFill>
                  <a:schemeClr val="tx1"/>
                </a:solidFill>
                <a:effectLst/>
                <a:latin typeface="+mn-lt"/>
                <a:ea typeface="+mn-ea"/>
                <a:cs typeface="+mn-cs"/>
              </a:rPr>
              <a:t>agglutinogens</a:t>
            </a:r>
            <a:r>
              <a:rPr lang="en-US" sz="1200" b="0" i="0" kern="1200" dirty="0" smtClean="0">
                <a:solidFill>
                  <a:schemeClr val="tx1"/>
                </a:solidFill>
                <a:effectLst/>
                <a:latin typeface="+mn-lt"/>
                <a:ea typeface="+mn-ea"/>
                <a:cs typeface="+mn-cs"/>
              </a:rPr>
              <a:t>, and certain outer membrane proteins (Samuel, 1996).”</a:t>
            </a:r>
            <a:endParaRPr lang="en-US" dirty="0"/>
          </a:p>
        </p:txBody>
      </p:sp>
      <p:sp>
        <p:nvSpPr>
          <p:cNvPr id="4" name="Slide Number Placeholder 3"/>
          <p:cNvSpPr>
            <a:spLocks noGrp="1"/>
          </p:cNvSpPr>
          <p:nvPr>
            <p:ph type="sldNum" sz="quarter" idx="10"/>
          </p:nvPr>
        </p:nvSpPr>
        <p:spPr/>
        <p:txBody>
          <a:bodyPr/>
          <a:lstStyle/>
          <a:p>
            <a:fld id="{B2388304-A557-9E4D-B5AB-96C9F7EB0127}" type="slidenum">
              <a:rPr lang="en-US" smtClean="0"/>
              <a:t>12</a:t>
            </a:fld>
            <a:endParaRPr lang="en-US"/>
          </a:p>
        </p:txBody>
      </p:sp>
    </p:spTree>
    <p:extLst>
      <p:ext uri="{BB962C8B-B14F-4D97-AF65-F5344CB8AC3E}">
        <p14:creationId xmlns:p14="http://schemas.microsoft.com/office/powerpoint/2010/main" val="208113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388304-A557-9E4D-B5AB-96C9F7EB0127}" type="slidenum">
              <a:rPr lang="en-US" smtClean="0"/>
              <a:t>14</a:t>
            </a:fld>
            <a:endParaRPr lang="en-US"/>
          </a:p>
        </p:txBody>
      </p:sp>
    </p:spTree>
    <p:extLst>
      <p:ext uri="{BB962C8B-B14F-4D97-AF65-F5344CB8AC3E}">
        <p14:creationId xmlns:p14="http://schemas.microsoft.com/office/powerpoint/2010/main" val="1020282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likely</a:t>
            </a:r>
            <a:r>
              <a:rPr lang="en-US" baseline="0" dirty="0" smtClean="0"/>
              <a:t> to find complications in infants</a:t>
            </a:r>
          </a:p>
          <a:p>
            <a:endParaRPr lang="en-US" baseline="0" dirty="0" smtClean="0"/>
          </a:p>
          <a:p>
            <a:r>
              <a:rPr lang="en-US" baseline="0" dirty="0" smtClean="0"/>
              <a:t>- See wiki guide for more specifics on </a:t>
            </a:r>
            <a:r>
              <a:rPr lang="en-US" dirty="0" smtClean="0"/>
              <a:t>Encephalopathy</a:t>
            </a:r>
            <a:endParaRPr lang="en-US" dirty="0"/>
          </a:p>
        </p:txBody>
      </p:sp>
      <p:sp>
        <p:nvSpPr>
          <p:cNvPr id="4" name="Slide Number Placeholder 3"/>
          <p:cNvSpPr>
            <a:spLocks noGrp="1"/>
          </p:cNvSpPr>
          <p:nvPr>
            <p:ph type="sldNum" sz="quarter" idx="10"/>
          </p:nvPr>
        </p:nvSpPr>
        <p:spPr/>
        <p:txBody>
          <a:bodyPr/>
          <a:lstStyle/>
          <a:p>
            <a:fld id="{B2388304-A557-9E4D-B5AB-96C9F7EB0127}" type="slidenum">
              <a:rPr lang="en-US" smtClean="0"/>
              <a:t>15</a:t>
            </a:fld>
            <a:endParaRPr lang="en-US"/>
          </a:p>
        </p:txBody>
      </p:sp>
    </p:spTree>
    <p:extLst>
      <p:ext uri="{BB962C8B-B14F-4D97-AF65-F5344CB8AC3E}">
        <p14:creationId xmlns:p14="http://schemas.microsoft.com/office/powerpoint/2010/main" val="1673270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FEAD9B-3F93-0740-90E6-2B660888F9E1}"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204768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AD9B-3F93-0740-90E6-2B660888F9E1}"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75174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AD9B-3F93-0740-90E6-2B660888F9E1}"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93837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EAD9B-3F93-0740-90E6-2B660888F9E1}"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208408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EAD9B-3F93-0740-90E6-2B660888F9E1}" type="datetimeFigureOut">
              <a:rPr lang="en-US" smtClean="0"/>
              <a:t>12/1/17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174209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FEAD9B-3F93-0740-90E6-2B660888F9E1}"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57635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EAD9B-3F93-0740-90E6-2B660888F9E1}" type="datetimeFigureOut">
              <a:rPr lang="en-US" smtClean="0"/>
              <a:t>12/1/17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160567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FEAD9B-3F93-0740-90E6-2B660888F9E1}" type="datetimeFigureOut">
              <a:rPr lang="en-US" smtClean="0"/>
              <a:t>12/1/17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127196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EAD9B-3F93-0740-90E6-2B660888F9E1}" type="datetimeFigureOut">
              <a:rPr lang="en-US" smtClean="0"/>
              <a:t>12/1/17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185060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EAD9B-3F93-0740-90E6-2B660888F9E1}"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116600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EAD9B-3F93-0740-90E6-2B660888F9E1}" type="datetimeFigureOut">
              <a:rPr lang="en-US" smtClean="0"/>
              <a:t>12/1/17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AF433-5DB6-9B4E-8369-F69DA184AB3C}" type="slidenum">
              <a:rPr lang="en-US" smtClean="0"/>
              <a:t>‹#›</a:t>
            </a:fld>
            <a:endParaRPr lang="en-US"/>
          </a:p>
        </p:txBody>
      </p:sp>
    </p:spTree>
    <p:extLst>
      <p:ext uri="{BB962C8B-B14F-4D97-AF65-F5344CB8AC3E}">
        <p14:creationId xmlns:p14="http://schemas.microsoft.com/office/powerpoint/2010/main" val="12569493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EAD9B-3F93-0740-90E6-2B660888F9E1}" type="datetimeFigureOut">
              <a:rPr lang="en-US" smtClean="0"/>
              <a:t>12/1/17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AF433-5DB6-9B4E-8369-F69DA184AB3C}" type="slidenum">
              <a:rPr lang="en-US" smtClean="0"/>
              <a:t>‹#›</a:t>
            </a:fld>
            <a:endParaRPr lang="en-US"/>
          </a:p>
        </p:txBody>
      </p:sp>
    </p:spTree>
    <p:extLst>
      <p:ext uri="{BB962C8B-B14F-4D97-AF65-F5344CB8AC3E}">
        <p14:creationId xmlns:p14="http://schemas.microsoft.com/office/powerpoint/2010/main" val="586600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Bordetella Pertussis</a:t>
            </a:r>
            <a:endParaRPr lang="en-US" dirty="0"/>
          </a:p>
        </p:txBody>
      </p:sp>
      <p:sp>
        <p:nvSpPr>
          <p:cNvPr id="3" name="Subtitle 2"/>
          <p:cNvSpPr>
            <a:spLocks noGrp="1"/>
          </p:cNvSpPr>
          <p:nvPr>
            <p:ph type="subTitle" idx="1"/>
          </p:nvPr>
        </p:nvSpPr>
        <p:spPr/>
        <p:txBody>
          <a:bodyPr/>
          <a:lstStyle/>
          <a:p>
            <a:r>
              <a:rPr lang="en-US" dirty="0" smtClean="0"/>
              <a:t>Bacterial Pathogenesis Summary</a:t>
            </a:r>
            <a:endParaRPr lang="en-US" dirty="0"/>
          </a:p>
        </p:txBody>
      </p:sp>
    </p:spTree>
    <p:extLst>
      <p:ext uri="{BB962C8B-B14F-4D97-AF65-F5344CB8AC3E}">
        <p14:creationId xmlns:p14="http://schemas.microsoft.com/office/powerpoint/2010/main" val="124973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and Spread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4981618"/>
              </p:ext>
            </p:extLst>
          </p:nvPr>
        </p:nvGraphicFramePr>
        <p:xfrm>
          <a:off x="990599" y="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134533" y="2912533"/>
            <a:ext cx="10219267" cy="3556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Tx/>
              <a:buChar char="-"/>
            </a:pPr>
            <a:r>
              <a:rPr lang="en-US" sz="2000" dirty="0" smtClean="0"/>
              <a:t>Organism typically remains extracellular.</a:t>
            </a:r>
          </a:p>
          <a:p>
            <a:pPr marL="285750" indent="-285750">
              <a:buFontTx/>
              <a:buChar char="-"/>
            </a:pPr>
            <a:endParaRPr lang="en-US" sz="2000" dirty="0"/>
          </a:p>
          <a:p>
            <a:pPr marL="285750" indent="-285750">
              <a:buFontTx/>
              <a:buChar char="-"/>
            </a:pPr>
            <a:endParaRPr lang="en-US" sz="2000" dirty="0" smtClean="0"/>
          </a:p>
          <a:p>
            <a:pPr marL="285750" indent="-285750">
              <a:buFontTx/>
              <a:buChar char="-"/>
            </a:pPr>
            <a:r>
              <a:rPr lang="en-US" sz="2000" dirty="0" smtClean="0"/>
              <a:t>Uses virulence factors to spread &amp; rapidly divide across respiratory tract.</a:t>
            </a:r>
          </a:p>
          <a:p>
            <a:pPr marL="285750" indent="-285750">
              <a:buFontTx/>
              <a:buChar char="-"/>
            </a:pPr>
            <a:endParaRPr lang="en-US" sz="2000" dirty="0" smtClean="0"/>
          </a:p>
          <a:p>
            <a:pPr marL="285750" indent="-285750">
              <a:buFontTx/>
              <a:buChar char="-"/>
            </a:pPr>
            <a:endParaRPr lang="en-US" sz="2000" dirty="0" smtClean="0"/>
          </a:p>
          <a:p>
            <a:pPr marL="285750" indent="-285750">
              <a:buFontTx/>
              <a:buChar char="-"/>
            </a:pPr>
            <a:r>
              <a:rPr lang="en-US" sz="2000" dirty="0" smtClean="0"/>
              <a:t>Accumulates on cilia + in thick mucus of respiratory tract.   </a:t>
            </a:r>
          </a:p>
          <a:p>
            <a:pPr marL="285750" indent="-285750">
              <a:buFontTx/>
              <a:buChar char="-"/>
            </a:pPr>
            <a:endParaRPr lang="en-US" sz="2000" dirty="0" smtClean="0"/>
          </a:p>
          <a:p>
            <a:pPr marL="285750" indent="-285750">
              <a:buFontTx/>
              <a:buChar char="-"/>
            </a:pPr>
            <a:endParaRPr lang="en-US" sz="2000" dirty="0"/>
          </a:p>
          <a:p>
            <a:pPr marL="285750" indent="-285750">
              <a:buFontTx/>
              <a:buChar char="-"/>
            </a:pPr>
            <a:r>
              <a:rPr lang="en-US" sz="2000" dirty="0" smtClean="0"/>
              <a:t>Bordetella pertussis forms </a:t>
            </a:r>
            <a:r>
              <a:rPr lang="en-US" sz="2000" b="1" dirty="0" smtClean="0"/>
              <a:t>a biofilm </a:t>
            </a:r>
            <a:r>
              <a:rPr lang="en-US" sz="2000" dirty="0" smtClean="0"/>
              <a:t>&amp; an </a:t>
            </a:r>
            <a:r>
              <a:rPr lang="en-US" sz="2000" b="1" dirty="0" smtClean="0"/>
              <a:t>exopolysaccharide </a:t>
            </a:r>
            <a:r>
              <a:rPr lang="en-US" sz="2000" dirty="0" smtClean="0"/>
              <a:t>matrix (resist immune response and antibiotics)</a:t>
            </a:r>
            <a:endParaRPr lang="en-US" sz="2000" b="1" dirty="0"/>
          </a:p>
        </p:txBody>
      </p:sp>
    </p:spTree>
    <p:extLst>
      <p:ext uri="{BB962C8B-B14F-4D97-AF65-F5344CB8AC3E}">
        <p14:creationId xmlns:p14="http://schemas.microsoft.com/office/powerpoint/2010/main" val="1417683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and Spread: Intracellular Cases</a:t>
            </a:r>
            <a:endParaRPr lang="en-US" dirty="0"/>
          </a:p>
        </p:txBody>
      </p:sp>
      <p:sp>
        <p:nvSpPr>
          <p:cNvPr id="3" name="Content Placeholder 2"/>
          <p:cNvSpPr>
            <a:spLocks noGrp="1"/>
          </p:cNvSpPr>
          <p:nvPr>
            <p:ph idx="1"/>
          </p:nvPr>
        </p:nvSpPr>
        <p:spPr/>
        <p:txBody>
          <a:bodyPr/>
          <a:lstStyle/>
          <a:p>
            <a:r>
              <a:rPr lang="en-US" dirty="0" smtClean="0"/>
              <a:t>Research shows that Bordetella pertussis can sometimes invade </a:t>
            </a:r>
            <a:r>
              <a:rPr lang="en-US" u="sng" dirty="0" smtClean="0">
                <a:solidFill>
                  <a:srgbClr val="FF0000"/>
                </a:solidFill>
              </a:rPr>
              <a:t>respiratory epithelial cells </a:t>
            </a:r>
            <a:r>
              <a:rPr lang="en-US" dirty="0" smtClean="0"/>
              <a:t>and </a:t>
            </a:r>
            <a:r>
              <a:rPr lang="en-US" u="sng" dirty="0" smtClean="0">
                <a:solidFill>
                  <a:srgbClr val="FF0000"/>
                </a:solidFill>
              </a:rPr>
              <a:t>resident macrophages</a:t>
            </a:r>
            <a:endParaRPr lang="en-US" u="sng" dirty="0">
              <a:solidFill>
                <a:srgbClr val="FF0000"/>
              </a:solidFill>
            </a:endParaRPr>
          </a:p>
        </p:txBody>
      </p:sp>
      <p:sp>
        <p:nvSpPr>
          <p:cNvPr id="4" name="Down Arrow 3"/>
          <p:cNvSpPr/>
          <p:nvPr/>
        </p:nvSpPr>
        <p:spPr>
          <a:xfrm>
            <a:off x="2607733" y="2777067"/>
            <a:ext cx="609600" cy="157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6980766" y="2777067"/>
            <a:ext cx="609600" cy="157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4486804"/>
            <a:ext cx="3657600" cy="182509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Tx/>
              <a:buChar char="-"/>
            </a:pPr>
            <a:r>
              <a:rPr lang="en-US" dirty="0" smtClean="0"/>
              <a:t>Internalized thru </a:t>
            </a:r>
            <a:r>
              <a:rPr lang="en-US" b="1" dirty="0" smtClean="0"/>
              <a:t>microtubule assembly &amp; lipid raft localization</a:t>
            </a:r>
            <a:r>
              <a:rPr lang="en-US" dirty="0" smtClean="0"/>
              <a:t> (Tyrosine Kinase Signaling) to potentially </a:t>
            </a:r>
            <a:r>
              <a:rPr lang="en-US" b="1" dirty="0" smtClean="0"/>
              <a:t>avoid detection </a:t>
            </a:r>
            <a:r>
              <a:rPr lang="en-US" dirty="0" smtClean="0"/>
              <a:t>or interaction with antibiotics</a:t>
            </a:r>
          </a:p>
        </p:txBody>
      </p:sp>
      <p:sp>
        <p:nvSpPr>
          <p:cNvPr id="7" name="Rectangle 6"/>
          <p:cNvSpPr/>
          <p:nvPr/>
        </p:nvSpPr>
        <p:spPr>
          <a:xfrm>
            <a:off x="5761566" y="4486804"/>
            <a:ext cx="3657600" cy="182509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dirty="0" smtClean="0"/>
              <a:t>- </a:t>
            </a:r>
            <a:r>
              <a:rPr lang="en-US" b="1" dirty="0" smtClean="0"/>
              <a:t>Survive and multiply in the early endosome </a:t>
            </a:r>
            <a:r>
              <a:rPr lang="en-US" dirty="0" smtClean="0"/>
              <a:t>avoiding phagolysosomal degradation </a:t>
            </a:r>
          </a:p>
        </p:txBody>
      </p:sp>
    </p:spTree>
    <p:extLst>
      <p:ext uri="{BB962C8B-B14F-4D97-AF65-F5344CB8AC3E}">
        <p14:creationId xmlns:p14="http://schemas.microsoft.com/office/powerpoint/2010/main" val="186538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and Spread</a:t>
            </a:r>
            <a:endParaRPr lang="en-US" dirty="0"/>
          </a:p>
        </p:txBody>
      </p:sp>
      <p:sp>
        <p:nvSpPr>
          <p:cNvPr id="3" name="Content Placeholder 2"/>
          <p:cNvSpPr>
            <a:spLocks noGrp="1"/>
          </p:cNvSpPr>
          <p:nvPr>
            <p:ph idx="1"/>
          </p:nvPr>
        </p:nvSpPr>
        <p:spPr/>
        <p:txBody>
          <a:bodyPr/>
          <a:lstStyle/>
          <a:p>
            <a:r>
              <a:rPr lang="en-US" dirty="0" smtClean="0"/>
              <a:t>The pathogen is localized to the respiratory tract.</a:t>
            </a:r>
          </a:p>
          <a:p>
            <a:endParaRPr lang="en-US" dirty="0"/>
          </a:p>
          <a:p>
            <a:r>
              <a:rPr lang="en-US" dirty="0" smtClean="0"/>
              <a:t>Bordetella pertussis has 2 growth phases: </a:t>
            </a:r>
          </a:p>
          <a:p>
            <a:endParaRPr lang="en-US" dirty="0"/>
          </a:p>
          <a:p>
            <a:endParaRPr lang="en-US" dirty="0" smtClean="0"/>
          </a:p>
          <a:p>
            <a:endParaRPr lang="en-US" dirty="0"/>
          </a:p>
        </p:txBody>
      </p:sp>
      <p:sp>
        <p:nvSpPr>
          <p:cNvPr id="4" name="Oval 3"/>
          <p:cNvSpPr/>
          <p:nvPr/>
        </p:nvSpPr>
        <p:spPr>
          <a:xfrm>
            <a:off x="491068" y="4131733"/>
            <a:ext cx="2032000" cy="20452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Virulent phase I form (antigenic competence)</a:t>
            </a:r>
            <a:endParaRPr lang="en-US" dirty="0"/>
          </a:p>
        </p:txBody>
      </p:sp>
      <p:sp>
        <p:nvSpPr>
          <p:cNvPr id="5" name="Notched Right Arrow 4"/>
          <p:cNvSpPr/>
          <p:nvPr/>
        </p:nvSpPr>
        <p:spPr>
          <a:xfrm>
            <a:off x="2696628" y="4456773"/>
            <a:ext cx="2015067" cy="139514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Phase 1 growth</a:t>
            </a:r>
            <a:endParaRPr lang="en-US" dirty="0"/>
          </a:p>
        </p:txBody>
      </p:sp>
      <p:sp>
        <p:nvSpPr>
          <p:cNvPr id="6" name="Oval 5"/>
          <p:cNvSpPr/>
          <p:nvPr/>
        </p:nvSpPr>
        <p:spPr>
          <a:xfrm>
            <a:off x="4885267" y="4131733"/>
            <a:ext cx="2032000" cy="20452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Intermediate phase II/III</a:t>
            </a:r>
            <a:endParaRPr lang="en-US" dirty="0"/>
          </a:p>
        </p:txBody>
      </p:sp>
      <p:sp>
        <p:nvSpPr>
          <p:cNvPr id="7" name="Notched Right Arrow 6"/>
          <p:cNvSpPr/>
          <p:nvPr/>
        </p:nvSpPr>
        <p:spPr>
          <a:xfrm>
            <a:off x="7090839" y="4068762"/>
            <a:ext cx="2506131" cy="2171171"/>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Mutation growth phase 2</a:t>
            </a:r>
            <a:endParaRPr lang="en-US"/>
          </a:p>
        </p:txBody>
      </p:sp>
      <p:sp>
        <p:nvSpPr>
          <p:cNvPr id="8" name="Oval 7"/>
          <p:cNvSpPr/>
          <p:nvPr/>
        </p:nvSpPr>
        <p:spPr>
          <a:xfrm>
            <a:off x="9770542" y="3996797"/>
            <a:ext cx="2150531" cy="21801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Non-virulent, rough phase IV form (</a:t>
            </a:r>
            <a:r>
              <a:rPr lang="en-US" smtClean="0"/>
              <a:t>antigenic incompetent)</a:t>
            </a:r>
            <a:endParaRPr lang="en-US" dirty="0"/>
          </a:p>
        </p:txBody>
      </p:sp>
    </p:spTree>
    <p:extLst>
      <p:ext uri="{BB962C8B-B14F-4D97-AF65-F5344CB8AC3E}">
        <p14:creationId xmlns:p14="http://schemas.microsoft.com/office/powerpoint/2010/main" val="129146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Damage</a:t>
            </a:r>
            <a:endParaRPr lang="en-US" dirty="0"/>
          </a:p>
        </p:txBody>
      </p:sp>
      <p:sp>
        <p:nvSpPr>
          <p:cNvPr id="4" name="Rounded Rectangle 3"/>
          <p:cNvSpPr/>
          <p:nvPr/>
        </p:nvSpPr>
        <p:spPr>
          <a:xfrm>
            <a:off x="524933" y="2997601"/>
            <a:ext cx="2167467" cy="17441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 pertussis encodes </a:t>
            </a:r>
            <a:r>
              <a:rPr lang="en-US" smtClean="0"/>
              <a:t>virulence factors</a:t>
            </a:r>
            <a:endParaRPr lang="en-US"/>
          </a:p>
        </p:txBody>
      </p:sp>
      <p:sp>
        <p:nvSpPr>
          <p:cNvPr id="5" name="Striped Right Arrow 4"/>
          <p:cNvSpPr/>
          <p:nvPr/>
        </p:nvSpPr>
        <p:spPr>
          <a:xfrm>
            <a:off x="2929467" y="3581800"/>
            <a:ext cx="1642533" cy="57573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92132" y="1690689"/>
            <a:ext cx="1388533" cy="123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PT</a:t>
            </a:r>
            <a:endParaRPr lang="en-US" dirty="0"/>
          </a:p>
        </p:txBody>
      </p:sp>
      <p:sp>
        <p:nvSpPr>
          <p:cNvPr id="11" name="Oval 10"/>
          <p:cNvSpPr/>
          <p:nvPr/>
        </p:nvSpPr>
        <p:spPr>
          <a:xfrm>
            <a:off x="6333062" y="4741734"/>
            <a:ext cx="1388533" cy="123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LPS</a:t>
            </a:r>
            <a:endParaRPr lang="en-US" dirty="0"/>
          </a:p>
        </p:txBody>
      </p:sp>
      <p:sp>
        <p:nvSpPr>
          <p:cNvPr id="12" name="Oval 11"/>
          <p:cNvSpPr/>
          <p:nvPr/>
        </p:nvSpPr>
        <p:spPr>
          <a:xfrm>
            <a:off x="4792131" y="4741734"/>
            <a:ext cx="1388533" cy="123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DNT</a:t>
            </a:r>
            <a:endParaRPr lang="en-US" dirty="0"/>
          </a:p>
        </p:txBody>
      </p:sp>
      <p:sp>
        <p:nvSpPr>
          <p:cNvPr id="13" name="Oval 12"/>
          <p:cNvSpPr/>
          <p:nvPr/>
        </p:nvSpPr>
        <p:spPr>
          <a:xfrm>
            <a:off x="6333062" y="1690688"/>
            <a:ext cx="1388533" cy="123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a:t>
            </a:r>
            <a:endParaRPr lang="en-US" dirty="0"/>
          </a:p>
        </p:txBody>
      </p:sp>
      <p:sp>
        <p:nvSpPr>
          <p:cNvPr id="14" name="Oval 13"/>
          <p:cNvSpPr/>
          <p:nvPr/>
        </p:nvSpPr>
        <p:spPr>
          <a:xfrm>
            <a:off x="6333062" y="3234204"/>
            <a:ext cx="1388533" cy="123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TCT</a:t>
            </a:r>
            <a:endParaRPr lang="en-US" dirty="0"/>
          </a:p>
        </p:txBody>
      </p:sp>
      <p:sp>
        <p:nvSpPr>
          <p:cNvPr id="15" name="Oval 14"/>
          <p:cNvSpPr/>
          <p:nvPr/>
        </p:nvSpPr>
        <p:spPr>
          <a:xfrm>
            <a:off x="4809067" y="3259604"/>
            <a:ext cx="1388533" cy="12387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T3SS</a:t>
            </a:r>
            <a:endParaRPr lang="en-US" dirty="0"/>
          </a:p>
        </p:txBody>
      </p:sp>
      <p:sp>
        <p:nvSpPr>
          <p:cNvPr id="16" name="Right Brace 15"/>
          <p:cNvSpPr/>
          <p:nvPr/>
        </p:nvSpPr>
        <p:spPr>
          <a:xfrm>
            <a:off x="8195733" y="1798244"/>
            <a:ext cx="965200" cy="40610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9414933" y="3234204"/>
            <a:ext cx="1642534" cy="15075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Damage Host</a:t>
            </a:r>
            <a:endParaRPr lang="en-US" dirty="0"/>
          </a:p>
        </p:txBody>
      </p:sp>
      <p:sp>
        <p:nvSpPr>
          <p:cNvPr id="18" name="TextBox 17"/>
          <p:cNvSpPr txBox="1"/>
          <p:nvPr/>
        </p:nvSpPr>
        <p:spPr>
          <a:xfrm>
            <a:off x="5291657" y="1136690"/>
            <a:ext cx="2082809" cy="369332"/>
          </a:xfrm>
          <a:prstGeom prst="rect">
            <a:avLst/>
          </a:prstGeom>
          <a:noFill/>
        </p:spPr>
        <p:txBody>
          <a:bodyPr wrap="square" rtlCol="0">
            <a:spAutoFit/>
          </a:bodyPr>
          <a:lstStyle/>
          <a:p>
            <a:r>
              <a:rPr lang="en-US" smtClean="0"/>
              <a:t>6 Virulence Factors</a:t>
            </a:r>
            <a:endParaRPr lang="en-US"/>
          </a:p>
        </p:txBody>
      </p:sp>
    </p:spTree>
    <p:extLst>
      <p:ext uri="{BB962C8B-B14F-4D97-AF65-F5344CB8AC3E}">
        <p14:creationId xmlns:p14="http://schemas.microsoft.com/office/powerpoint/2010/main" val="166476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Damage Summary</a:t>
            </a:r>
            <a:endParaRPr lang="en-US" dirty="0"/>
          </a:p>
        </p:txBody>
      </p:sp>
      <p:sp>
        <p:nvSpPr>
          <p:cNvPr id="5" name="Content Placeholder 4"/>
          <p:cNvSpPr>
            <a:spLocks noGrp="1"/>
          </p:cNvSpPr>
          <p:nvPr>
            <p:ph idx="1"/>
          </p:nvPr>
        </p:nvSpPr>
        <p:spPr/>
        <p:txBody>
          <a:bodyPr>
            <a:normAutofit lnSpcReduction="10000"/>
          </a:bodyPr>
          <a:lstStyle/>
          <a:p>
            <a:pPr>
              <a:lnSpc>
                <a:spcPct val="100000"/>
              </a:lnSpc>
              <a:spcBef>
                <a:spcPts val="0"/>
              </a:spcBef>
              <a:defRPr/>
            </a:pPr>
            <a:r>
              <a:rPr lang="en-US" sz="1800" u="sng" dirty="0" smtClean="0"/>
              <a:t>Pertussis </a:t>
            </a:r>
            <a:r>
              <a:rPr lang="en-US" sz="1800" u="sng" dirty="0"/>
              <a:t>Toxin </a:t>
            </a:r>
            <a:r>
              <a:rPr lang="en-US" sz="1800" dirty="0" smtClean="0">
                <a:sym typeface="Wingdings"/>
              </a:rPr>
              <a:t></a:t>
            </a:r>
            <a:r>
              <a:rPr lang="en-US" sz="1800" dirty="0" smtClean="0"/>
              <a:t> </a:t>
            </a:r>
            <a:r>
              <a:rPr lang="en-US" sz="1800" dirty="0"/>
              <a:t>suppresses early inflammation + inhibits immune cell microbicide </a:t>
            </a:r>
            <a:r>
              <a:rPr lang="en-US" sz="1800" dirty="0" smtClean="0"/>
              <a:t>activity</a:t>
            </a:r>
          </a:p>
          <a:p>
            <a:pPr>
              <a:lnSpc>
                <a:spcPct val="100000"/>
              </a:lnSpc>
              <a:spcBef>
                <a:spcPts val="0"/>
              </a:spcBef>
              <a:defRPr/>
            </a:pPr>
            <a:endParaRPr lang="en-US" sz="1800" dirty="0" smtClean="0"/>
          </a:p>
          <a:p>
            <a:pPr>
              <a:lnSpc>
                <a:spcPct val="100000"/>
              </a:lnSpc>
              <a:spcBef>
                <a:spcPts val="0"/>
              </a:spcBef>
              <a:defRPr/>
            </a:pPr>
            <a:r>
              <a:rPr lang="en-US" sz="1800" u="sng" dirty="0" smtClean="0"/>
              <a:t>Adenylate </a:t>
            </a:r>
            <a:r>
              <a:rPr lang="en-US" sz="1800" u="sng" dirty="0"/>
              <a:t>cyclase toxin </a:t>
            </a:r>
            <a:r>
              <a:rPr lang="en-US" sz="1800" dirty="0" smtClean="0">
                <a:sym typeface="Wingdings"/>
              </a:rPr>
              <a:t></a:t>
            </a:r>
            <a:r>
              <a:rPr lang="en-US" sz="1800" dirty="0" smtClean="0"/>
              <a:t> </a:t>
            </a:r>
            <a:r>
              <a:rPr lang="en-US" sz="1800" dirty="0"/>
              <a:t>suppresses T cell chemotaxis and activation + causes morphological changes to cell via </a:t>
            </a:r>
            <a:r>
              <a:rPr lang="en-US" sz="1800" dirty="0" smtClean="0"/>
              <a:t>hemolysis</a:t>
            </a:r>
          </a:p>
          <a:p>
            <a:pPr>
              <a:lnSpc>
                <a:spcPct val="100000"/>
              </a:lnSpc>
              <a:spcBef>
                <a:spcPts val="0"/>
              </a:spcBef>
              <a:defRPr/>
            </a:pPr>
            <a:endParaRPr lang="en-US" sz="1800" dirty="0" smtClean="0"/>
          </a:p>
          <a:p>
            <a:pPr>
              <a:lnSpc>
                <a:spcPct val="100000"/>
              </a:lnSpc>
              <a:spcBef>
                <a:spcPts val="0"/>
              </a:spcBef>
              <a:defRPr/>
            </a:pPr>
            <a:r>
              <a:rPr lang="en-US" sz="1800" u="sng" dirty="0"/>
              <a:t>T</a:t>
            </a:r>
            <a:r>
              <a:rPr lang="en-US" sz="1800" u="sng" dirty="0" smtClean="0"/>
              <a:t>3SS</a:t>
            </a:r>
            <a:r>
              <a:rPr lang="en-US" sz="1800" dirty="0">
                <a:sym typeface="Wingdings"/>
              </a:rPr>
              <a:t> induces necrotic cell </a:t>
            </a:r>
            <a:r>
              <a:rPr lang="en-US" sz="1800" dirty="0" smtClean="0">
                <a:sym typeface="Wingdings"/>
              </a:rPr>
              <a:t>death</a:t>
            </a:r>
          </a:p>
          <a:p>
            <a:pPr>
              <a:lnSpc>
                <a:spcPct val="100000"/>
              </a:lnSpc>
              <a:spcBef>
                <a:spcPts val="0"/>
              </a:spcBef>
              <a:defRPr/>
            </a:pPr>
            <a:endParaRPr lang="en-US" sz="1800" dirty="0"/>
          </a:p>
          <a:p>
            <a:r>
              <a:rPr lang="en-US" sz="1800" u="sng" dirty="0" smtClean="0"/>
              <a:t>Tracheal Cytotoxin</a:t>
            </a:r>
            <a:r>
              <a:rPr lang="en-US" sz="1800" dirty="0" smtClean="0">
                <a:sym typeface="Wingdings"/>
              </a:rPr>
              <a:t></a:t>
            </a:r>
            <a:r>
              <a:rPr lang="en-US" sz="1800" dirty="0"/>
              <a:t> </a:t>
            </a:r>
            <a:r>
              <a:rPr lang="en-US" sz="1800" dirty="0" smtClean="0"/>
              <a:t>pro-inflammatory </a:t>
            </a:r>
            <a:r>
              <a:rPr lang="en-US" sz="1800" dirty="0"/>
              <a:t>cytokines (TNF-α, IL-1α, IL-1β, and IL-6) and </a:t>
            </a:r>
            <a:r>
              <a:rPr lang="en-US" sz="1800" dirty="0" err="1" smtClean="0"/>
              <a:t>iNOS</a:t>
            </a:r>
            <a:r>
              <a:rPr lang="en-US" sz="1800" dirty="0" smtClean="0"/>
              <a:t> production destroys ciliated </a:t>
            </a:r>
            <a:r>
              <a:rPr lang="en-US" sz="1800" dirty="0"/>
              <a:t>cells from the epithelial </a:t>
            </a:r>
            <a:r>
              <a:rPr lang="en-US" sz="1800" dirty="0" smtClean="0"/>
              <a:t>surface</a:t>
            </a:r>
          </a:p>
          <a:p>
            <a:endParaRPr lang="en-US" sz="1800" dirty="0" smtClean="0"/>
          </a:p>
          <a:p>
            <a:r>
              <a:rPr lang="en-US" sz="1800" u="sng" dirty="0" smtClean="0"/>
              <a:t>Dermonecrotic Toxin </a:t>
            </a:r>
            <a:r>
              <a:rPr lang="en-US" sz="1800" dirty="0" smtClean="0">
                <a:sym typeface="Wingdings"/>
              </a:rPr>
              <a:t> </a:t>
            </a:r>
            <a:r>
              <a:rPr lang="en-US" sz="1800" dirty="0"/>
              <a:t>necrotic lesions and contributes to lung pathology and turbinate atrophy</a:t>
            </a:r>
            <a:r>
              <a:rPr lang="en-US" sz="1800" dirty="0" smtClean="0"/>
              <a:t>.</a:t>
            </a:r>
          </a:p>
          <a:p>
            <a:endParaRPr lang="en-US" sz="1800" dirty="0" smtClean="0"/>
          </a:p>
          <a:p>
            <a:r>
              <a:rPr lang="en-US" sz="1800" u="sng" dirty="0" smtClean="0"/>
              <a:t>LPS</a:t>
            </a:r>
            <a:r>
              <a:rPr lang="en-US" sz="1800" dirty="0" smtClean="0"/>
              <a:t> </a:t>
            </a:r>
            <a:r>
              <a:rPr lang="en-US" sz="1800" dirty="0" smtClean="0">
                <a:sym typeface="Wingdings"/>
              </a:rPr>
              <a:t> </a:t>
            </a:r>
            <a:r>
              <a:rPr lang="en-US" sz="1800" dirty="0"/>
              <a:t> pro-inflammatory cytokines as well as oxidative burst and activation of complement, IL-1 resulting in fever, &amp; hypotension.</a:t>
            </a:r>
            <a:endParaRPr lang="en-US" sz="1800" dirty="0" smtClean="0"/>
          </a:p>
          <a:p>
            <a:endParaRPr lang="en-US" sz="1800" dirty="0" smtClean="0"/>
          </a:p>
          <a:p>
            <a:endParaRPr lang="en-US" sz="1800" u="sng" dirty="0" smtClean="0"/>
          </a:p>
        </p:txBody>
      </p:sp>
    </p:spTree>
    <p:extLst>
      <p:ext uri="{BB962C8B-B14F-4D97-AF65-F5344CB8AC3E}">
        <p14:creationId xmlns:p14="http://schemas.microsoft.com/office/powerpoint/2010/main" val="1167151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Damage Summary</a:t>
            </a:r>
            <a:endParaRPr lang="en-US" dirty="0"/>
          </a:p>
        </p:txBody>
      </p:sp>
      <p:sp>
        <p:nvSpPr>
          <p:cNvPr id="4" name="Rectangle 3"/>
          <p:cNvSpPr/>
          <p:nvPr/>
        </p:nvSpPr>
        <p:spPr>
          <a:xfrm>
            <a:off x="702733" y="2980266"/>
            <a:ext cx="1989667" cy="1236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Chronic Cough</a:t>
            </a:r>
            <a:endParaRPr lang="en-US"/>
          </a:p>
        </p:txBody>
      </p:sp>
      <p:sp>
        <p:nvSpPr>
          <p:cNvPr id="5" name="Down Arrow 4"/>
          <p:cNvSpPr/>
          <p:nvPr/>
        </p:nvSpPr>
        <p:spPr>
          <a:xfrm>
            <a:off x="2997200" y="2523067"/>
            <a:ext cx="609600" cy="30310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97200" y="1966145"/>
            <a:ext cx="1879600" cy="369332"/>
          </a:xfrm>
          <a:prstGeom prst="rect">
            <a:avLst/>
          </a:prstGeom>
          <a:noFill/>
        </p:spPr>
        <p:txBody>
          <a:bodyPr wrap="square" rtlCol="0">
            <a:spAutoFit/>
          </a:bodyPr>
          <a:lstStyle/>
          <a:p>
            <a:r>
              <a:rPr lang="en-US" smtClean="0"/>
              <a:t>[O</a:t>
            </a:r>
            <a:r>
              <a:rPr lang="en-US" baseline="-25000" smtClean="0"/>
              <a:t>2]</a:t>
            </a:r>
            <a:endParaRPr lang="en-US"/>
          </a:p>
        </p:txBody>
      </p:sp>
      <p:cxnSp>
        <p:nvCxnSpPr>
          <p:cNvPr id="8" name="Straight Arrow Connector 7"/>
          <p:cNvCxnSpPr>
            <a:stCxn id="4" idx="3"/>
          </p:cNvCxnSpPr>
          <p:nvPr/>
        </p:nvCxnSpPr>
        <p:spPr>
          <a:xfrm>
            <a:off x="2692400" y="3598333"/>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488267" y="3598333"/>
            <a:ext cx="8805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90533" y="2726267"/>
            <a:ext cx="5808134" cy="2031325"/>
          </a:xfrm>
          <a:prstGeom prst="rect">
            <a:avLst/>
          </a:prstGeom>
          <a:noFill/>
        </p:spPr>
        <p:txBody>
          <a:bodyPr wrap="square" rtlCol="0">
            <a:spAutoFit/>
          </a:bodyPr>
          <a:lstStyle/>
          <a:p>
            <a:r>
              <a:rPr lang="en-US" dirty="0" smtClean="0"/>
              <a:t>- Encephalopathy</a:t>
            </a:r>
            <a:endParaRPr lang="en-US" dirty="0"/>
          </a:p>
          <a:p>
            <a:r>
              <a:rPr lang="en-US" dirty="0" smtClean="0"/>
              <a:t>- Brain </a:t>
            </a:r>
            <a:r>
              <a:rPr lang="en-US" dirty="0"/>
              <a:t>damage</a:t>
            </a:r>
          </a:p>
          <a:p>
            <a:r>
              <a:rPr lang="en-US" dirty="0" smtClean="0"/>
              <a:t>- Pneumonia</a:t>
            </a:r>
            <a:endParaRPr lang="en-US" dirty="0"/>
          </a:p>
          <a:p>
            <a:r>
              <a:rPr lang="en-US" dirty="0" smtClean="0"/>
              <a:t>- Lung </a:t>
            </a:r>
            <a:r>
              <a:rPr lang="en-US" dirty="0"/>
              <a:t>collapse</a:t>
            </a:r>
          </a:p>
          <a:p>
            <a:r>
              <a:rPr lang="en-US" dirty="0" smtClean="0"/>
              <a:t>- Rupture </a:t>
            </a:r>
            <a:r>
              <a:rPr lang="en-US" dirty="0"/>
              <a:t>of small and large blood vessels (hemorrhages)</a:t>
            </a:r>
          </a:p>
          <a:p>
            <a:r>
              <a:rPr lang="en-US" dirty="0" smtClean="0"/>
              <a:t>- Increased </a:t>
            </a:r>
            <a:r>
              <a:rPr lang="en-US" dirty="0"/>
              <a:t>intrathoracic pressure</a:t>
            </a:r>
          </a:p>
          <a:p>
            <a:endParaRPr lang="en-US" dirty="0"/>
          </a:p>
        </p:txBody>
      </p:sp>
    </p:spTree>
    <p:extLst>
      <p:ext uri="{BB962C8B-B14F-4D97-AF65-F5344CB8AC3E}">
        <p14:creationId xmlns:p14="http://schemas.microsoft.com/office/powerpoint/2010/main" val="56046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261850"/>
            <a:ext cx="12293600" cy="1325563"/>
          </a:xfrm>
        </p:spPr>
        <p:txBody>
          <a:bodyPr/>
          <a:lstStyle/>
          <a:p>
            <a:r>
              <a:rPr lang="en-US" dirty="0" smtClean="0"/>
              <a:t>Encounter: Where does Bordetella pertussis reside? </a:t>
            </a:r>
            <a:endParaRPr lang="en-US" dirty="0"/>
          </a:p>
        </p:txBody>
      </p:sp>
      <p:sp>
        <p:nvSpPr>
          <p:cNvPr id="5" name="Rectangle 4"/>
          <p:cNvSpPr/>
          <p:nvPr/>
        </p:nvSpPr>
        <p:spPr>
          <a:xfrm>
            <a:off x="4886178" y="1277924"/>
            <a:ext cx="2672862" cy="6189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Where?</a:t>
            </a:r>
            <a:endParaRPr lang="en-US" dirty="0"/>
          </a:p>
        </p:txBody>
      </p:sp>
      <p:sp>
        <p:nvSpPr>
          <p:cNvPr id="6" name="Rectangle 5"/>
          <p:cNvSpPr/>
          <p:nvPr/>
        </p:nvSpPr>
        <p:spPr>
          <a:xfrm>
            <a:off x="2213316" y="2446178"/>
            <a:ext cx="2672862" cy="6189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Geographically</a:t>
            </a:r>
            <a:endParaRPr lang="en-US" dirty="0"/>
          </a:p>
        </p:txBody>
      </p:sp>
      <p:sp>
        <p:nvSpPr>
          <p:cNvPr id="7" name="Rectangle 6"/>
          <p:cNvSpPr/>
          <p:nvPr/>
        </p:nvSpPr>
        <p:spPr>
          <a:xfrm>
            <a:off x="7559040" y="2461846"/>
            <a:ext cx="2672862" cy="6189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In Human Host</a:t>
            </a:r>
            <a:endParaRPr lang="en-US" dirty="0"/>
          </a:p>
        </p:txBody>
      </p:sp>
      <p:cxnSp>
        <p:nvCxnSpPr>
          <p:cNvPr id="9" name="Straight Arrow Connector 8"/>
          <p:cNvCxnSpPr>
            <a:stCxn id="5" idx="2"/>
            <a:endCxn id="6" idx="0"/>
          </p:cNvCxnSpPr>
          <p:nvPr/>
        </p:nvCxnSpPr>
        <p:spPr>
          <a:xfrm flipH="1">
            <a:off x="3549747" y="1896902"/>
            <a:ext cx="2672862" cy="549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2"/>
            <a:endCxn id="7" idx="0"/>
          </p:cNvCxnSpPr>
          <p:nvPr/>
        </p:nvCxnSpPr>
        <p:spPr>
          <a:xfrm>
            <a:off x="6222609" y="1896902"/>
            <a:ext cx="2672862" cy="564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213316" y="3554545"/>
            <a:ext cx="2672862" cy="279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Tx/>
              <a:buChar char="-"/>
            </a:pPr>
            <a:r>
              <a:rPr lang="en-US" dirty="0" smtClean="0"/>
              <a:t>Epidemics in 16-17</a:t>
            </a:r>
            <a:r>
              <a:rPr lang="en-US" baseline="30000" dirty="0" smtClean="0"/>
              <a:t>th</a:t>
            </a:r>
            <a:r>
              <a:rPr lang="en-US" dirty="0" smtClean="0"/>
              <a:t> century Europe (exchange with </a:t>
            </a:r>
            <a:r>
              <a:rPr lang="en-US" smtClean="0"/>
              <a:t>Korea)</a:t>
            </a:r>
          </a:p>
          <a:p>
            <a:pPr marL="285750" indent="-285750">
              <a:buFontTx/>
              <a:buChar char="-"/>
            </a:pPr>
            <a:endParaRPr lang="en-US" dirty="0" smtClean="0"/>
          </a:p>
          <a:p>
            <a:pPr marL="285750" indent="-285750">
              <a:buFontTx/>
              <a:buChar char="-"/>
            </a:pPr>
            <a:r>
              <a:rPr lang="en-US" dirty="0" smtClean="0"/>
              <a:t>Outbreaks prevalent in Australia, Netherlands, UK, USA (Wisconsin = 2</a:t>
            </a:r>
            <a:r>
              <a:rPr lang="en-US" baseline="30000" dirty="0" smtClean="0"/>
              <a:t>nd</a:t>
            </a:r>
            <a:r>
              <a:rPr lang="en-US" dirty="0" smtClean="0"/>
              <a:t> highest incidence rate of whooping cough) </a:t>
            </a:r>
            <a:endParaRPr lang="en-US" dirty="0"/>
          </a:p>
        </p:txBody>
      </p:sp>
      <p:sp>
        <p:nvSpPr>
          <p:cNvPr id="15" name="Rectangle 14"/>
          <p:cNvSpPr/>
          <p:nvPr/>
        </p:nvSpPr>
        <p:spPr>
          <a:xfrm>
            <a:off x="7559040" y="3645768"/>
            <a:ext cx="2672862" cy="27027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Tx/>
              <a:buChar char="-"/>
            </a:pPr>
            <a:r>
              <a:rPr lang="en-US" dirty="0" smtClean="0"/>
              <a:t>Inhabits and colonizes the respiratory tract</a:t>
            </a:r>
          </a:p>
          <a:p>
            <a:pPr marL="285750" indent="-285750">
              <a:buFontTx/>
              <a:buChar char="-"/>
            </a:pPr>
            <a:endParaRPr lang="en-US" dirty="0" smtClean="0"/>
          </a:p>
          <a:p>
            <a:pPr marL="285750" indent="-285750">
              <a:buFontTx/>
              <a:buChar char="-"/>
            </a:pPr>
            <a:r>
              <a:rPr lang="en-US" dirty="0" smtClean="0"/>
              <a:t>epithelial cell cilia of the nasopharyngeal region</a:t>
            </a:r>
          </a:p>
          <a:p>
            <a:pPr marL="285750" indent="-285750">
              <a:buFontTx/>
              <a:buChar char="-"/>
            </a:pPr>
            <a:endParaRPr lang="en-US" dirty="0"/>
          </a:p>
          <a:p>
            <a:pPr marL="285750" indent="-285750">
              <a:buFontTx/>
              <a:buChar char="-"/>
            </a:pPr>
            <a:r>
              <a:rPr lang="en-US" dirty="0" smtClean="0"/>
              <a:t>found in alveolar macrophages</a:t>
            </a:r>
            <a:endParaRPr lang="en-US" dirty="0"/>
          </a:p>
        </p:txBody>
      </p:sp>
      <p:cxnSp>
        <p:nvCxnSpPr>
          <p:cNvPr id="17" name="Straight Arrow Connector 16"/>
          <p:cNvCxnSpPr>
            <a:stCxn id="6" idx="2"/>
            <a:endCxn id="14" idx="0"/>
          </p:cNvCxnSpPr>
          <p:nvPr/>
        </p:nvCxnSpPr>
        <p:spPr>
          <a:xfrm>
            <a:off x="3549747" y="3065156"/>
            <a:ext cx="0" cy="489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2"/>
            <a:endCxn id="15" idx="0"/>
          </p:cNvCxnSpPr>
          <p:nvPr/>
        </p:nvCxnSpPr>
        <p:spPr>
          <a:xfrm>
            <a:off x="8895471" y="3080824"/>
            <a:ext cx="0" cy="564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574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128059"/>
            <a:ext cx="11717866" cy="1325563"/>
          </a:xfrm>
        </p:spPr>
        <p:txBody>
          <a:bodyPr>
            <a:normAutofit fontScale="90000"/>
          </a:bodyPr>
          <a:lstStyle/>
          <a:p>
            <a:r>
              <a:rPr lang="en-US" dirty="0" smtClean="0"/>
              <a:t>Encounter: Bacterial Characteristics that permit survival in environments where Bordetella pertussis is found.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0024708"/>
              </p:ext>
            </p:extLst>
          </p:nvPr>
        </p:nvGraphicFramePr>
        <p:xfrm>
          <a:off x="237067" y="931332"/>
          <a:ext cx="13622867" cy="7239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Brace 4"/>
          <p:cNvSpPr/>
          <p:nvPr/>
        </p:nvSpPr>
        <p:spPr>
          <a:xfrm>
            <a:off x="8212667" y="1453622"/>
            <a:ext cx="389467" cy="98213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8822267" y="1453623"/>
            <a:ext cx="2201334"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Tx/>
              <a:buChar char="-"/>
            </a:pPr>
            <a:r>
              <a:rPr lang="en-US" dirty="0" smtClean="0"/>
              <a:t>FHA</a:t>
            </a:r>
          </a:p>
          <a:p>
            <a:pPr marL="285750" indent="-285750">
              <a:buFontTx/>
              <a:buChar char="-"/>
            </a:pPr>
            <a:r>
              <a:rPr lang="en-US" dirty="0" smtClean="0"/>
              <a:t>Pertussis toxin</a:t>
            </a:r>
          </a:p>
          <a:p>
            <a:pPr marL="285750" indent="-285750">
              <a:buFontTx/>
              <a:buChar char="-"/>
            </a:pPr>
            <a:r>
              <a:rPr lang="en-US" dirty="0" err="1" smtClean="0"/>
              <a:t>Fimbrae</a:t>
            </a:r>
            <a:endParaRPr lang="en-US" dirty="0" smtClean="0"/>
          </a:p>
          <a:p>
            <a:pPr marL="285750" indent="-285750">
              <a:buFontTx/>
              <a:buChar char="-"/>
            </a:pPr>
            <a:r>
              <a:rPr lang="en-US" dirty="0" err="1"/>
              <a:t>P</a:t>
            </a:r>
            <a:r>
              <a:rPr lang="en-US" dirty="0" err="1" smtClean="0"/>
              <a:t>ertactin</a:t>
            </a:r>
            <a:endParaRPr lang="en-US" dirty="0"/>
          </a:p>
        </p:txBody>
      </p:sp>
      <p:sp>
        <p:nvSpPr>
          <p:cNvPr id="7" name="TextBox 6"/>
          <p:cNvSpPr txBox="1"/>
          <p:nvPr/>
        </p:nvSpPr>
        <p:spPr>
          <a:xfrm>
            <a:off x="677334" y="6211669"/>
            <a:ext cx="34036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Warm nasopharyngeal temperature</a:t>
            </a:r>
            <a:endParaRPr lang="en-US" dirty="0"/>
          </a:p>
        </p:txBody>
      </p:sp>
      <p:sp>
        <p:nvSpPr>
          <p:cNvPr id="8" name="Left Brace 7"/>
          <p:cNvSpPr/>
          <p:nvPr/>
        </p:nvSpPr>
        <p:spPr>
          <a:xfrm>
            <a:off x="2489201" y="1723495"/>
            <a:ext cx="423333"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745068" y="1932054"/>
            <a:ext cx="149013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pH measured in respiratory system</a:t>
            </a:r>
            <a:endParaRPr lang="en-US" dirty="0"/>
          </a:p>
        </p:txBody>
      </p:sp>
      <p:sp>
        <p:nvSpPr>
          <p:cNvPr id="10" name="TextBox 9"/>
          <p:cNvSpPr txBox="1"/>
          <p:nvPr/>
        </p:nvSpPr>
        <p:spPr>
          <a:xfrm>
            <a:off x="3708400" y="4177817"/>
            <a:ext cx="196426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Survival permitting characteristics</a:t>
            </a:r>
            <a:endParaRPr lang="en-US" dirty="0"/>
          </a:p>
        </p:txBody>
      </p:sp>
    </p:spTree>
    <p:extLst>
      <p:ext uri="{BB962C8B-B14F-4D97-AF65-F5344CB8AC3E}">
        <p14:creationId xmlns:p14="http://schemas.microsoft.com/office/powerpoint/2010/main" val="1011529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3"/>
          <p:cNvPicPr>
            <a:picLocks noChangeAspect="1"/>
          </p:cNvPicPr>
          <p:nvPr/>
        </p:nvPicPr>
        <p:blipFill rotWithShape="1">
          <a:blip r:embed="rId2"/>
          <a:srcRect/>
          <a:stretch/>
        </p:blipFill>
        <p:spPr>
          <a:xfrm>
            <a:off x="7092985" y="2412988"/>
            <a:ext cx="4260814" cy="2850871"/>
          </a:xfrm>
          <a:prstGeom prst="rect">
            <a:avLst/>
          </a:prstGeom>
        </p:spPr>
      </p:pic>
      <p:sp>
        <p:nvSpPr>
          <p:cNvPr id="23" name="Freeform: Shape 22">
            <a:extLst>
              <a:ext uri="{FF2B5EF4-FFF2-40B4-BE49-F238E27FC236}">
                <a16:creationId xmlns:a16="http://schemas.microsoft.com/office/drawing/2014/main" xmlns="" id="{64965EAE-E41A-435F-B993-07E824B6C9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xmlns="" id="{152F8994-E6D4-4311-9548-C3607BC436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838199" y="365125"/>
            <a:ext cx="5529943" cy="1325563"/>
          </a:xfrm>
        </p:spPr>
        <p:txBody>
          <a:bodyPr>
            <a:normAutofit/>
          </a:bodyPr>
          <a:lstStyle/>
          <a:p>
            <a:r>
              <a:rPr lang="en-US">
                <a:solidFill>
                  <a:schemeClr val="bg1"/>
                </a:solidFill>
              </a:rPr>
              <a:t>Encounter: Case &amp; Contact</a:t>
            </a:r>
          </a:p>
        </p:txBody>
      </p:sp>
      <p:sp>
        <p:nvSpPr>
          <p:cNvPr id="9" name="Content Placeholder 8"/>
          <p:cNvSpPr>
            <a:spLocks noGrp="1"/>
          </p:cNvSpPr>
          <p:nvPr>
            <p:ph idx="1"/>
          </p:nvPr>
        </p:nvSpPr>
        <p:spPr>
          <a:xfrm>
            <a:off x="838199" y="1825625"/>
            <a:ext cx="4128169" cy="3399518"/>
          </a:xfrm>
        </p:spPr>
        <p:txBody>
          <a:bodyPr>
            <a:noAutofit/>
          </a:bodyPr>
          <a:lstStyle/>
          <a:p>
            <a:r>
              <a:rPr lang="en-US" dirty="0">
                <a:solidFill>
                  <a:schemeClr val="bg1"/>
                </a:solidFill>
              </a:rPr>
              <a:t>The patient has likely come into contact with another individual (respiratory droplet) who is in the early stages of Bordetella pertussis </a:t>
            </a:r>
            <a:r>
              <a:rPr lang="en-US" dirty="0" smtClean="0">
                <a:solidFill>
                  <a:schemeClr val="bg1"/>
                </a:solidFill>
              </a:rPr>
              <a:t>infection when the person-person transmission is most infectious </a:t>
            </a:r>
            <a:endParaRPr lang="en-US" dirty="0">
              <a:solidFill>
                <a:schemeClr val="bg1"/>
              </a:solidFill>
            </a:endParaRPr>
          </a:p>
        </p:txBody>
      </p:sp>
    </p:spTree>
    <p:extLst>
      <p:ext uri="{BB962C8B-B14F-4D97-AF65-F5344CB8AC3E}">
        <p14:creationId xmlns:p14="http://schemas.microsoft.com/office/powerpoint/2010/main" val="1792950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What Facilitates Pathogenic Entry?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Respiratory Droplets </a:t>
            </a:r>
          </a:p>
          <a:p>
            <a:pPr marL="514350" indent="-514350">
              <a:buFont typeface="+mj-lt"/>
              <a:buAutoNum type="alphaUcPeriod"/>
            </a:pPr>
            <a:r>
              <a:rPr lang="en-US" dirty="0" smtClean="0"/>
              <a:t>Virulence Factors</a:t>
            </a:r>
          </a:p>
          <a:p>
            <a:pPr marL="514350" indent="-514350">
              <a:buFont typeface="+mj-lt"/>
              <a:buAutoNum type="alphaUcPeriod"/>
            </a:pPr>
            <a:r>
              <a:rPr lang="en-US" dirty="0" smtClean="0"/>
              <a:t>Phase Variation</a:t>
            </a:r>
          </a:p>
        </p:txBody>
      </p:sp>
    </p:spTree>
    <p:extLst>
      <p:ext uri="{BB962C8B-B14F-4D97-AF65-F5344CB8AC3E}">
        <p14:creationId xmlns:p14="http://schemas.microsoft.com/office/powerpoint/2010/main" val="158939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What Facilitates Pathogenic Entry?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Respiratory Droplets </a:t>
            </a:r>
            <a:r>
              <a:rPr lang="en-US" dirty="0" smtClean="0">
                <a:sym typeface="Wingdings"/>
              </a:rPr>
              <a:t> facilitate transmission and residence at the mucosa</a:t>
            </a:r>
            <a:endParaRPr lang="en-US" dirty="0" smtClean="0"/>
          </a:p>
          <a:p>
            <a:endParaRPr lang="en-US" dirty="0"/>
          </a:p>
        </p:txBody>
      </p:sp>
      <p:pic>
        <p:nvPicPr>
          <p:cNvPr id="4" name="Content Placeholder 3"/>
          <p:cNvPicPr>
            <a:picLocks noChangeAspect="1"/>
          </p:cNvPicPr>
          <p:nvPr/>
        </p:nvPicPr>
        <p:blipFill rotWithShape="1">
          <a:blip r:embed="rId2"/>
          <a:srcRect/>
          <a:stretch/>
        </p:blipFill>
        <p:spPr>
          <a:xfrm>
            <a:off x="3965593" y="3022588"/>
            <a:ext cx="4260814" cy="2850871"/>
          </a:xfrm>
          <a:prstGeom prst="rect">
            <a:avLst/>
          </a:prstGeom>
        </p:spPr>
      </p:pic>
    </p:spTree>
    <p:extLst>
      <p:ext uri="{BB962C8B-B14F-4D97-AF65-F5344CB8AC3E}">
        <p14:creationId xmlns:p14="http://schemas.microsoft.com/office/powerpoint/2010/main" val="147253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What Facilitates Pathogenic Entry? </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Respiratory Droplets</a:t>
            </a:r>
            <a:endParaRPr lang="en-US" dirty="0" smtClean="0"/>
          </a:p>
          <a:p>
            <a:pPr marL="514350" indent="-514350">
              <a:buFont typeface="+mj-lt"/>
              <a:buAutoNum type="alphaUcPeriod"/>
            </a:pPr>
            <a:r>
              <a:rPr lang="en-US" u="sng" dirty="0" smtClean="0"/>
              <a:t>Virulence Factors </a:t>
            </a:r>
            <a:r>
              <a:rPr lang="en-US" dirty="0" smtClean="0">
                <a:sym typeface="Wingdings"/>
              </a:rPr>
              <a:t> 	       </a:t>
            </a:r>
            <a:r>
              <a:rPr lang="en-US" u="sng" dirty="0" smtClean="0">
                <a:sym typeface="Wingdings"/>
              </a:rPr>
              <a:t>2 types</a:t>
            </a:r>
            <a:r>
              <a:rPr lang="en-US" dirty="0" smtClean="0"/>
              <a:t>	</a:t>
            </a:r>
            <a:r>
              <a:rPr lang="en-US" dirty="0" smtClean="0">
                <a:sym typeface="Wingdings"/>
              </a:rPr>
              <a:t> facilitate adhesion and growth</a:t>
            </a:r>
            <a:endParaRPr lang="en-US" dirty="0"/>
          </a:p>
        </p:txBody>
      </p:sp>
      <p:sp>
        <p:nvSpPr>
          <p:cNvPr id="4" name="Rectangle 3"/>
          <p:cNvSpPr/>
          <p:nvPr/>
        </p:nvSpPr>
        <p:spPr>
          <a:xfrm>
            <a:off x="6891866" y="3947055"/>
            <a:ext cx="2912534" cy="203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dirty="0" smtClean="0"/>
              <a:t>Filamentous </a:t>
            </a:r>
            <a:r>
              <a:rPr lang="en-US" dirty="0"/>
              <a:t>hemagglutinin </a:t>
            </a:r>
            <a:endParaRPr lang="en-US" dirty="0" smtClean="0"/>
          </a:p>
          <a:p>
            <a:pPr marL="342900" indent="-342900">
              <a:buAutoNum type="arabicPeriod"/>
            </a:pPr>
            <a:r>
              <a:rPr lang="en-US" dirty="0" err="1" smtClean="0"/>
              <a:t>Pertactin</a:t>
            </a:r>
            <a:r>
              <a:rPr lang="en-US" dirty="0" smtClean="0"/>
              <a:t> </a:t>
            </a:r>
          </a:p>
          <a:p>
            <a:pPr marL="342900" indent="-342900">
              <a:buAutoNum type="arabicPeriod"/>
            </a:pPr>
            <a:r>
              <a:rPr lang="en-US" dirty="0" smtClean="0"/>
              <a:t>Fimbriae</a:t>
            </a:r>
            <a:endParaRPr lang="en-US" dirty="0"/>
          </a:p>
        </p:txBody>
      </p:sp>
      <p:sp>
        <p:nvSpPr>
          <p:cNvPr id="7" name="Rectangle 6"/>
          <p:cNvSpPr/>
          <p:nvPr/>
        </p:nvSpPr>
        <p:spPr>
          <a:xfrm>
            <a:off x="1557865" y="3947055"/>
            <a:ext cx="3174999" cy="20388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indent="-342900">
              <a:buAutoNum type="arabicPeriod"/>
            </a:pPr>
            <a:r>
              <a:rPr lang="en-US" dirty="0" smtClean="0"/>
              <a:t>Signal Transduction System  Toxins [BvgA + BvgS]</a:t>
            </a:r>
          </a:p>
          <a:p>
            <a:pPr marL="342900" indent="-342900">
              <a:buAutoNum type="arabicPeriod"/>
            </a:pPr>
            <a:r>
              <a:rPr lang="en-US" dirty="0" smtClean="0"/>
              <a:t>Pertussis Toxin</a:t>
            </a:r>
          </a:p>
          <a:p>
            <a:pPr marL="342900" indent="-342900">
              <a:buAutoNum type="arabicPeriod"/>
            </a:pPr>
            <a:r>
              <a:rPr lang="en-US" dirty="0" smtClean="0"/>
              <a:t>Tracheal Cytotoxin</a:t>
            </a:r>
          </a:p>
          <a:p>
            <a:pPr marL="342900" indent="-342900">
              <a:buAutoNum type="arabicPeriod"/>
            </a:pPr>
            <a:r>
              <a:rPr lang="en-US" dirty="0" smtClean="0"/>
              <a:t>Adenylate Cyclase Toxin</a:t>
            </a:r>
            <a:endParaRPr lang="en-US" dirty="0"/>
          </a:p>
        </p:txBody>
      </p:sp>
      <p:sp>
        <p:nvSpPr>
          <p:cNvPr id="8" name="Rectangle 7"/>
          <p:cNvSpPr/>
          <p:nvPr/>
        </p:nvSpPr>
        <p:spPr>
          <a:xfrm>
            <a:off x="508000" y="1690688"/>
            <a:ext cx="5012267" cy="5275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endCxn id="7" idx="0"/>
          </p:cNvCxnSpPr>
          <p:nvPr/>
        </p:nvCxnSpPr>
        <p:spPr>
          <a:xfrm flipH="1">
            <a:off x="3145365" y="2692400"/>
            <a:ext cx="2662770" cy="1254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4" idx="0"/>
          </p:cNvCxnSpPr>
          <p:nvPr/>
        </p:nvCxnSpPr>
        <p:spPr>
          <a:xfrm>
            <a:off x="5808133" y="2692400"/>
            <a:ext cx="2540000" cy="1254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336800" y="3319727"/>
            <a:ext cx="1354667" cy="369332"/>
          </a:xfrm>
          <a:prstGeom prst="rect">
            <a:avLst/>
          </a:prstGeom>
          <a:noFill/>
        </p:spPr>
        <p:txBody>
          <a:bodyPr wrap="square" rtlCol="0">
            <a:spAutoFit/>
          </a:bodyPr>
          <a:lstStyle/>
          <a:p>
            <a:r>
              <a:rPr lang="en-US" dirty="0" smtClean="0"/>
              <a:t>1. Toxins</a:t>
            </a:r>
            <a:endParaRPr lang="en-US" dirty="0"/>
          </a:p>
        </p:txBody>
      </p:sp>
      <p:sp>
        <p:nvSpPr>
          <p:cNvPr id="16" name="TextBox 15"/>
          <p:cNvSpPr txBox="1"/>
          <p:nvPr/>
        </p:nvSpPr>
        <p:spPr>
          <a:xfrm>
            <a:off x="8068734" y="3319727"/>
            <a:ext cx="1354667" cy="369332"/>
          </a:xfrm>
          <a:prstGeom prst="rect">
            <a:avLst/>
          </a:prstGeom>
          <a:noFill/>
        </p:spPr>
        <p:txBody>
          <a:bodyPr wrap="square" rtlCol="0">
            <a:spAutoFit/>
          </a:bodyPr>
          <a:lstStyle/>
          <a:p>
            <a:r>
              <a:rPr lang="en-US" dirty="0" smtClean="0"/>
              <a:t>2. Adhesins</a:t>
            </a:r>
            <a:endParaRPr lang="en-US" dirty="0"/>
          </a:p>
        </p:txBody>
      </p:sp>
    </p:spTree>
    <p:extLst>
      <p:ext uri="{BB962C8B-B14F-4D97-AF65-F5344CB8AC3E}">
        <p14:creationId xmlns:p14="http://schemas.microsoft.com/office/powerpoint/2010/main" val="188377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Virulence factor Quick Guide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6091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0242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1325563"/>
          </a:xfrm>
        </p:spPr>
        <p:txBody>
          <a:bodyPr/>
          <a:lstStyle/>
          <a:p>
            <a:r>
              <a:rPr lang="en-US" dirty="0" smtClean="0"/>
              <a:t>Entry: What Facilitates Pathogenic Entry? </a:t>
            </a:r>
            <a:endParaRPr lang="en-US" dirty="0"/>
          </a:p>
        </p:txBody>
      </p:sp>
      <p:sp>
        <p:nvSpPr>
          <p:cNvPr id="7" name="Content Placeholder 2"/>
          <p:cNvSpPr>
            <a:spLocks noGrp="1"/>
          </p:cNvSpPr>
          <p:nvPr>
            <p:ph idx="1"/>
          </p:nvPr>
        </p:nvSpPr>
        <p:spPr>
          <a:xfrm>
            <a:off x="838200" y="1825625"/>
            <a:ext cx="10515600" cy="4351338"/>
          </a:xfrm>
        </p:spPr>
        <p:txBody>
          <a:bodyPr/>
          <a:lstStyle/>
          <a:p>
            <a:pPr marL="514350" indent="-514350">
              <a:buFont typeface="+mj-lt"/>
              <a:buAutoNum type="alphaUcPeriod"/>
            </a:pPr>
            <a:r>
              <a:rPr lang="en-US" dirty="0" smtClean="0"/>
              <a:t>Respiratory Droplets </a:t>
            </a:r>
          </a:p>
          <a:p>
            <a:pPr marL="514350" indent="-514350">
              <a:buFont typeface="+mj-lt"/>
              <a:buAutoNum type="alphaUcPeriod"/>
            </a:pPr>
            <a:r>
              <a:rPr lang="en-US" dirty="0" smtClean="0"/>
              <a:t>Virulence Factors</a:t>
            </a:r>
          </a:p>
          <a:p>
            <a:pPr marL="514350" indent="-514350">
              <a:buFont typeface="+mj-lt"/>
              <a:buAutoNum type="alphaUcPeriod"/>
            </a:pPr>
            <a:r>
              <a:rPr lang="en-US" u="sng" dirty="0" smtClean="0"/>
              <a:t>Phase Variation </a:t>
            </a:r>
            <a:r>
              <a:rPr lang="mr-IN" dirty="0" smtClean="0"/>
              <a:t>–</a:t>
            </a:r>
            <a:r>
              <a:rPr lang="en-US" dirty="0" smtClean="0"/>
              <a:t> without requiring the lengthy process of random mutations in order to evade immune clearance, Bordetella pertussis varies its protein expression via phase variation to facilitate entry and evasion of bacterial killing</a:t>
            </a:r>
          </a:p>
        </p:txBody>
      </p:sp>
      <p:sp>
        <p:nvSpPr>
          <p:cNvPr id="8" name="Rectangle 7"/>
          <p:cNvSpPr/>
          <p:nvPr/>
        </p:nvSpPr>
        <p:spPr>
          <a:xfrm>
            <a:off x="457200" y="1690688"/>
            <a:ext cx="4419600" cy="1120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8009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662</Words>
  <Application>Microsoft Macintosh PowerPoint</Application>
  <PresentationFormat>Widescreen</PresentationFormat>
  <Paragraphs>130</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Calibri Light</vt:lpstr>
      <vt:lpstr>Mangal</vt:lpstr>
      <vt:lpstr>Wingdings</vt:lpstr>
      <vt:lpstr>Arial</vt:lpstr>
      <vt:lpstr>Office Theme</vt:lpstr>
      <vt:lpstr>Bordetella Pertussis</vt:lpstr>
      <vt:lpstr>Encounter: Where does Bordetella pertussis reside? </vt:lpstr>
      <vt:lpstr>Encounter: Bacterial Characteristics that permit survival in environments where Bordetella pertussis is found.</vt:lpstr>
      <vt:lpstr>Encounter: Case &amp; Contact</vt:lpstr>
      <vt:lpstr>Entry: What Facilitates Pathogenic Entry? </vt:lpstr>
      <vt:lpstr>Entry: What Facilitates Pathogenic Entry? </vt:lpstr>
      <vt:lpstr>Entry: What Facilitates Pathogenic Entry? </vt:lpstr>
      <vt:lpstr>Virulence factor Quick Guide</vt:lpstr>
      <vt:lpstr>Entry: What Facilitates Pathogenic Entry? </vt:lpstr>
      <vt:lpstr>Multiplication and Spread</vt:lpstr>
      <vt:lpstr>Multiplication and Spread: Intracellular Cases</vt:lpstr>
      <vt:lpstr>Multiplication and Spread</vt:lpstr>
      <vt:lpstr>Bacterial Damage</vt:lpstr>
      <vt:lpstr>Bacterial Damage Summary</vt:lpstr>
      <vt:lpstr>Bacterial Damage Summary</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Devante Hernandez</dc:creator>
  <cp:lastModifiedBy>Alex Devante Hernandez</cp:lastModifiedBy>
  <cp:revision>27</cp:revision>
  <dcterms:created xsi:type="dcterms:W3CDTF">2017-12-02T00:48:31Z</dcterms:created>
  <dcterms:modified xsi:type="dcterms:W3CDTF">2017-12-02T07:38:05Z</dcterms:modified>
</cp:coreProperties>
</file>