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9CA4FE-FFDE-403A-9E1A-E329063D53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80CB6B-AF94-414A-AA2E-629221D3A8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6C0CA3-5E9F-425E-B6F2-41D9EBA0FF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776B5-D78C-423A-9C52-2492F4C7ADB9}" type="datetimeFigureOut">
              <a:rPr lang="en-CA" smtClean="0"/>
              <a:t>2020-07-06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A1C4BA-2E61-4009-A860-7C49E7E7DF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CB5619-7424-487E-9C6C-9AC0416C8D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CCAD4-A9E5-440F-89D3-65F8C8D869B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11689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F03E41-3620-49F3-AA29-685A0E69B2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8E8579A-41DF-402D-A8F1-BFCEC4B8A5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FB86DD-D1E4-4FA0-81A8-7E206892D4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776B5-D78C-423A-9C52-2492F4C7ADB9}" type="datetimeFigureOut">
              <a:rPr lang="en-CA" smtClean="0"/>
              <a:t>2020-07-06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F79619-BFE0-4A3E-A773-3190F4D20D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0EE491-12A7-4E48-BF39-6895204AE7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CCAD4-A9E5-440F-89D3-65F8C8D869B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16358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CE159E9-7149-414E-A221-A8F1135E4B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BD0EAFA-7E29-4AB4-9DD0-7A910C7336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477799-AB13-4E08-8615-5A2AD0D2D3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776B5-D78C-423A-9C52-2492F4C7ADB9}" type="datetimeFigureOut">
              <a:rPr lang="en-CA" smtClean="0"/>
              <a:t>2020-07-06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DC67BC-7DC7-4A04-9998-7EF55BA9CE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D47BD9-E709-48A0-AAE5-DE27A1B32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CCAD4-A9E5-440F-89D3-65F8C8D869B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89974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9649B8-0F19-4A60-B959-07645349D5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3625D0-3D6E-4D3E-B13E-BF5E440805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F59152-9831-4095-8CBF-8836698B33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776B5-D78C-423A-9C52-2492F4C7ADB9}" type="datetimeFigureOut">
              <a:rPr lang="en-CA" smtClean="0"/>
              <a:t>2020-07-06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013630-6FA0-4AD3-8130-CA16708914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E5DA86-0894-4D9B-AD84-0FC66082CF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CCAD4-A9E5-440F-89D3-65F8C8D869B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22434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EA77F3-5595-440E-855B-A4EC440A47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A25658-6466-4048-B90B-213D1D5629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74DDA8-8109-4815-8ED0-3B124A0A65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776B5-D78C-423A-9C52-2492F4C7ADB9}" type="datetimeFigureOut">
              <a:rPr lang="en-CA" smtClean="0"/>
              <a:t>2020-07-06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829C10-6E44-4FE6-8F46-41E4134C01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13D12C-D970-46B0-915F-DDF51952F2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CCAD4-A9E5-440F-89D3-65F8C8D869B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97790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22A376-DE33-442E-8BB9-327ECF2F00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C3F191-F108-4D96-A102-231E5B6855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4A2B18-C2AF-4AC7-B0DD-800EBDEE81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F4DD9F-8117-46B5-8EAE-7BEB21F4F9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776B5-D78C-423A-9C52-2492F4C7ADB9}" type="datetimeFigureOut">
              <a:rPr lang="en-CA" smtClean="0"/>
              <a:t>2020-07-06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E2EB41-2975-4457-B793-5799D0AE20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A354C3-EE56-4A94-8120-FD02A37475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CCAD4-A9E5-440F-89D3-65F8C8D869B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9406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7B2C5E-242D-4712-A647-C4D3809BBB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A110FC-5A0F-4A90-8AC9-21D0C8F900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A3E877-FF1A-4EB1-9757-43C6924201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CCEB15B-EE65-445E-A3DC-19860DCC7F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BC410E8-BC43-41C8-ABC0-21BCB8B60B3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4DCC777-BD0C-4C57-8AAA-6394272ED3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776B5-D78C-423A-9C52-2492F4C7ADB9}" type="datetimeFigureOut">
              <a:rPr lang="en-CA" smtClean="0"/>
              <a:t>2020-07-06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A6E67A7-88FF-4A71-832E-8EF80A4C57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091A5D0-7EF8-4566-A213-354A7D4EE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CCAD4-A9E5-440F-89D3-65F8C8D869B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86016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E4A5EF-0D9A-40AD-9835-3BAF7717C7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7CB3858-1794-4AC3-B353-79550623F0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776B5-D78C-423A-9C52-2492F4C7ADB9}" type="datetimeFigureOut">
              <a:rPr lang="en-CA" smtClean="0"/>
              <a:t>2020-07-06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FC36D3-434A-424B-92EB-2F3BF6C292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68B2BD9-C334-4CE7-983D-8CADBD5B8A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CCAD4-A9E5-440F-89D3-65F8C8D869B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19162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D4AEDC6-DD08-4EDA-B726-9BBAC6A84E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776B5-D78C-423A-9C52-2492F4C7ADB9}" type="datetimeFigureOut">
              <a:rPr lang="en-CA" smtClean="0"/>
              <a:t>2020-07-06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6B68E93-DBB6-4389-9389-1C262A472C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319512-A0EE-4C22-8CF7-977FA16F7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CCAD4-A9E5-440F-89D3-65F8C8D869B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49652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8A053E-04BB-43E3-84BF-3A4CAB76A1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08674F-0122-45FA-BDD3-B6F1E714B3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5059F1A-DD36-4180-A314-DB865C257E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11B71A-67E0-4D8B-BF2A-58F79D9199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776B5-D78C-423A-9C52-2492F4C7ADB9}" type="datetimeFigureOut">
              <a:rPr lang="en-CA" smtClean="0"/>
              <a:t>2020-07-06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C12516-C2D1-4EC9-971D-0EBB29B39F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9CE66C-B1D2-4960-B743-FA5AB49EE3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CCAD4-A9E5-440F-89D3-65F8C8D869B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46555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3802F2-139B-4FBE-828A-A966416CDD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4649BB3-8536-46EA-8C7C-75564E043B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40616A-1250-45EA-8550-93F36F502B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00426B-96F6-48E5-89D7-1B97D1A716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776B5-D78C-423A-9C52-2492F4C7ADB9}" type="datetimeFigureOut">
              <a:rPr lang="en-CA" smtClean="0"/>
              <a:t>2020-07-06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0DADD7-B6A8-4AE5-9B50-9DCD2841C6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BAC517-0223-4C78-9214-53C929D4E5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CCAD4-A9E5-440F-89D3-65F8C8D869B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22864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70E7523-6853-4075-91E1-8C4255B98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E9010D-1580-4C81-9318-9381244A26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EB18BD-DF98-48F9-AEBF-0E784662CE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4776B5-D78C-423A-9C52-2492F4C7ADB9}" type="datetimeFigureOut">
              <a:rPr lang="en-CA" smtClean="0"/>
              <a:t>2020-07-06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DBC9E3-6199-4107-8CCD-00B58688CE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AE3856-C9EF-44A7-8BEF-878E1EE948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7CCAD4-A9E5-440F-89D3-65F8C8D869B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58637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pose.open.ubc.ca/undeclared/" TargetMode="External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hyperlink" Target="https://pose.open.ubc.ca/open-access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pose.open.ubc.ca/open-research/" TargetMode="External"/><Relationship Id="rId5" Type="http://schemas.openxmlformats.org/officeDocument/2006/relationships/image" Target="../media/image3.png"/><Relationship Id="rId4" Type="http://schemas.openxmlformats.org/officeDocument/2006/relationships/hyperlink" Target="https://pose.open.ubc.ca/open-education/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4EB2B87-A4AD-44EC-A6C4-AF273BB3BD4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44238" y="-7556"/>
            <a:ext cx="12602913" cy="6865556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2FFA673F-EF3E-4CD3-B58C-5E94ACA546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350" y="3950208"/>
            <a:ext cx="5143500" cy="978408"/>
          </a:xfrm>
          <a:solidFill>
            <a:schemeClr val="bg1"/>
          </a:solidFill>
        </p:spPr>
        <p:txBody>
          <a:bodyPr/>
          <a:lstStyle/>
          <a:p>
            <a:pPr algn="l"/>
            <a:r>
              <a:rPr lang="en-CA" dirty="0"/>
              <a:t>WELCOME ----</a:t>
            </a:r>
          </a:p>
        </p:txBody>
      </p:sp>
    </p:spTree>
    <p:extLst>
      <p:ext uri="{BB962C8B-B14F-4D97-AF65-F5344CB8AC3E}">
        <p14:creationId xmlns:p14="http://schemas.microsoft.com/office/powerpoint/2010/main" val="10289511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5BB420-5754-44AA-9E30-FEDB2F3FFC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DA85ED-330E-49B6-A71B-37D76928B3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1028" name="Picture 4">
            <a:hlinkClick r:id="rId2"/>
            <a:extLst>
              <a:ext uri="{FF2B5EF4-FFF2-40B4-BE49-F238E27FC236}">
                <a16:creationId xmlns:a16="http://schemas.microsoft.com/office/drawing/2014/main" id="{9B19E524-F20A-498C-BBEC-DF399C14FE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50" y="-9866313"/>
            <a:ext cx="57150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>
            <a:hlinkClick r:id="rId4"/>
            <a:extLst>
              <a:ext uri="{FF2B5EF4-FFF2-40B4-BE49-F238E27FC236}">
                <a16:creationId xmlns:a16="http://schemas.microsoft.com/office/drawing/2014/main" id="{F33954A8-BD29-460B-A5D2-72C3AD4F63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12" y="4832357"/>
            <a:ext cx="1347784" cy="1347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>
            <a:hlinkClick r:id="rId6"/>
            <a:extLst>
              <a:ext uri="{FF2B5EF4-FFF2-40B4-BE49-F238E27FC236}">
                <a16:creationId xmlns:a16="http://schemas.microsoft.com/office/drawing/2014/main" id="{D070162E-8D11-4496-80F3-4D65AFB87C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6492" y="4817273"/>
            <a:ext cx="1347784" cy="1347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>
            <a:hlinkClick r:id="rId8"/>
            <a:extLst>
              <a:ext uri="{FF2B5EF4-FFF2-40B4-BE49-F238E27FC236}">
                <a16:creationId xmlns:a16="http://schemas.microsoft.com/office/drawing/2014/main" id="{20254099-0783-4F0F-AEC9-7E808FCC98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5653" y="4820451"/>
            <a:ext cx="1344606" cy="13446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>
            <a:extLst>
              <a:ext uri="{FF2B5EF4-FFF2-40B4-BE49-F238E27FC236}">
                <a16:creationId xmlns:a16="http://schemas.microsoft.com/office/drawing/2014/main" id="{8E0DC1D0-5774-4E62-9EEA-3CA30230A2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9194" y="4817273"/>
            <a:ext cx="1344606" cy="13446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56250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2</Words>
  <Application>Microsoft Office PowerPoint</Application>
  <PresentationFormat>Widescreen</PresentationFormat>
  <Paragraphs>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Erin Fields</dc:creator>
  <cp:lastModifiedBy>Erin Fields</cp:lastModifiedBy>
  <cp:revision>2</cp:revision>
  <dcterms:created xsi:type="dcterms:W3CDTF">2020-07-06T16:34:08Z</dcterms:created>
  <dcterms:modified xsi:type="dcterms:W3CDTF">2020-07-06T16:43:27Z</dcterms:modified>
</cp:coreProperties>
</file>