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95" r:id="rId3"/>
    <p:sldId id="257" r:id="rId4"/>
    <p:sldId id="260" r:id="rId5"/>
    <p:sldId id="258" r:id="rId6"/>
    <p:sldId id="259" r:id="rId7"/>
    <p:sldId id="265" r:id="rId8"/>
    <p:sldId id="263" r:id="rId9"/>
    <p:sldId id="264" r:id="rId10"/>
    <p:sldId id="261" r:id="rId11"/>
    <p:sldId id="266" r:id="rId12"/>
    <p:sldId id="274" r:id="rId13"/>
    <p:sldId id="262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6" r:id="rId29"/>
    <p:sldId id="282" r:id="rId30"/>
    <p:sldId id="283" r:id="rId31"/>
    <p:sldId id="288" r:id="rId32"/>
    <p:sldId id="287" r:id="rId33"/>
    <p:sldId id="284" r:id="rId34"/>
    <p:sldId id="289" r:id="rId35"/>
    <p:sldId id="290" r:id="rId36"/>
    <p:sldId id="294" r:id="rId37"/>
    <p:sldId id="291" r:id="rId38"/>
    <p:sldId id="285" r:id="rId39"/>
    <p:sldId id="292" r:id="rId40"/>
    <p:sldId id="293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612"/>
    <p:restoredTop sz="94671"/>
  </p:normalViewPr>
  <p:slideViewPr>
    <p:cSldViewPr snapToGrid="0" snapToObjects="1">
      <p:cViewPr>
        <p:scale>
          <a:sx n="75" d="100"/>
          <a:sy n="75" d="100"/>
        </p:scale>
        <p:origin x="144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B0F29E-6501-EE48-8F6C-1A269A473FA6}" type="doc">
      <dgm:prSet loTypeId="urn:microsoft.com/office/officeart/2005/8/layout/radial5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221F3EE-0159-214C-9E92-B28611C9B429}">
      <dgm:prSet phldrT="[Text]" custT="1"/>
      <dgm:spPr/>
      <dgm:t>
        <a:bodyPr/>
        <a:lstStyle/>
        <a:p>
          <a:pPr algn="ctr"/>
          <a:r>
            <a:rPr lang="en-US" sz="1600" b="1" dirty="0" smtClean="0"/>
            <a:t>most common pathogens associated with infection </a:t>
          </a:r>
          <a:endParaRPr lang="en-US" sz="1600" b="1" dirty="0"/>
        </a:p>
      </dgm:t>
    </dgm:pt>
    <dgm:pt modelId="{5CF9A75C-55F1-A047-8D7C-B56933E4E0DF}" type="parTrans" cxnId="{C9D1C999-79E3-A646-BC8C-813B64E369A9}">
      <dgm:prSet/>
      <dgm:spPr/>
      <dgm:t>
        <a:bodyPr/>
        <a:lstStyle/>
        <a:p>
          <a:endParaRPr lang="en-US" sz="4000"/>
        </a:p>
      </dgm:t>
    </dgm:pt>
    <dgm:pt modelId="{E3197199-6DCD-EB4B-812C-6C41D8E7FCAF}" type="sibTrans" cxnId="{C9D1C999-79E3-A646-BC8C-813B64E369A9}">
      <dgm:prSet/>
      <dgm:spPr/>
      <dgm:t>
        <a:bodyPr/>
        <a:lstStyle/>
        <a:p>
          <a:endParaRPr lang="en-US" sz="4000"/>
        </a:p>
      </dgm:t>
    </dgm:pt>
    <dgm:pt modelId="{80FABAEA-65AB-1149-AF13-07207B11B652}">
      <dgm:prSet phldrT="[Text]" custT="1"/>
      <dgm:spPr/>
      <dgm:t>
        <a:bodyPr/>
        <a:lstStyle/>
        <a:p>
          <a:r>
            <a:rPr lang="en-US" sz="1600" b="1" i="1" dirty="0" smtClean="0"/>
            <a:t>Rickettsia philipii</a:t>
          </a:r>
          <a:r>
            <a:rPr lang="en-US" sz="1600" b="1" dirty="0" smtClean="0"/>
            <a:t> </a:t>
          </a:r>
          <a:endParaRPr lang="en-US" sz="1600" dirty="0"/>
        </a:p>
      </dgm:t>
    </dgm:pt>
    <dgm:pt modelId="{FFE65F23-7B3C-5447-9F98-94D3EE3AB9D9}" type="parTrans" cxnId="{790C0A6E-B584-964C-A7C4-AAC5A07B0BC0}">
      <dgm:prSet custT="1"/>
      <dgm:spPr/>
      <dgm:t>
        <a:bodyPr/>
        <a:lstStyle/>
        <a:p>
          <a:endParaRPr lang="en-US" sz="1600"/>
        </a:p>
      </dgm:t>
    </dgm:pt>
    <dgm:pt modelId="{7A15F5B1-3773-B74B-AB3D-FDC507DCBC53}" type="sibTrans" cxnId="{790C0A6E-B584-964C-A7C4-AAC5A07B0BC0}">
      <dgm:prSet/>
      <dgm:spPr/>
      <dgm:t>
        <a:bodyPr/>
        <a:lstStyle/>
        <a:p>
          <a:endParaRPr lang="en-US" sz="4000"/>
        </a:p>
      </dgm:t>
    </dgm:pt>
    <dgm:pt modelId="{64EA755D-519D-F646-9036-9894C0D012CA}">
      <dgm:prSet phldrT="[Text]" custT="1"/>
      <dgm:spPr/>
      <dgm:t>
        <a:bodyPr/>
        <a:lstStyle/>
        <a:p>
          <a:r>
            <a:rPr lang="en-US" sz="1600" b="1" i="1" dirty="0" smtClean="0"/>
            <a:t>Rickettsia akari</a:t>
          </a:r>
          <a:endParaRPr lang="en-US" sz="1600" dirty="0"/>
        </a:p>
      </dgm:t>
    </dgm:pt>
    <dgm:pt modelId="{EB1B8E0A-BF0B-3441-8D7A-F29E215AF780}" type="parTrans" cxnId="{8925B6AB-09FE-8441-873E-E8C53EF1CB61}">
      <dgm:prSet custT="1"/>
      <dgm:spPr/>
      <dgm:t>
        <a:bodyPr/>
        <a:lstStyle/>
        <a:p>
          <a:endParaRPr lang="en-US" sz="1600"/>
        </a:p>
      </dgm:t>
    </dgm:pt>
    <dgm:pt modelId="{FAE38DC5-DEFD-A945-8AFE-FA09A9E5AF74}" type="sibTrans" cxnId="{8925B6AB-09FE-8441-873E-E8C53EF1CB61}">
      <dgm:prSet/>
      <dgm:spPr/>
      <dgm:t>
        <a:bodyPr/>
        <a:lstStyle/>
        <a:p>
          <a:endParaRPr lang="en-US" sz="4000"/>
        </a:p>
      </dgm:t>
    </dgm:pt>
    <dgm:pt modelId="{6F34E439-318C-4644-8CC7-1728F3A35452}">
      <dgm:prSet phldrT="[Text]" custT="1"/>
      <dgm:spPr/>
      <dgm:t>
        <a:bodyPr/>
        <a:lstStyle/>
        <a:p>
          <a:r>
            <a:rPr lang="en-US" sz="1600" b="1" i="1" dirty="0" smtClean="0"/>
            <a:t>Borrelia burgdorferi</a:t>
          </a:r>
          <a:r>
            <a:rPr lang="en-US" sz="1600" b="1" dirty="0" smtClean="0"/>
            <a:t> </a:t>
          </a:r>
          <a:endParaRPr lang="en-US" sz="1600" dirty="0"/>
        </a:p>
      </dgm:t>
    </dgm:pt>
    <dgm:pt modelId="{0FD6E0AC-6CB2-A643-A6F1-BA8CA45FC279}" type="parTrans" cxnId="{0E5DFC6B-513A-9443-B755-D4CBAFC20D0E}">
      <dgm:prSet custT="1"/>
      <dgm:spPr/>
      <dgm:t>
        <a:bodyPr/>
        <a:lstStyle/>
        <a:p>
          <a:endParaRPr lang="en-US" sz="1600"/>
        </a:p>
      </dgm:t>
    </dgm:pt>
    <dgm:pt modelId="{27D15F73-6736-E94A-87D1-266E6B4D0EAB}" type="sibTrans" cxnId="{0E5DFC6B-513A-9443-B755-D4CBAFC20D0E}">
      <dgm:prSet/>
      <dgm:spPr/>
      <dgm:t>
        <a:bodyPr/>
        <a:lstStyle/>
        <a:p>
          <a:endParaRPr lang="en-US" sz="4000"/>
        </a:p>
      </dgm:t>
    </dgm:pt>
    <dgm:pt modelId="{51BE64C7-CAFB-BF41-AD36-6193C62C517C}">
      <dgm:prSet custT="1"/>
      <dgm:spPr/>
      <dgm:t>
        <a:bodyPr/>
        <a:lstStyle/>
        <a:p>
          <a:r>
            <a:rPr lang="en-US" sz="1600" b="1" i="1" dirty="0" smtClean="0"/>
            <a:t>Anaplasma phagocytophilum</a:t>
          </a:r>
          <a:r>
            <a:rPr lang="en-US" sz="1600" b="1" dirty="0" smtClean="0"/>
            <a:t> </a:t>
          </a:r>
          <a:endParaRPr lang="en-US" sz="1600" dirty="0"/>
        </a:p>
      </dgm:t>
    </dgm:pt>
    <dgm:pt modelId="{8CF24A63-5271-6049-9DA0-9AA4B04199C6}" type="parTrans" cxnId="{FE8A1782-8D4B-8545-BB3D-A2108A01C7AD}">
      <dgm:prSet custT="1"/>
      <dgm:spPr/>
      <dgm:t>
        <a:bodyPr/>
        <a:lstStyle/>
        <a:p>
          <a:endParaRPr lang="en-US" sz="1600"/>
        </a:p>
      </dgm:t>
    </dgm:pt>
    <dgm:pt modelId="{A6362E62-A003-2245-9D90-E9B4F672D8A8}" type="sibTrans" cxnId="{FE8A1782-8D4B-8545-BB3D-A2108A01C7AD}">
      <dgm:prSet/>
      <dgm:spPr/>
      <dgm:t>
        <a:bodyPr/>
        <a:lstStyle/>
        <a:p>
          <a:endParaRPr lang="en-US" sz="4000"/>
        </a:p>
      </dgm:t>
    </dgm:pt>
    <dgm:pt modelId="{8B97C08B-8A72-BA46-9543-BF9318F12828}">
      <dgm:prSet custT="1"/>
      <dgm:spPr/>
      <dgm:t>
        <a:bodyPr/>
        <a:lstStyle/>
        <a:p>
          <a:r>
            <a:rPr lang="en-US" sz="1600" b="1" i="1" dirty="0" smtClean="0"/>
            <a:t>Borrelia mayonii</a:t>
          </a:r>
          <a:r>
            <a:rPr lang="en-US" sz="1600" b="1" dirty="0" smtClean="0"/>
            <a:t> </a:t>
          </a:r>
          <a:endParaRPr lang="en-US" sz="1600" dirty="0"/>
        </a:p>
      </dgm:t>
    </dgm:pt>
    <dgm:pt modelId="{F9841ADE-52A3-B144-AA94-17685B63E9C6}" type="parTrans" cxnId="{D5D793CF-8725-F04E-B535-884CB92CE3D2}">
      <dgm:prSet custT="1"/>
      <dgm:spPr/>
      <dgm:t>
        <a:bodyPr/>
        <a:lstStyle/>
        <a:p>
          <a:endParaRPr lang="en-US" sz="1600"/>
        </a:p>
      </dgm:t>
    </dgm:pt>
    <dgm:pt modelId="{C1D32D8D-0DC3-B744-9E2F-DD4EA991E204}" type="sibTrans" cxnId="{D5D793CF-8725-F04E-B535-884CB92CE3D2}">
      <dgm:prSet/>
      <dgm:spPr/>
      <dgm:t>
        <a:bodyPr/>
        <a:lstStyle/>
        <a:p>
          <a:endParaRPr lang="en-US" sz="4000"/>
        </a:p>
      </dgm:t>
    </dgm:pt>
    <dgm:pt modelId="{87A947AF-6A6A-6B4F-A96A-62AACEA69279}">
      <dgm:prSet custT="1"/>
      <dgm:spPr/>
      <dgm:t>
        <a:bodyPr/>
        <a:lstStyle/>
        <a:p>
          <a:r>
            <a:rPr lang="en-US" sz="1600" b="1" i="1" dirty="0" smtClean="0"/>
            <a:t>Ehrlichia chaffeensis</a:t>
          </a:r>
          <a:r>
            <a:rPr lang="en-US" sz="1600" b="1" dirty="0" smtClean="0"/>
            <a:t> </a:t>
          </a:r>
          <a:endParaRPr lang="en-US" sz="1600" dirty="0"/>
        </a:p>
      </dgm:t>
    </dgm:pt>
    <dgm:pt modelId="{F4AACB67-A5D8-F845-8ADE-1047A4B399BB}" type="parTrans" cxnId="{B39A3327-9300-FD44-B151-BD8ECF1D49A4}">
      <dgm:prSet custT="1"/>
      <dgm:spPr/>
      <dgm:t>
        <a:bodyPr/>
        <a:lstStyle/>
        <a:p>
          <a:endParaRPr lang="en-US" sz="1600"/>
        </a:p>
      </dgm:t>
    </dgm:pt>
    <dgm:pt modelId="{171C41E6-6E1E-F943-B416-8DD0951FBC7D}" type="sibTrans" cxnId="{B39A3327-9300-FD44-B151-BD8ECF1D49A4}">
      <dgm:prSet/>
      <dgm:spPr/>
      <dgm:t>
        <a:bodyPr/>
        <a:lstStyle/>
        <a:p>
          <a:endParaRPr lang="en-US" sz="4000"/>
        </a:p>
      </dgm:t>
    </dgm:pt>
    <dgm:pt modelId="{885B1893-8879-7C42-9E0B-24211349EFE0}">
      <dgm:prSet custT="1"/>
      <dgm:spPr/>
      <dgm:t>
        <a:bodyPr/>
        <a:lstStyle/>
        <a:p>
          <a:r>
            <a:rPr lang="en-US" sz="1600" b="1" i="1" dirty="0" smtClean="0"/>
            <a:t>Babesi duncani</a:t>
          </a:r>
          <a:r>
            <a:rPr lang="en-US" sz="1600" b="1" dirty="0" smtClean="0"/>
            <a:t> and </a:t>
          </a:r>
          <a:r>
            <a:rPr lang="en-US" sz="1600" b="1" i="1" dirty="0" smtClean="0"/>
            <a:t>microti</a:t>
          </a:r>
          <a:r>
            <a:rPr lang="en-US" sz="1600" b="1" dirty="0" smtClean="0"/>
            <a:t> </a:t>
          </a:r>
          <a:endParaRPr lang="en-US" sz="1600" dirty="0"/>
        </a:p>
      </dgm:t>
    </dgm:pt>
    <dgm:pt modelId="{6FBB8570-ADBD-B140-B3A0-FE6F59297B02}" type="parTrans" cxnId="{E76066B7-6A9F-E142-865A-02CFDB6FFDFD}">
      <dgm:prSet custT="1"/>
      <dgm:spPr/>
      <dgm:t>
        <a:bodyPr/>
        <a:lstStyle/>
        <a:p>
          <a:endParaRPr lang="en-US" sz="1600"/>
        </a:p>
      </dgm:t>
    </dgm:pt>
    <dgm:pt modelId="{A2D41667-0BBC-944D-8C28-391172FCAF10}" type="sibTrans" cxnId="{E76066B7-6A9F-E142-865A-02CFDB6FFDFD}">
      <dgm:prSet/>
      <dgm:spPr/>
      <dgm:t>
        <a:bodyPr/>
        <a:lstStyle/>
        <a:p>
          <a:endParaRPr lang="en-US" sz="4000"/>
        </a:p>
      </dgm:t>
    </dgm:pt>
    <dgm:pt modelId="{31208A08-5F00-D542-A9BA-6646D9D8603E}">
      <dgm:prSet custT="1"/>
      <dgm:spPr/>
      <dgm:t>
        <a:bodyPr/>
        <a:lstStyle/>
        <a:p>
          <a:r>
            <a:rPr lang="en-US" sz="1600" b="1" i="1" dirty="0" smtClean="0"/>
            <a:t>Francisella tularensis</a:t>
          </a:r>
          <a:r>
            <a:rPr lang="en-US" sz="1600" b="1" dirty="0" smtClean="0"/>
            <a:t> </a:t>
          </a:r>
          <a:endParaRPr lang="en-US" sz="1600" dirty="0"/>
        </a:p>
      </dgm:t>
    </dgm:pt>
    <dgm:pt modelId="{5943175E-1B05-704F-9927-16BB73A14D4D}" type="parTrans" cxnId="{2E2F73BF-252C-FE45-B6F6-D6D4AD4B0C30}">
      <dgm:prSet custT="1"/>
      <dgm:spPr/>
      <dgm:t>
        <a:bodyPr/>
        <a:lstStyle/>
        <a:p>
          <a:endParaRPr lang="en-US" sz="1600"/>
        </a:p>
      </dgm:t>
    </dgm:pt>
    <dgm:pt modelId="{A2388F4C-5E78-F646-BCE0-D12AEE420BB4}" type="sibTrans" cxnId="{2E2F73BF-252C-FE45-B6F6-D6D4AD4B0C30}">
      <dgm:prSet/>
      <dgm:spPr/>
      <dgm:t>
        <a:bodyPr/>
        <a:lstStyle/>
        <a:p>
          <a:endParaRPr lang="en-US" sz="4000"/>
        </a:p>
      </dgm:t>
    </dgm:pt>
    <dgm:pt modelId="{BB4FC9AD-52B3-664D-9D81-E29D038D9C77}">
      <dgm:prSet phldrT="[Text]" custT="1"/>
      <dgm:spPr/>
      <dgm:t>
        <a:bodyPr/>
        <a:lstStyle/>
        <a:p>
          <a:r>
            <a:rPr lang="en-US" sz="1600" b="1" i="1" dirty="0" smtClean="0"/>
            <a:t>Rickettsia parkeri</a:t>
          </a:r>
          <a:r>
            <a:rPr lang="en-US" sz="1600" b="1" dirty="0" smtClean="0"/>
            <a:t> </a:t>
          </a:r>
          <a:endParaRPr lang="en-US" sz="1600" dirty="0"/>
        </a:p>
      </dgm:t>
    </dgm:pt>
    <dgm:pt modelId="{CC1DAC55-8D74-354D-9FBC-D0A81DE95290}" type="sibTrans" cxnId="{483124B1-AFCE-E44C-B1EC-462757FCD87C}">
      <dgm:prSet/>
      <dgm:spPr/>
      <dgm:t>
        <a:bodyPr/>
        <a:lstStyle/>
        <a:p>
          <a:endParaRPr lang="en-US" sz="4000"/>
        </a:p>
      </dgm:t>
    </dgm:pt>
    <dgm:pt modelId="{D1ED86C6-EF86-894B-8E28-D29C3DC4730D}" type="parTrans" cxnId="{483124B1-AFCE-E44C-B1EC-462757FCD87C}">
      <dgm:prSet custT="1"/>
      <dgm:spPr/>
      <dgm:t>
        <a:bodyPr/>
        <a:lstStyle/>
        <a:p>
          <a:endParaRPr lang="en-US" sz="1600"/>
        </a:p>
      </dgm:t>
    </dgm:pt>
    <dgm:pt modelId="{5EE910E9-83EA-2B48-9493-9C2DBED602E2}" type="pres">
      <dgm:prSet presAssocID="{F2B0F29E-6501-EE48-8F6C-1A269A473FA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3C86CB-047F-1C47-851B-F42415893600}" type="pres">
      <dgm:prSet presAssocID="{3221F3EE-0159-214C-9E92-B28611C9B429}" presName="centerShape" presStyleLbl="node0" presStyleIdx="0" presStyleCnt="1" custScaleX="192226" custScaleY="199722"/>
      <dgm:spPr/>
      <dgm:t>
        <a:bodyPr/>
        <a:lstStyle/>
        <a:p>
          <a:endParaRPr lang="en-US"/>
        </a:p>
      </dgm:t>
    </dgm:pt>
    <dgm:pt modelId="{D575A634-EA97-2344-9D6B-0B71F7160C2C}" type="pres">
      <dgm:prSet presAssocID="{D1ED86C6-EF86-894B-8E28-D29C3DC4730D}" presName="parTrans" presStyleLbl="sibTrans2D1" presStyleIdx="0" presStyleCnt="9"/>
      <dgm:spPr/>
      <dgm:t>
        <a:bodyPr/>
        <a:lstStyle/>
        <a:p>
          <a:endParaRPr lang="en-US"/>
        </a:p>
      </dgm:t>
    </dgm:pt>
    <dgm:pt modelId="{DF9E4431-AAC6-4F41-AAE4-76E5BCC842AD}" type="pres">
      <dgm:prSet presAssocID="{D1ED86C6-EF86-894B-8E28-D29C3DC4730D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4CF616C7-6EB2-DB43-8053-5F4BFC8BAB05}" type="pres">
      <dgm:prSet presAssocID="{BB4FC9AD-52B3-664D-9D81-E29D038D9C77}" presName="node" presStyleLbl="node1" presStyleIdx="0" presStyleCnt="9" custRadScaleRad="101484" custRadScaleInc="114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098C5-7D2A-BD44-A134-CBF0D0E913DA}" type="pres">
      <dgm:prSet presAssocID="{FFE65F23-7B3C-5447-9F98-94D3EE3AB9D9}" presName="parTrans" presStyleLbl="sibTrans2D1" presStyleIdx="1" presStyleCnt="9"/>
      <dgm:spPr/>
      <dgm:t>
        <a:bodyPr/>
        <a:lstStyle/>
        <a:p>
          <a:endParaRPr lang="en-US"/>
        </a:p>
      </dgm:t>
    </dgm:pt>
    <dgm:pt modelId="{5D45D208-F34E-1848-AC3E-B445B94E9985}" type="pres">
      <dgm:prSet presAssocID="{FFE65F23-7B3C-5447-9F98-94D3EE3AB9D9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64B936EC-80A7-B84E-A03D-736E4C3AF46A}" type="pres">
      <dgm:prSet presAssocID="{80FABAEA-65AB-1149-AF13-07207B11B652}" presName="node" presStyleLbl="node1" presStyleIdx="1" presStyleCnt="9" custScaleX="105453" custScaleY="108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D679C0-5989-3B4D-B8A2-F1B83112FAA6}" type="pres">
      <dgm:prSet presAssocID="{EB1B8E0A-BF0B-3441-8D7A-F29E215AF780}" presName="parTrans" presStyleLbl="sibTrans2D1" presStyleIdx="2" presStyleCnt="9"/>
      <dgm:spPr/>
      <dgm:t>
        <a:bodyPr/>
        <a:lstStyle/>
        <a:p>
          <a:endParaRPr lang="en-US"/>
        </a:p>
      </dgm:t>
    </dgm:pt>
    <dgm:pt modelId="{D742E868-7C32-0C4E-8988-3278D706A194}" type="pres">
      <dgm:prSet presAssocID="{EB1B8E0A-BF0B-3441-8D7A-F29E215AF780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EB97E6ED-43CE-F641-9E56-EAA70DEB42E9}" type="pres">
      <dgm:prSet presAssocID="{64EA755D-519D-F646-9036-9894C0D012C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E50575-1DC6-1E4D-8BE8-E5A2551346F4}" type="pres">
      <dgm:prSet presAssocID="{0FD6E0AC-6CB2-A643-A6F1-BA8CA45FC279}" presName="parTrans" presStyleLbl="sibTrans2D1" presStyleIdx="3" presStyleCnt="9"/>
      <dgm:spPr/>
      <dgm:t>
        <a:bodyPr/>
        <a:lstStyle/>
        <a:p>
          <a:endParaRPr lang="en-US"/>
        </a:p>
      </dgm:t>
    </dgm:pt>
    <dgm:pt modelId="{357635BE-0E16-3F4F-B9FD-E8D91CF64479}" type="pres">
      <dgm:prSet presAssocID="{0FD6E0AC-6CB2-A643-A6F1-BA8CA45FC279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5B32F10A-BFA9-8B40-BC3B-28F221786032}" type="pres">
      <dgm:prSet presAssocID="{6F34E439-318C-4644-8CC7-1728F3A35452}" presName="node" presStyleLbl="node1" presStyleIdx="3" presStyleCnt="9" custScaleX="127366" custScaleY="1167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65D7E3-1240-E545-808E-B000E03C1AF9}" type="pres">
      <dgm:prSet presAssocID="{8CF24A63-5271-6049-9DA0-9AA4B04199C6}" presName="parTrans" presStyleLbl="sibTrans2D1" presStyleIdx="4" presStyleCnt="9"/>
      <dgm:spPr/>
      <dgm:t>
        <a:bodyPr/>
        <a:lstStyle/>
        <a:p>
          <a:endParaRPr lang="en-US"/>
        </a:p>
      </dgm:t>
    </dgm:pt>
    <dgm:pt modelId="{3E54FF17-CEAF-1742-9E4F-8D440BCD2724}" type="pres">
      <dgm:prSet presAssocID="{8CF24A63-5271-6049-9DA0-9AA4B04199C6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06CB348B-8891-4946-8440-9A511E953A14}" type="pres">
      <dgm:prSet presAssocID="{51BE64C7-CAFB-BF41-AD36-6193C62C517C}" presName="node" presStyleLbl="node1" presStyleIdx="4" presStyleCnt="9" custScaleX="116758" custScaleY="1130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6E055-7A00-DA4D-8F76-8401536A0DAA}" type="pres">
      <dgm:prSet presAssocID="{F9841ADE-52A3-B144-AA94-17685B63E9C6}" presName="parTrans" presStyleLbl="sibTrans2D1" presStyleIdx="5" presStyleCnt="9"/>
      <dgm:spPr/>
      <dgm:t>
        <a:bodyPr/>
        <a:lstStyle/>
        <a:p>
          <a:endParaRPr lang="en-US"/>
        </a:p>
      </dgm:t>
    </dgm:pt>
    <dgm:pt modelId="{E70EFB04-25C7-C24F-9319-EC73B0E11097}" type="pres">
      <dgm:prSet presAssocID="{F9841ADE-52A3-B144-AA94-17685B63E9C6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6E5A7A37-DDA9-DC41-9826-C096972A7309}" type="pres">
      <dgm:prSet presAssocID="{8B97C08B-8A72-BA46-9543-BF9318F12828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EF8874-E5A5-D943-8B87-1C89BABD2C7D}" type="pres">
      <dgm:prSet presAssocID="{F4AACB67-A5D8-F845-8ADE-1047A4B399BB}" presName="parTrans" presStyleLbl="sibTrans2D1" presStyleIdx="6" presStyleCnt="9"/>
      <dgm:spPr/>
      <dgm:t>
        <a:bodyPr/>
        <a:lstStyle/>
        <a:p>
          <a:endParaRPr lang="en-US"/>
        </a:p>
      </dgm:t>
    </dgm:pt>
    <dgm:pt modelId="{1569F619-8A45-FC47-BFE9-2AA65CB5C81A}" type="pres">
      <dgm:prSet presAssocID="{F4AACB67-A5D8-F845-8ADE-1047A4B399BB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4E487BAF-C1B7-E943-B694-B202D8093E54}" type="pres">
      <dgm:prSet presAssocID="{87A947AF-6A6A-6B4F-A96A-62AACEA69279}" presName="node" presStyleLbl="node1" presStyleIdx="6" presStyleCnt="9" custScaleX="124374" custScaleY="1149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C1FFB0-6EAB-8A46-9905-45C65CDD11A1}" type="pres">
      <dgm:prSet presAssocID="{6FBB8570-ADBD-B140-B3A0-FE6F59297B02}" presName="parTrans" presStyleLbl="sibTrans2D1" presStyleIdx="7" presStyleCnt="9"/>
      <dgm:spPr/>
      <dgm:t>
        <a:bodyPr/>
        <a:lstStyle/>
        <a:p>
          <a:endParaRPr lang="en-US"/>
        </a:p>
      </dgm:t>
    </dgm:pt>
    <dgm:pt modelId="{5854E9E5-BB21-7D49-B897-F8830A2710CD}" type="pres">
      <dgm:prSet presAssocID="{6FBB8570-ADBD-B140-B3A0-FE6F59297B02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1B0E0675-763F-DA4B-86F4-9AC8A16D24FF}" type="pres">
      <dgm:prSet presAssocID="{885B1893-8879-7C42-9E0B-24211349EFE0}" presName="node" presStyleLbl="node1" presStyleIdx="7" presStyleCnt="9" custScaleX="117361" custScaleY="115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67AA18-2B35-974F-8A6C-2465BCAAE2F9}" type="pres">
      <dgm:prSet presAssocID="{5943175E-1B05-704F-9927-16BB73A14D4D}" presName="parTrans" presStyleLbl="sibTrans2D1" presStyleIdx="8" presStyleCnt="9"/>
      <dgm:spPr/>
      <dgm:t>
        <a:bodyPr/>
        <a:lstStyle/>
        <a:p>
          <a:endParaRPr lang="en-US"/>
        </a:p>
      </dgm:t>
    </dgm:pt>
    <dgm:pt modelId="{F6C56BBF-85AD-784F-8FBB-EA08F364C883}" type="pres">
      <dgm:prSet presAssocID="{5943175E-1B05-704F-9927-16BB73A14D4D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316514ED-7088-A748-952D-F4B93C29B02C}" type="pres">
      <dgm:prSet presAssocID="{31208A08-5F00-D542-A9BA-6646D9D8603E}" presName="node" presStyleLbl="node1" presStyleIdx="8" presStyleCnt="9" custScaleX="108917" custScaleY="1094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4E0DD1-AFF1-BF43-9C54-F4E62EFB01C9}" type="presOf" srcId="{FFE65F23-7B3C-5447-9F98-94D3EE3AB9D9}" destId="{801098C5-7D2A-BD44-A134-CBF0D0E913DA}" srcOrd="0" destOrd="0" presId="urn:microsoft.com/office/officeart/2005/8/layout/radial5"/>
    <dgm:cxn modelId="{BA3B924B-C2D7-ED43-BD31-BC1A2F1A4BA4}" type="presOf" srcId="{D1ED86C6-EF86-894B-8E28-D29C3DC4730D}" destId="{D575A634-EA97-2344-9D6B-0B71F7160C2C}" srcOrd="0" destOrd="0" presId="urn:microsoft.com/office/officeart/2005/8/layout/radial5"/>
    <dgm:cxn modelId="{483124B1-AFCE-E44C-B1EC-462757FCD87C}" srcId="{3221F3EE-0159-214C-9E92-B28611C9B429}" destId="{BB4FC9AD-52B3-664D-9D81-E29D038D9C77}" srcOrd="0" destOrd="0" parTransId="{D1ED86C6-EF86-894B-8E28-D29C3DC4730D}" sibTransId="{CC1DAC55-8D74-354D-9FBC-D0A81DE95290}"/>
    <dgm:cxn modelId="{51396F43-50D4-B741-80F5-8FA2E96850C8}" type="presOf" srcId="{6FBB8570-ADBD-B140-B3A0-FE6F59297B02}" destId="{5854E9E5-BB21-7D49-B897-F8830A2710CD}" srcOrd="1" destOrd="0" presId="urn:microsoft.com/office/officeart/2005/8/layout/radial5"/>
    <dgm:cxn modelId="{9E22D939-0A3D-BB42-A3CD-3B354A575985}" type="presOf" srcId="{87A947AF-6A6A-6B4F-A96A-62AACEA69279}" destId="{4E487BAF-C1B7-E943-B694-B202D8093E54}" srcOrd="0" destOrd="0" presId="urn:microsoft.com/office/officeart/2005/8/layout/radial5"/>
    <dgm:cxn modelId="{1859AB6B-9E77-2546-9FFA-10CDA76F7745}" type="presOf" srcId="{8CF24A63-5271-6049-9DA0-9AA4B04199C6}" destId="{3E54FF17-CEAF-1742-9E4F-8D440BCD2724}" srcOrd="1" destOrd="0" presId="urn:microsoft.com/office/officeart/2005/8/layout/radial5"/>
    <dgm:cxn modelId="{ADF55FBC-E470-BE47-80CC-DA882A2DB382}" type="presOf" srcId="{D1ED86C6-EF86-894B-8E28-D29C3DC4730D}" destId="{DF9E4431-AAC6-4F41-AAE4-76E5BCC842AD}" srcOrd="1" destOrd="0" presId="urn:microsoft.com/office/officeart/2005/8/layout/radial5"/>
    <dgm:cxn modelId="{62A563CE-5360-BA48-8346-3CFF8E882CA2}" type="presOf" srcId="{8CF24A63-5271-6049-9DA0-9AA4B04199C6}" destId="{BB65D7E3-1240-E545-808E-B000E03C1AF9}" srcOrd="0" destOrd="0" presId="urn:microsoft.com/office/officeart/2005/8/layout/radial5"/>
    <dgm:cxn modelId="{BED908A8-FDDE-6740-8E59-3E5ADED9F393}" type="presOf" srcId="{6FBB8570-ADBD-B140-B3A0-FE6F59297B02}" destId="{7EC1FFB0-6EAB-8A46-9905-45C65CDD11A1}" srcOrd="0" destOrd="0" presId="urn:microsoft.com/office/officeart/2005/8/layout/radial5"/>
    <dgm:cxn modelId="{157BBFCD-10F7-1946-A59E-8384D873E5A8}" type="presOf" srcId="{F9841ADE-52A3-B144-AA94-17685B63E9C6}" destId="{A9D6E055-7A00-DA4D-8F76-8401536A0DAA}" srcOrd="0" destOrd="0" presId="urn:microsoft.com/office/officeart/2005/8/layout/radial5"/>
    <dgm:cxn modelId="{74C51184-C6B9-4543-A265-D12CF2160010}" type="presOf" srcId="{31208A08-5F00-D542-A9BA-6646D9D8603E}" destId="{316514ED-7088-A748-952D-F4B93C29B02C}" srcOrd="0" destOrd="0" presId="urn:microsoft.com/office/officeart/2005/8/layout/radial5"/>
    <dgm:cxn modelId="{8925B6AB-09FE-8441-873E-E8C53EF1CB61}" srcId="{3221F3EE-0159-214C-9E92-B28611C9B429}" destId="{64EA755D-519D-F646-9036-9894C0D012CA}" srcOrd="2" destOrd="0" parTransId="{EB1B8E0A-BF0B-3441-8D7A-F29E215AF780}" sibTransId="{FAE38DC5-DEFD-A945-8AFE-FA09A9E5AF74}"/>
    <dgm:cxn modelId="{E76066B7-6A9F-E142-865A-02CFDB6FFDFD}" srcId="{3221F3EE-0159-214C-9E92-B28611C9B429}" destId="{885B1893-8879-7C42-9E0B-24211349EFE0}" srcOrd="7" destOrd="0" parTransId="{6FBB8570-ADBD-B140-B3A0-FE6F59297B02}" sibTransId="{A2D41667-0BBC-944D-8C28-391172FCAF10}"/>
    <dgm:cxn modelId="{3E4BA839-23EF-1E48-B0FE-2FACAB6438B9}" type="presOf" srcId="{5943175E-1B05-704F-9927-16BB73A14D4D}" destId="{B967AA18-2B35-974F-8A6C-2465BCAAE2F9}" srcOrd="0" destOrd="0" presId="urn:microsoft.com/office/officeart/2005/8/layout/radial5"/>
    <dgm:cxn modelId="{033D3D41-E8B9-0046-86CE-2EE893E7B0F8}" type="presOf" srcId="{F2B0F29E-6501-EE48-8F6C-1A269A473FA6}" destId="{5EE910E9-83EA-2B48-9493-9C2DBED602E2}" srcOrd="0" destOrd="0" presId="urn:microsoft.com/office/officeart/2005/8/layout/radial5"/>
    <dgm:cxn modelId="{90170C8F-47A7-A349-9622-C8E874680D8E}" type="presOf" srcId="{F9841ADE-52A3-B144-AA94-17685B63E9C6}" destId="{E70EFB04-25C7-C24F-9319-EC73B0E11097}" srcOrd="1" destOrd="0" presId="urn:microsoft.com/office/officeart/2005/8/layout/radial5"/>
    <dgm:cxn modelId="{739AAB81-D042-FE42-8EE1-E85E21A0DF23}" type="presOf" srcId="{0FD6E0AC-6CB2-A643-A6F1-BA8CA45FC279}" destId="{CEE50575-1DC6-1E4D-8BE8-E5A2551346F4}" srcOrd="0" destOrd="0" presId="urn:microsoft.com/office/officeart/2005/8/layout/radial5"/>
    <dgm:cxn modelId="{6D90BB1D-F95D-484E-A67F-E83DF2AD9A9F}" type="presOf" srcId="{8B97C08B-8A72-BA46-9543-BF9318F12828}" destId="{6E5A7A37-DDA9-DC41-9826-C096972A7309}" srcOrd="0" destOrd="0" presId="urn:microsoft.com/office/officeart/2005/8/layout/radial5"/>
    <dgm:cxn modelId="{A9D6F91B-5EAA-274C-B2C9-054AE6C9417B}" type="presOf" srcId="{F4AACB67-A5D8-F845-8ADE-1047A4B399BB}" destId="{0EEF8874-E5A5-D943-8B87-1C89BABD2C7D}" srcOrd="0" destOrd="0" presId="urn:microsoft.com/office/officeart/2005/8/layout/radial5"/>
    <dgm:cxn modelId="{D636F7F6-0D81-E842-A078-142E2B62411D}" type="presOf" srcId="{64EA755D-519D-F646-9036-9894C0D012CA}" destId="{EB97E6ED-43CE-F641-9E56-EAA70DEB42E9}" srcOrd="0" destOrd="0" presId="urn:microsoft.com/office/officeart/2005/8/layout/radial5"/>
    <dgm:cxn modelId="{790C0A6E-B584-964C-A7C4-AAC5A07B0BC0}" srcId="{3221F3EE-0159-214C-9E92-B28611C9B429}" destId="{80FABAEA-65AB-1149-AF13-07207B11B652}" srcOrd="1" destOrd="0" parTransId="{FFE65F23-7B3C-5447-9F98-94D3EE3AB9D9}" sibTransId="{7A15F5B1-3773-B74B-AB3D-FDC507DCBC53}"/>
    <dgm:cxn modelId="{C9D1C999-79E3-A646-BC8C-813B64E369A9}" srcId="{F2B0F29E-6501-EE48-8F6C-1A269A473FA6}" destId="{3221F3EE-0159-214C-9E92-B28611C9B429}" srcOrd="0" destOrd="0" parTransId="{5CF9A75C-55F1-A047-8D7C-B56933E4E0DF}" sibTransId="{E3197199-6DCD-EB4B-812C-6C41D8E7FCAF}"/>
    <dgm:cxn modelId="{FE9D0B34-766B-1B4E-9BEB-9D3E89DB0327}" type="presOf" srcId="{FFE65F23-7B3C-5447-9F98-94D3EE3AB9D9}" destId="{5D45D208-F34E-1848-AC3E-B445B94E9985}" srcOrd="1" destOrd="0" presId="urn:microsoft.com/office/officeart/2005/8/layout/radial5"/>
    <dgm:cxn modelId="{4070C032-BF50-A947-B5E8-0EBC314D20C4}" type="presOf" srcId="{BB4FC9AD-52B3-664D-9D81-E29D038D9C77}" destId="{4CF616C7-6EB2-DB43-8053-5F4BFC8BAB05}" srcOrd="0" destOrd="0" presId="urn:microsoft.com/office/officeart/2005/8/layout/radial5"/>
    <dgm:cxn modelId="{1527A8E0-F86C-1F49-A227-8966D3E5A0DB}" type="presOf" srcId="{885B1893-8879-7C42-9E0B-24211349EFE0}" destId="{1B0E0675-763F-DA4B-86F4-9AC8A16D24FF}" srcOrd="0" destOrd="0" presId="urn:microsoft.com/office/officeart/2005/8/layout/radial5"/>
    <dgm:cxn modelId="{F575C477-D813-E542-A871-AAE666761600}" type="presOf" srcId="{80FABAEA-65AB-1149-AF13-07207B11B652}" destId="{64B936EC-80A7-B84E-A03D-736E4C3AF46A}" srcOrd="0" destOrd="0" presId="urn:microsoft.com/office/officeart/2005/8/layout/radial5"/>
    <dgm:cxn modelId="{2E2F73BF-252C-FE45-B6F6-D6D4AD4B0C30}" srcId="{3221F3EE-0159-214C-9E92-B28611C9B429}" destId="{31208A08-5F00-D542-A9BA-6646D9D8603E}" srcOrd="8" destOrd="0" parTransId="{5943175E-1B05-704F-9927-16BB73A14D4D}" sibTransId="{A2388F4C-5E78-F646-BCE0-D12AEE420BB4}"/>
    <dgm:cxn modelId="{00150CBF-D4A8-0044-8AF5-C9D40138D76A}" type="presOf" srcId="{0FD6E0AC-6CB2-A643-A6F1-BA8CA45FC279}" destId="{357635BE-0E16-3F4F-B9FD-E8D91CF64479}" srcOrd="1" destOrd="0" presId="urn:microsoft.com/office/officeart/2005/8/layout/radial5"/>
    <dgm:cxn modelId="{D5D793CF-8725-F04E-B535-884CB92CE3D2}" srcId="{3221F3EE-0159-214C-9E92-B28611C9B429}" destId="{8B97C08B-8A72-BA46-9543-BF9318F12828}" srcOrd="5" destOrd="0" parTransId="{F9841ADE-52A3-B144-AA94-17685B63E9C6}" sibTransId="{C1D32D8D-0DC3-B744-9E2F-DD4EA991E204}"/>
    <dgm:cxn modelId="{64DCB397-C625-ED4A-8E51-297D752C83CE}" type="presOf" srcId="{51BE64C7-CAFB-BF41-AD36-6193C62C517C}" destId="{06CB348B-8891-4946-8440-9A511E953A14}" srcOrd="0" destOrd="0" presId="urn:microsoft.com/office/officeart/2005/8/layout/radial5"/>
    <dgm:cxn modelId="{FE8A1782-8D4B-8545-BB3D-A2108A01C7AD}" srcId="{3221F3EE-0159-214C-9E92-B28611C9B429}" destId="{51BE64C7-CAFB-BF41-AD36-6193C62C517C}" srcOrd="4" destOrd="0" parTransId="{8CF24A63-5271-6049-9DA0-9AA4B04199C6}" sibTransId="{A6362E62-A003-2245-9D90-E9B4F672D8A8}"/>
    <dgm:cxn modelId="{FAFB9824-521B-3248-9096-161210EAE1A2}" type="presOf" srcId="{5943175E-1B05-704F-9927-16BB73A14D4D}" destId="{F6C56BBF-85AD-784F-8FBB-EA08F364C883}" srcOrd="1" destOrd="0" presId="urn:microsoft.com/office/officeart/2005/8/layout/radial5"/>
    <dgm:cxn modelId="{7B134348-D695-E046-A3E7-1155A545D507}" type="presOf" srcId="{6F34E439-318C-4644-8CC7-1728F3A35452}" destId="{5B32F10A-BFA9-8B40-BC3B-28F221786032}" srcOrd="0" destOrd="0" presId="urn:microsoft.com/office/officeart/2005/8/layout/radial5"/>
    <dgm:cxn modelId="{EC9DBA2E-E8C1-8940-B95C-DC03FC20E9D9}" type="presOf" srcId="{3221F3EE-0159-214C-9E92-B28611C9B429}" destId="{013C86CB-047F-1C47-851B-F42415893600}" srcOrd="0" destOrd="0" presId="urn:microsoft.com/office/officeart/2005/8/layout/radial5"/>
    <dgm:cxn modelId="{60CC0C9C-12B1-7E4B-B641-2619EEEF5B23}" type="presOf" srcId="{F4AACB67-A5D8-F845-8ADE-1047A4B399BB}" destId="{1569F619-8A45-FC47-BFE9-2AA65CB5C81A}" srcOrd="1" destOrd="0" presId="urn:microsoft.com/office/officeart/2005/8/layout/radial5"/>
    <dgm:cxn modelId="{0EE8F14A-2204-0944-8BD5-2297607FE5AE}" type="presOf" srcId="{EB1B8E0A-BF0B-3441-8D7A-F29E215AF780}" destId="{D742E868-7C32-0C4E-8988-3278D706A194}" srcOrd="1" destOrd="0" presId="urn:microsoft.com/office/officeart/2005/8/layout/radial5"/>
    <dgm:cxn modelId="{B39A3327-9300-FD44-B151-BD8ECF1D49A4}" srcId="{3221F3EE-0159-214C-9E92-B28611C9B429}" destId="{87A947AF-6A6A-6B4F-A96A-62AACEA69279}" srcOrd="6" destOrd="0" parTransId="{F4AACB67-A5D8-F845-8ADE-1047A4B399BB}" sibTransId="{171C41E6-6E1E-F943-B416-8DD0951FBC7D}"/>
    <dgm:cxn modelId="{707AF73D-34D0-4640-A58E-BC454AC94468}" type="presOf" srcId="{EB1B8E0A-BF0B-3441-8D7A-F29E215AF780}" destId="{1AD679C0-5989-3B4D-B8A2-F1B83112FAA6}" srcOrd="0" destOrd="0" presId="urn:microsoft.com/office/officeart/2005/8/layout/radial5"/>
    <dgm:cxn modelId="{0E5DFC6B-513A-9443-B755-D4CBAFC20D0E}" srcId="{3221F3EE-0159-214C-9E92-B28611C9B429}" destId="{6F34E439-318C-4644-8CC7-1728F3A35452}" srcOrd="3" destOrd="0" parTransId="{0FD6E0AC-6CB2-A643-A6F1-BA8CA45FC279}" sibTransId="{27D15F73-6736-E94A-87D1-266E6B4D0EAB}"/>
    <dgm:cxn modelId="{7A95765F-BDDA-CA4F-AD2C-98882A36311D}" type="presParOf" srcId="{5EE910E9-83EA-2B48-9493-9C2DBED602E2}" destId="{013C86CB-047F-1C47-851B-F42415893600}" srcOrd="0" destOrd="0" presId="urn:microsoft.com/office/officeart/2005/8/layout/radial5"/>
    <dgm:cxn modelId="{71D66495-5FB9-764C-83A6-0C368A4758F8}" type="presParOf" srcId="{5EE910E9-83EA-2B48-9493-9C2DBED602E2}" destId="{D575A634-EA97-2344-9D6B-0B71F7160C2C}" srcOrd="1" destOrd="0" presId="urn:microsoft.com/office/officeart/2005/8/layout/radial5"/>
    <dgm:cxn modelId="{45D83A18-64FB-CD4A-8D2F-07E1C6B62017}" type="presParOf" srcId="{D575A634-EA97-2344-9D6B-0B71F7160C2C}" destId="{DF9E4431-AAC6-4F41-AAE4-76E5BCC842AD}" srcOrd="0" destOrd="0" presId="urn:microsoft.com/office/officeart/2005/8/layout/radial5"/>
    <dgm:cxn modelId="{7405B60D-1FC5-5947-937C-9872E0D9BCDF}" type="presParOf" srcId="{5EE910E9-83EA-2B48-9493-9C2DBED602E2}" destId="{4CF616C7-6EB2-DB43-8053-5F4BFC8BAB05}" srcOrd="2" destOrd="0" presId="urn:microsoft.com/office/officeart/2005/8/layout/radial5"/>
    <dgm:cxn modelId="{070018FA-AC0F-A449-8C52-BA91EDE9EFD4}" type="presParOf" srcId="{5EE910E9-83EA-2B48-9493-9C2DBED602E2}" destId="{801098C5-7D2A-BD44-A134-CBF0D0E913DA}" srcOrd="3" destOrd="0" presId="urn:microsoft.com/office/officeart/2005/8/layout/radial5"/>
    <dgm:cxn modelId="{E18CF2F2-A8F7-614A-AF2F-440C800FD4EB}" type="presParOf" srcId="{801098C5-7D2A-BD44-A134-CBF0D0E913DA}" destId="{5D45D208-F34E-1848-AC3E-B445B94E9985}" srcOrd="0" destOrd="0" presId="urn:microsoft.com/office/officeart/2005/8/layout/radial5"/>
    <dgm:cxn modelId="{FE24A4F0-8344-774D-A9CE-764A445026BC}" type="presParOf" srcId="{5EE910E9-83EA-2B48-9493-9C2DBED602E2}" destId="{64B936EC-80A7-B84E-A03D-736E4C3AF46A}" srcOrd="4" destOrd="0" presId="urn:microsoft.com/office/officeart/2005/8/layout/radial5"/>
    <dgm:cxn modelId="{F7E6424D-F69F-3C43-9B82-40346E567FF4}" type="presParOf" srcId="{5EE910E9-83EA-2B48-9493-9C2DBED602E2}" destId="{1AD679C0-5989-3B4D-B8A2-F1B83112FAA6}" srcOrd="5" destOrd="0" presId="urn:microsoft.com/office/officeart/2005/8/layout/radial5"/>
    <dgm:cxn modelId="{F57703E8-21EE-B94B-9370-DC3432F7F617}" type="presParOf" srcId="{1AD679C0-5989-3B4D-B8A2-F1B83112FAA6}" destId="{D742E868-7C32-0C4E-8988-3278D706A194}" srcOrd="0" destOrd="0" presId="urn:microsoft.com/office/officeart/2005/8/layout/radial5"/>
    <dgm:cxn modelId="{8286B604-789A-3C49-B887-1F82223653CD}" type="presParOf" srcId="{5EE910E9-83EA-2B48-9493-9C2DBED602E2}" destId="{EB97E6ED-43CE-F641-9E56-EAA70DEB42E9}" srcOrd="6" destOrd="0" presId="urn:microsoft.com/office/officeart/2005/8/layout/radial5"/>
    <dgm:cxn modelId="{8092BE32-2BB3-4C49-B2AE-F08D67E2BC91}" type="presParOf" srcId="{5EE910E9-83EA-2B48-9493-9C2DBED602E2}" destId="{CEE50575-1DC6-1E4D-8BE8-E5A2551346F4}" srcOrd="7" destOrd="0" presId="urn:microsoft.com/office/officeart/2005/8/layout/radial5"/>
    <dgm:cxn modelId="{537FD501-5B2E-6C4F-9B30-19D070CA4B7B}" type="presParOf" srcId="{CEE50575-1DC6-1E4D-8BE8-E5A2551346F4}" destId="{357635BE-0E16-3F4F-B9FD-E8D91CF64479}" srcOrd="0" destOrd="0" presId="urn:microsoft.com/office/officeart/2005/8/layout/radial5"/>
    <dgm:cxn modelId="{E723D5E3-92C8-F24C-8906-8DDF09915CF7}" type="presParOf" srcId="{5EE910E9-83EA-2B48-9493-9C2DBED602E2}" destId="{5B32F10A-BFA9-8B40-BC3B-28F221786032}" srcOrd="8" destOrd="0" presId="urn:microsoft.com/office/officeart/2005/8/layout/radial5"/>
    <dgm:cxn modelId="{9348AA86-12E0-634E-ACB3-E9D578F5F65D}" type="presParOf" srcId="{5EE910E9-83EA-2B48-9493-9C2DBED602E2}" destId="{BB65D7E3-1240-E545-808E-B000E03C1AF9}" srcOrd="9" destOrd="0" presId="urn:microsoft.com/office/officeart/2005/8/layout/radial5"/>
    <dgm:cxn modelId="{0DC2D5B2-8DD8-BA45-8D04-DF8EAB4BFCBB}" type="presParOf" srcId="{BB65D7E3-1240-E545-808E-B000E03C1AF9}" destId="{3E54FF17-CEAF-1742-9E4F-8D440BCD2724}" srcOrd="0" destOrd="0" presId="urn:microsoft.com/office/officeart/2005/8/layout/radial5"/>
    <dgm:cxn modelId="{70138691-94BB-8F4A-823A-9251803FF263}" type="presParOf" srcId="{5EE910E9-83EA-2B48-9493-9C2DBED602E2}" destId="{06CB348B-8891-4946-8440-9A511E953A14}" srcOrd="10" destOrd="0" presId="urn:microsoft.com/office/officeart/2005/8/layout/radial5"/>
    <dgm:cxn modelId="{AE558881-57EA-4C47-BE42-67BCBC02C923}" type="presParOf" srcId="{5EE910E9-83EA-2B48-9493-9C2DBED602E2}" destId="{A9D6E055-7A00-DA4D-8F76-8401536A0DAA}" srcOrd="11" destOrd="0" presId="urn:microsoft.com/office/officeart/2005/8/layout/radial5"/>
    <dgm:cxn modelId="{9606DAFF-6CA8-C44C-AD03-371BA4492627}" type="presParOf" srcId="{A9D6E055-7A00-DA4D-8F76-8401536A0DAA}" destId="{E70EFB04-25C7-C24F-9319-EC73B0E11097}" srcOrd="0" destOrd="0" presId="urn:microsoft.com/office/officeart/2005/8/layout/radial5"/>
    <dgm:cxn modelId="{4B50C482-B489-5849-A3FE-0F7F01BD022B}" type="presParOf" srcId="{5EE910E9-83EA-2B48-9493-9C2DBED602E2}" destId="{6E5A7A37-DDA9-DC41-9826-C096972A7309}" srcOrd="12" destOrd="0" presId="urn:microsoft.com/office/officeart/2005/8/layout/radial5"/>
    <dgm:cxn modelId="{A68D2CC7-1886-BC47-A3EB-2AAA3D01A260}" type="presParOf" srcId="{5EE910E9-83EA-2B48-9493-9C2DBED602E2}" destId="{0EEF8874-E5A5-D943-8B87-1C89BABD2C7D}" srcOrd="13" destOrd="0" presId="urn:microsoft.com/office/officeart/2005/8/layout/radial5"/>
    <dgm:cxn modelId="{91A8D200-8BC0-1245-9456-62ED5385B873}" type="presParOf" srcId="{0EEF8874-E5A5-D943-8B87-1C89BABD2C7D}" destId="{1569F619-8A45-FC47-BFE9-2AA65CB5C81A}" srcOrd="0" destOrd="0" presId="urn:microsoft.com/office/officeart/2005/8/layout/radial5"/>
    <dgm:cxn modelId="{8103973A-368F-8A47-B0C0-0ED3C8A17738}" type="presParOf" srcId="{5EE910E9-83EA-2B48-9493-9C2DBED602E2}" destId="{4E487BAF-C1B7-E943-B694-B202D8093E54}" srcOrd="14" destOrd="0" presId="urn:microsoft.com/office/officeart/2005/8/layout/radial5"/>
    <dgm:cxn modelId="{A3F6CC03-88BE-6C4C-9016-F0406DA0B78C}" type="presParOf" srcId="{5EE910E9-83EA-2B48-9493-9C2DBED602E2}" destId="{7EC1FFB0-6EAB-8A46-9905-45C65CDD11A1}" srcOrd="15" destOrd="0" presId="urn:microsoft.com/office/officeart/2005/8/layout/radial5"/>
    <dgm:cxn modelId="{393B6466-1B0F-9449-87DC-B941F9DFEFB1}" type="presParOf" srcId="{7EC1FFB0-6EAB-8A46-9905-45C65CDD11A1}" destId="{5854E9E5-BB21-7D49-B897-F8830A2710CD}" srcOrd="0" destOrd="0" presId="urn:microsoft.com/office/officeart/2005/8/layout/radial5"/>
    <dgm:cxn modelId="{232FD60F-9A81-F546-A395-EF7133177636}" type="presParOf" srcId="{5EE910E9-83EA-2B48-9493-9C2DBED602E2}" destId="{1B0E0675-763F-DA4B-86F4-9AC8A16D24FF}" srcOrd="16" destOrd="0" presId="urn:microsoft.com/office/officeart/2005/8/layout/radial5"/>
    <dgm:cxn modelId="{7A2BF0E8-1646-1546-B4B8-87C377299A03}" type="presParOf" srcId="{5EE910E9-83EA-2B48-9493-9C2DBED602E2}" destId="{B967AA18-2B35-974F-8A6C-2465BCAAE2F9}" srcOrd="17" destOrd="0" presId="urn:microsoft.com/office/officeart/2005/8/layout/radial5"/>
    <dgm:cxn modelId="{98E76611-A0DB-EE45-B997-ED1720737C97}" type="presParOf" srcId="{B967AA18-2B35-974F-8A6C-2465BCAAE2F9}" destId="{F6C56BBF-85AD-784F-8FBB-EA08F364C883}" srcOrd="0" destOrd="0" presId="urn:microsoft.com/office/officeart/2005/8/layout/radial5"/>
    <dgm:cxn modelId="{11FB889A-B9D5-ED4E-8EBD-03A0DF445EAB}" type="presParOf" srcId="{5EE910E9-83EA-2B48-9493-9C2DBED602E2}" destId="{316514ED-7088-A748-952D-F4B93C29B02C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B831471-BDFF-8B40-849B-A3293A31D657}" type="doc">
      <dgm:prSet loTypeId="urn:microsoft.com/office/officeart/2005/8/layout/h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A4E4AC-0C5D-964D-A739-5ADEEEA2E58F}">
      <dgm:prSet phldrT="[Text]"/>
      <dgm:spPr/>
      <dgm:t>
        <a:bodyPr/>
        <a:lstStyle/>
        <a:p>
          <a:r>
            <a:rPr lang="en-US" dirty="0" smtClean="0"/>
            <a:t>Observe [IgM] at 1 week</a:t>
          </a:r>
          <a:endParaRPr lang="en-US" dirty="0"/>
        </a:p>
      </dgm:t>
    </dgm:pt>
    <dgm:pt modelId="{0D6B7894-9133-CC40-BF64-52CC84C6D200}" type="parTrans" cxnId="{FE20FBE9-0B52-0748-9231-879789028298}">
      <dgm:prSet/>
      <dgm:spPr/>
      <dgm:t>
        <a:bodyPr/>
        <a:lstStyle/>
        <a:p>
          <a:endParaRPr lang="en-US"/>
        </a:p>
      </dgm:t>
    </dgm:pt>
    <dgm:pt modelId="{7DD82E16-D9D5-4848-A60E-CE3420B7B9B9}" type="sibTrans" cxnId="{FE20FBE9-0B52-0748-9231-879789028298}">
      <dgm:prSet/>
      <dgm:spPr/>
      <dgm:t>
        <a:bodyPr/>
        <a:lstStyle/>
        <a:p>
          <a:endParaRPr lang="en-US"/>
        </a:p>
      </dgm:t>
    </dgm:pt>
    <dgm:pt modelId="{8A73A726-FC56-6246-B0D8-A6A5CE225D8D}">
      <dgm:prSet phldrT="[Text]"/>
      <dgm:spPr/>
      <dgm:t>
        <a:bodyPr/>
        <a:lstStyle/>
        <a:p>
          <a:r>
            <a:rPr lang="en-US" dirty="0" smtClean="0"/>
            <a:t>Test samples after 1</a:t>
          </a:r>
          <a:r>
            <a:rPr lang="en-US" baseline="30000" dirty="0" smtClean="0"/>
            <a:t>st</a:t>
          </a:r>
          <a:r>
            <a:rPr lang="en-US" dirty="0" smtClean="0"/>
            <a:t> week of illness</a:t>
          </a:r>
          <a:endParaRPr lang="en-US" dirty="0"/>
        </a:p>
      </dgm:t>
    </dgm:pt>
    <dgm:pt modelId="{4B1F888E-51D5-454E-8C63-58E938AFE84E}" type="parTrans" cxnId="{74E11AF2-AEBE-844D-ACA4-99BAE2CB5413}">
      <dgm:prSet/>
      <dgm:spPr/>
      <dgm:t>
        <a:bodyPr/>
        <a:lstStyle/>
        <a:p>
          <a:endParaRPr lang="en-US"/>
        </a:p>
      </dgm:t>
    </dgm:pt>
    <dgm:pt modelId="{D161E724-6CC1-EB48-B447-EA75B466A126}" type="sibTrans" cxnId="{74E11AF2-AEBE-844D-ACA4-99BAE2CB5413}">
      <dgm:prSet/>
      <dgm:spPr/>
      <dgm:t>
        <a:bodyPr/>
        <a:lstStyle/>
        <a:p>
          <a:endParaRPr lang="en-US"/>
        </a:p>
      </dgm:t>
    </dgm:pt>
    <dgm:pt modelId="{0D78D742-63DC-B64B-B102-77146B8F91CC}">
      <dgm:prSet phldrT="[Text]"/>
      <dgm:spPr/>
      <dgm:t>
        <a:bodyPr/>
        <a:lstStyle/>
        <a:p>
          <a:r>
            <a:rPr lang="en-US" dirty="0" smtClean="0"/>
            <a:t>Observe [IgM] at 2-3 weeks</a:t>
          </a:r>
          <a:endParaRPr lang="en-US" dirty="0"/>
        </a:p>
      </dgm:t>
    </dgm:pt>
    <dgm:pt modelId="{EE1DDD17-45EF-A54F-9BC4-FE105937E8CB}" type="parTrans" cxnId="{57DE9E52-F330-964D-A655-0A373A9876DF}">
      <dgm:prSet/>
      <dgm:spPr/>
      <dgm:t>
        <a:bodyPr/>
        <a:lstStyle/>
        <a:p>
          <a:endParaRPr lang="en-US"/>
        </a:p>
      </dgm:t>
    </dgm:pt>
    <dgm:pt modelId="{AE15621A-DBCF-CF4D-BC4C-BF007B371753}" type="sibTrans" cxnId="{57DE9E52-F330-964D-A655-0A373A9876DF}">
      <dgm:prSet/>
      <dgm:spPr/>
      <dgm:t>
        <a:bodyPr/>
        <a:lstStyle/>
        <a:p>
          <a:endParaRPr lang="en-US"/>
        </a:p>
      </dgm:t>
    </dgm:pt>
    <dgm:pt modelId="{6C7389A9-4ED6-1A46-8BEF-9D56B21032D6}">
      <dgm:prSet phldrT="[Text]"/>
      <dgm:spPr/>
      <dgm:t>
        <a:bodyPr/>
        <a:lstStyle/>
        <a:p>
          <a:r>
            <a:rPr lang="en-US" dirty="0" smtClean="0"/>
            <a:t>Test samples 2-3 weeks after illness</a:t>
          </a:r>
          <a:endParaRPr lang="en-US" dirty="0"/>
        </a:p>
      </dgm:t>
    </dgm:pt>
    <dgm:pt modelId="{8604D66C-A4E3-2D4B-8903-656CD151A955}" type="parTrans" cxnId="{A1ADBE12-D622-7C43-82F9-F7C03D9280C8}">
      <dgm:prSet/>
      <dgm:spPr/>
      <dgm:t>
        <a:bodyPr/>
        <a:lstStyle/>
        <a:p>
          <a:endParaRPr lang="en-US"/>
        </a:p>
      </dgm:t>
    </dgm:pt>
    <dgm:pt modelId="{6E7FA6D1-7DF8-AB40-AB1E-0640D379B0EC}" type="sibTrans" cxnId="{A1ADBE12-D622-7C43-82F9-F7C03D9280C8}">
      <dgm:prSet/>
      <dgm:spPr/>
      <dgm:t>
        <a:bodyPr/>
        <a:lstStyle/>
        <a:p>
          <a:endParaRPr lang="en-US"/>
        </a:p>
      </dgm:t>
    </dgm:pt>
    <dgm:pt modelId="{2CF57B2A-12BA-9A4C-AA6C-A4F6008E1CC4}">
      <dgm:prSet phldrT="[Text]"/>
      <dgm:spPr/>
      <dgm:t>
        <a:bodyPr/>
        <a:lstStyle/>
        <a:p>
          <a:r>
            <a:rPr lang="en-US" dirty="0" smtClean="0"/>
            <a:t>Evidence of infection is observed from a 4- fold increase in antibodies</a:t>
          </a:r>
          <a:endParaRPr lang="en-US" dirty="0"/>
        </a:p>
      </dgm:t>
    </dgm:pt>
    <dgm:pt modelId="{D93EFBE4-3A95-0342-8766-F5FF3DCDC1A7}" type="parTrans" cxnId="{038C53B6-32F4-AC49-844D-FA65291F93BA}">
      <dgm:prSet/>
      <dgm:spPr/>
      <dgm:t>
        <a:bodyPr/>
        <a:lstStyle/>
        <a:p>
          <a:endParaRPr lang="en-US"/>
        </a:p>
      </dgm:t>
    </dgm:pt>
    <dgm:pt modelId="{A8A21FF4-2F9E-3849-B2AA-B949305D0B9B}" type="sibTrans" cxnId="{038C53B6-32F4-AC49-844D-FA65291F93BA}">
      <dgm:prSet/>
      <dgm:spPr/>
      <dgm:t>
        <a:bodyPr/>
        <a:lstStyle/>
        <a:p>
          <a:endParaRPr lang="en-US"/>
        </a:p>
      </dgm:t>
    </dgm:pt>
    <dgm:pt modelId="{9956CE91-709D-5743-9004-BA6DC6EB0BCD}">
      <dgm:prSet phldrT="[Text]"/>
      <dgm:spPr/>
      <dgm:t>
        <a:bodyPr/>
        <a:lstStyle/>
        <a:p>
          <a:r>
            <a:rPr lang="en-US" dirty="0" smtClean="0"/>
            <a:t>Make final conclusion </a:t>
          </a:r>
          <a:endParaRPr lang="en-US" dirty="0"/>
        </a:p>
      </dgm:t>
    </dgm:pt>
    <dgm:pt modelId="{90A57D7E-5619-814E-B3B6-FBE974B88959}" type="parTrans" cxnId="{4830F063-7F56-1E48-AC52-0EBA67086BF7}">
      <dgm:prSet/>
      <dgm:spPr/>
      <dgm:t>
        <a:bodyPr/>
        <a:lstStyle/>
        <a:p>
          <a:endParaRPr lang="en-US"/>
        </a:p>
      </dgm:t>
    </dgm:pt>
    <dgm:pt modelId="{85198638-5D59-2345-9D77-D5C19D2C1E1A}" type="sibTrans" cxnId="{4830F063-7F56-1E48-AC52-0EBA67086BF7}">
      <dgm:prSet/>
      <dgm:spPr/>
      <dgm:t>
        <a:bodyPr/>
        <a:lstStyle/>
        <a:p>
          <a:endParaRPr lang="en-US"/>
        </a:p>
      </dgm:t>
    </dgm:pt>
    <dgm:pt modelId="{F1140F65-B950-AF4E-AD4A-EF45720752AD}" type="pres">
      <dgm:prSet presAssocID="{7B831471-BDFF-8B40-849B-A3293A31D65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B51630-2BF0-8F44-AF32-31CE92E78EBB}" type="pres">
      <dgm:prSet presAssocID="{7B831471-BDFF-8B40-849B-A3293A31D657}" presName="tSp" presStyleCnt="0"/>
      <dgm:spPr/>
    </dgm:pt>
    <dgm:pt modelId="{742B4B24-F01E-FB4C-B4BD-92D1286B5D87}" type="pres">
      <dgm:prSet presAssocID="{7B831471-BDFF-8B40-849B-A3293A31D657}" presName="bSp" presStyleCnt="0"/>
      <dgm:spPr/>
    </dgm:pt>
    <dgm:pt modelId="{87197AC0-E8A8-5D4A-9822-D03B3157631C}" type="pres">
      <dgm:prSet presAssocID="{7B831471-BDFF-8B40-849B-A3293A31D657}" presName="process" presStyleCnt="0"/>
      <dgm:spPr/>
    </dgm:pt>
    <dgm:pt modelId="{AEBA0F5F-0AC8-1E49-A8E3-AD798B74832E}" type="pres">
      <dgm:prSet presAssocID="{85A4E4AC-0C5D-964D-A739-5ADEEEA2E58F}" presName="composite1" presStyleCnt="0"/>
      <dgm:spPr/>
    </dgm:pt>
    <dgm:pt modelId="{924962E1-73C8-5C40-97FE-933B38B869AF}" type="pres">
      <dgm:prSet presAssocID="{85A4E4AC-0C5D-964D-A739-5ADEEEA2E58F}" presName="dummyNode1" presStyleLbl="node1" presStyleIdx="0" presStyleCnt="3"/>
      <dgm:spPr/>
    </dgm:pt>
    <dgm:pt modelId="{BA56B7D4-C033-FA42-BCD8-80A63D9442D5}" type="pres">
      <dgm:prSet presAssocID="{85A4E4AC-0C5D-964D-A739-5ADEEEA2E58F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6BF98-8DA0-6848-9D8A-ED864204E3CC}" type="pres">
      <dgm:prSet presAssocID="{85A4E4AC-0C5D-964D-A739-5ADEEEA2E58F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AE6A4F-AF99-E14D-8EC0-B7D2480A50F2}" type="pres">
      <dgm:prSet presAssocID="{85A4E4AC-0C5D-964D-A739-5ADEEEA2E58F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2E1BD5-2373-4D44-A461-E129A6ED9C13}" type="pres">
      <dgm:prSet presAssocID="{85A4E4AC-0C5D-964D-A739-5ADEEEA2E58F}" presName="connSite1" presStyleCnt="0"/>
      <dgm:spPr/>
    </dgm:pt>
    <dgm:pt modelId="{63691185-B123-B84F-91D1-E9876481D4D7}" type="pres">
      <dgm:prSet presAssocID="{7DD82E16-D9D5-4848-A60E-CE3420B7B9B9}" presName="Name9" presStyleLbl="sibTrans2D1" presStyleIdx="0" presStyleCnt="2"/>
      <dgm:spPr/>
      <dgm:t>
        <a:bodyPr/>
        <a:lstStyle/>
        <a:p>
          <a:endParaRPr lang="en-US"/>
        </a:p>
      </dgm:t>
    </dgm:pt>
    <dgm:pt modelId="{13ACDA12-8280-2A48-9FCD-632790E76EEF}" type="pres">
      <dgm:prSet presAssocID="{0D78D742-63DC-B64B-B102-77146B8F91CC}" presName="composite2" presStyleCnt="0"/>
      <dgm:spPr/>
    </dgm:pt>
    <dgm:pt modelId="{30A2AE1A-36B3-3844-96B4-1CECCE05B6B4}" type="pres">
      <dgm:prSet presAssocID="{0D78D742-63DC-B64B-B102-77146B8F91CC}" presName="dummyNode2" presStyleLbl="node1" presStyleIdx="0" presStyleCnt="3"/>
      <dgm:spPr/>
    </dgm:pt>
    <dgm:pt modelId="{A966E4B4-5AAF-F34F-AB7F-EB1E33055DA5}" type="pres">
      <dgm:prSet presAssocID="{0D78D742-63DC-B64B-B102-77146B8F91CC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90F9E7-5781-7944-AF80-E0D26D1B5B1D}" type="pres">
      <dgm:prSet presAssocID="{0D78D742-63DC-B64B-B102-77146B8F91C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95814-B9C0-2B4D-B16B-F989BEEAD6E3}" type="pres">
      <dgm:prSet presAssocID="{0D78D742-63DC-B64B-B102-77146B8F91CC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619B96-4C59-544E-B0BD-5FAD4DD3E436}" type="pres">
      <dgm:prSet presAssocID="{0D78D742-63DC-B64B-B102-77146B8F91CC}" presName="connSite2" presStyleCnt="0"/>
      <dgm:spPr/>
    </dgm:pt>
    <dgm:pt modelId="{6983C8DF-F9FE-894E-B795-05B560507D02}" type="pres">
      <dgm:prSet presAssocID="{AE15621A-DBCF-CF4D-BC4C-BF007B371753}" presName="Name18" presStyleLbl="sibTrans2D1" presStyleIdx="1" presStyleCnt="2"/>
      <dgm:spPr/>
      <dgm:t>
        <a:bodyPr/>
        <a:lstStyle/>
        <a:p>
          <a:endParaRPr lang="en-US"/>
        </a:p>
      </dgm:t>
    </dgm:pt>
    <dgm:pt modelId="{A1F88AFB-4F5F-894A-AEFE-FB59361AD00C}" type="pres">
      <dgm:prSet presAssocID="{2CF57B2A-12BA-9A4C-AA6C-A4F6008E1CC4}" presName="composite1" presStyleCnt="0"/>
      <dgm:spPr/>
    </dgm:pt>
    <dgm:pt modelId="{7228AD53-8636-F341-B025-7CB76A8141F2}" type="pres">
      <dgm:prSet presAssocID="{2CF57B2A-12BA-9A4C-AA6C-A4F6008E1CC4}" presName="dummyNode1" presStyleLbl="node1" presStyleIdx="1" presStyleCnt="3"/>
      <dgm:spPr/>
    </dgm:pt>
    <dgm:pt modelId="{B953AFB9-1AE3-6545-AD73-04608EF88770}" type="pres">
      <dgm:prSet presAssocID="{2CF57B2A-12BA-9A4C-AA6C-A4F6008E1CC4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4E8CE4-8648-124A-A794-6DF4A189EB27}" type="pres">
      <dgm:prSet presAssocID="{2CF57B2A-12BA-9A4C-AA6C-A4F6008E1CC4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9F5B36-C0EB-114D-8697-11E1FE04A668}" type="pres">
      <dgm:prSet presAssocID="{2CF57B2A-12BA-9A4C-AA6C-A4F6008E1CC4}" presName="parentNode1" presStyleLbl="node1" presStyleIdx="2" presStyleCnt="3" custScaleX="165367" custScaleY="2275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039AD6-26F9-D24F-8B6A-E55C35DC540D}" type="pres">
      <dgm:prSet presAssocID="{2CF57B2A-12BA-9A4C-AA6C-A4F6008E1CC4}" presName="connSite1" presStyleCnt="0"/>
      <dgm:spPr/>
    </dgm:pt>
  </dgm:ptLst>
  <dgm:cxnLst>
    <dgm:cxn modelId="{57DE9E52-F330-964D-A655-0A373A9876DF}" srcId="{7B831471-BDFF-8B40-849B-A3293A31D657}" destId="{0D78D742-63DC-B64B-B102-77146B8F91CC}" srcOrd="1" destOrd="0" parTransId="{EE1DDD17-45EF-A54F-9BC4-FE105937E8CB}" sibTransId="{AE15621A-DBCF-CF4D-BC4C-BF007B371753}"/>
    <dgm:cxn modelId="{EA511356-CE66-DF41-B772-1EE4B9E67226}" type="presOf" srcId="{0D78D742-63DC-B64B-B102-77146B8F91CC}" destId="{45B95814-B9C0-2B4D-B16B-F989BEEAD6E3}" srcOrd="0" destOrd="0" presId="urn:microsoft.com/office/officeart/2005/8/layout/hProcess4"/>
    <dgm:cxn modelId="{4830F063-7F56-1E48-AC52-0EBA67086BF7}" srcId="{2CF57B2A-12BA-9A4C-AA6C-A4F6008E1CC4}" destId="{9956CE91-709D-5743-9004-BA6DC6EB0BCD}" srcOrd="0" destOrd="0" parTransId="{90A57D7E-5619-814E-B3B6-FBE974B88959}" sibTransId="{85198638-5D59-2345-9D77-D5C19D2C1E1A}"/>
    <dgm:cxn modelId="{92510026-BDEC-3C42-98E3-53EB122FB9E5}" type="presOf" srcId="{9956CE91-709D-5743-9004-BA6DC6EB0BCD}" destId="{B953AFB9-1AE3-6545-AD73-04608EF88770}" srcOrd="0" destOrd="0" presId="urn:microsoft.com/office/officeart/2005/8/layout/hProcess4"/>
    <dgm:cxn modelId="{4D1CB81A-1FE9-6E46-AA4D-C0CF2FBB57EA}" type="presOf" srcId="{2CF57B2A-12BA-9A4C-AA6C-A4F6008E1CC4}" destId="{349F5B36-C0EB-114D-8697-11E1FE04A668}" srcOrd="0" destOrd="0" presId="urn:microsoft.com/office/officeart/2005/8/layout/hProcess4"/>
    <dgm:cxn modelId="{0E16901A-7E59-484B-9357-62F646D76CA1}" type="presOf" srcId="{8A73A726-FC56-6246-B0D8-A6A5CE225D8D}" destId="{BA56B7D4-C033-FA42-BCD8-80A63D9442D5}" srcOrd="0" destOrd="0" presId="urn:microsoft.com/office/officeart/2005/8/layout/hProcess4"/>
    <dgm:cxn modelId="{754C86B9-A00F-A242-B3CD-161F1862CB9A}" type="presOf" srcId="{AE15621A-DBCF-CF4D-BC4C-BF007B371753}" destId="{6983C8DF-F9FE-894E-B795-05B560507D02}" srcOrd="0" destOrd="0" presId="urn:microsoft.com/office/officeart/2005/8/layout/hProcess4"/>
    <dgm:cxn modelId="{34F5ACE3-E976-C04A-984B-F1250821C01D}" type="presOf" srcId="{6C7389A9-4ED6-1A46-8BEF-9D56B21032D6}" destId="{2190F9E7-5781-7944-AF80-E0D26D1B5B1D}" srcOrd="1" destOrd="0" presId="urn:microsoft.com/office/officeart/2005/8/layout/hProcess4"/>
    <dgm:cxn modelId="{FE20FBE9-0B52-0748-9231-879789028298}" srcId="{7B831471-BDFF-8B40-849B-A3293A31D657}" destId="{85A4E4AC-0C5D-964D-A739-5ADEEEA2E58F}" srcOrd="0" destOrd="0" parTransId="{0D6B7894-9133-CC40-BF64-52CC84C6D200}" sibTransId="{7DD82E16-D9D5-4848-A60E-CE3420B7B9B9}"/>
    <dgm:cxn modelId="{E6966E6D-5DEB-ED43-83DD-2196651F37A7}" type="presOf" srcId="{7B831471-BDFF-8B40-849B-A3293A31D657}" destId="{F1140F65-B950-AF4E-AD4A-EF45720752AD}" srcOrd="0" destOrd="0" presId="urn:microsoft.com/office/officeart/2005/8/layout/hProcess4"/>
    <dgm:cxn modelId="{A8480D20-7587-AA47-86D3-E8475E7B927D}" type="presOf" srcId="{7DD82E16-D9D5-4848-A60E-CE3420B7B9B9}" destId="{63691185-B123-B84F-91D1-E9876481D4D7}" srcOrd="0" destOrd="0" presId="urn:microsoft.com/office/officeart/2005/8/layout/hProcess4"/>
    <dgm:cxn modelId="{BBFB998C-C0AE-6243-885C-051A233CD431}" type="presOf" srcId="{9956CE91-709D-5743-9004-BA6DC6EB0BCD}" destId="{CF4E8CE4-8648-124A-A794-6DF4A189EB27}" srcOrd="1" destOrd="0" presId="urn:microsoft.com/office/officeart/2005/8/layout/hProcess4"/>
    <dgm:cxn modelId="{A1ADBE12-D622-7C43-82F9-F7C03D9280C8}" srcId="{0D78D742-63DC-B64B-B102-77146B8F91CC}" destId="{6C7389A9-4ED6-1A46-8BEF-9D56B21032D6}" srcOrd="0" destOrd="0" parTransId="{8604D66C-A4E3-2D4B-8903-656CD151A955}" sibTransId="{6E7FA6D1-7DF8-AB40-AB1E-0640D379B0EC}"/>
    <dgm:cxn modelId="{B1F616A4-7423-7746-82AD-ED08FF3E49F1}" type="presOf" srcId="{6C7389A9-4ED6-1A46-8BEF-9D56B21032D6}" destId="{A966E4B4-5AAF-F34F-AB7F-EB1E33055DA5}" srcOrd="0" destOrd="0" presId="urn:microsoft.com/office/officeart/2005/8/layout/hProcess4"/>
    <dgm:cxn modelId="{74E11AF2-AEBE-844D-ACA4-99BAE2CB5413}" srcId="{85A4E4AC-0C5D-964D-A739-5ADEEEA2E58F}" destId="{8A73A726-FC56-6246-B0D8-A6A5CE225D8D}" srcOrd="0" destOrd="0" parTransId="{4B1F888E-51D5-454E-8C63-58E938AFE84E}" sibTransId="{D161E724-6CC1-EB48-B447-EA75B466A126}"/>
    <dgm:cxn modelId="{B5685AD6-1BC1-964A-91E4-F213CB5C3D07}" type="presOf" srcId="{85A4E4AC-0C5D-964D-A739-5ADEEEA2E58F}" destId="{6FAE6A4F-AF99-E14D-8EC0-B7D2480A50F2}" srcOrd="0" destOrd="0" presId="urn:microsoft.com/office/officeart/2005/8/layout/hProcess4"/>
    <dgm:cxn modelId="{038C53B6-32F4-AC49-844D-FA65291F93BA}" srcId="{7B831471-BDFF-8B40-849B-A3293A31D657}" destId="{2CF57B2A-12BA-9A4C-AA6C-A4F6008E1CC4}" srcOrd="2" destOrd="0" parTransId="{D93EFBE4-3A95-0342-8766-F5FF3DCDC1A7}" sibTransId="{A8A21FF4-2F9E-3849-B2AA-B949305D0B9B}"/>
    <dgm:cxn modelId="{8E82F13F-33B5-454A-AD66-AABD3E8B5A64}" type="presOf" srcId="{8A73A726-FC56-6246-B0D8-A6A5CE225D8D}" destId="{BBA6BF98-8DA0-6848-9D8A-ED864204E3CC}" srcOrd="1" destOrd="0" presId="urn:microsoft.com/office/officeart/2005/8/layout/hProcess4"/>
    <dgm:cxn modelId="{4133DD1D-FD3F-EE4B-B79F-BECEA11BB440}" type="presParOf" srcId="{F1140F65-B950-AF4E-AD4A-EF45720752AD}" destId="{1BB51630-2BF0-8F44-AF32-31CE92E78EBB}" srcOrd="0" destOrd="0" presId="urn:microsoft.com/office/officeart/2005/8/layout/hProcess4"/>
    <dgm:cxn modelId="{8DA33457-4C20-924B-8C32-B2CA2C495D75}" type="presParOf" srcId="{F1140F65-B950-AF4E-AD4A-EF45720752AD}" destId="{742B4B24-F01E-FB4C-B4BD-92D1286B5D87}" srcOrd="1" destOrd="0" presId="urn:microsoft.com/office/officeart/2005/8/layout/hProcess4"/>
    <dgm:cxn modelId="{F3DB552A-6F72-004E-9E6D-35B74B7FF057}" type="presParOf" srcId="{F1140F65-B950-AF4E-AD4A-EF45720752AD}" destId="{87197AC0-E8A8-5D4A-9822-D03B3157631C}" srcOrd="2" destOrd="0" presId="urn:microsoft.com/office/officeart/2005/8/layout/hProcess4"/>
    <dgm:cxn modelId="{0CE7DCAB-F7EC-0740-86D0-17A0E733084A}" type="presParOf" srcId="{87197AC0-E8A8-5D4A-9822-D03B3157631C}" destId="{AEBA0F5F-0AC8-1E49-A8E3-AD798B74832E}" srcOrd="0" destOrd="0" presId="urn:microsoft.com/office/officeart/2005/8/layout/hProcess4"/>
    <dgm:cxn modelId="{F96CDF58-1C42-C94B-AF5F-6F043FAE96F9}" type="presParOf" srcId="{AEBA0F5F-0AC8-1E49-A8E3-AD798B74832E}" destId="{924962E1-73C8-5C40-97FE-933B38B869AF}" srcOrd="0" destOrd="0" presId="urn:microsoft.com/office/officeart/2005/8/layout/hProcess4"/>
    <dgm:cxn modelId="{4AC758A2-0029-5145-8F31-22BCDB19D076}" type="presParOf" srcId="{AEBA0F5F-0AC8-1E49-A8E3-AD798B74832E}" destId="{BA56B7D4-C033-FA42-BCD8-80A63D9442D5}" srcOrd="1" destOrd="0" presId="urn:microsoft.com/office/officeart/2005/8/layout/hProcess4"/>
    <dgm:cxn modelId="{241477B2-B96F-1E4D-B6BE-01493A72CCE2}" type="presParOf" srcId="{AEBA0F5F-0AC8-1E49-A8E3-AD798B74832E}" destId="{BBA6BF98-8DA0-6848-9D8A-ED864204E3CC}" srcOrd="2" destOrd="0" presId="urn:microsoft.com/office/officeart/2005/8/layout/hProcess4"/>
    <dgm:cxn modelId="{50F4B37C-C956-FA44-B25E-762391A4B43E}" type="presParOf" srcId="{AEBA0F5F-0AC8-1E49-A8E3-AD798B74832E}" destId="{6FAE6A4F-AF99-E14D-8EC0-B7D2480A50F2}" srcOrd="3" destOrd="0" presId="urn:microsoft.com/office/officeart/2005/8/layout/hProcess4"/>
    <dgm:cxn modelId="{3A3BF02C-0B29-5E49-860D-38B953362C2F}" type="presParOf" srcId="{AEBA0F5F-0AC8-1E49-A8E3-AD798B74832E}" destId="{202E1BD5-2373-4D44-A461-E129A6ED9C13}" srcOrd="4" destOrd="0" presId="urn:microsoft.com/office/officeart/2005/8/layout/hProcess4"/>
    <dgm:cxn modelId="{3E79C239-1D08-634D-B85F-9272DE27F57E}" type="presParOf" srcId="{87197AC0-E8A8-5D4A-9822-D03B3157631C}" destId="{63691185-B123-B84F-91D1-E9876481D4D7}" srcOrd="1" destOrd="0" presId="urn:microsoft.com/office/officeart/2005/8/layout/hProcess4"/>
    <dgm:cxn modelId="{8B2350E5-790D-9645-B6FE-7ED4543D8A40}" type="presParOf" srcId="{87197AC0-E8A8-5D4A-9822-D03B3157631C}" destId="{13ACDA12-8280-2A48-9FCD-632790E76EEF}" srcOrd="2" destOrd="0" presId="urn:microsoft.com/office/officeart/2005/8/layout/hProcess4"/>
    <dgm:cxn modelId="{9ADA0C92-8ED1-F143-A7BD-462753AE2722}" type="presParOf" srcId="{13ACDA12-8280-2A48-9FCD-632790E76EEF}" destId="{30A2AE1A-36B3-3844-96B4-1CECCE05B6B4}" srcOrd="0" destOrd="0" presId="urn:microsoft.com/office/officeart/2005/8/layout/hProcess4"/>
    <dgm:cxn modelId="{50B2B7A5-C71D-584E-9DC1-B619630F0D69}" type="presParOf" srcId="{13ACDA12-8280-2A48-9FCD-632790E76EEF}" destId="{A966E4B4-5AAF-F34F-AB7F-EB1E33055DA5}" srcOrd="1" destOrd="0" presId="urn:microsoft.com/office/officeart/2005/8/layout/hProcess4"/>
    <dgm:cxn modelId="{417E0030-5D83-3E4B-B070-61AB3890CB4E}" type="presParOf" srcId="{13ACDA12-8280-2A48-9FCD-632790E76EEF}" destId="{2190F9E7-5781-7944-AF80-E0D26D1B5B1D}" srcOrd="2" destOrd="0" presId="urn:microsoft.com/office/officeart/2005/8/layout/hProcess4"/>
    <dgm:cxn modelId="{4BF37AD3-314D-D74A-8DE1-F11EB9A4D45E}" type="presParOf" srcId="{13ACDA12-8280-2A48-9FCD-632790E76EEF}" destId="{45B95814-B9C0-2B4D-B16B-F989BEEAD6E3}" srcOrd="3" destOrd="0" presId="urn:microsoft.com/office/officeart/2005/8/layout/hProcess4"/>
    <dgm:cxn modelId="{F5CC2E30-E4FB-FD44-91EB-181E1BC40C9C}" type="presParOf" srcId="{13ACDA12-8280-2A48-9FCD-632790E76EEF}" destId="{65619B96-4C59-544E-B0BD-5FAD4DD3E436}" srcOrd="4" destOrd="0" presId="urn:microsoft.com/office/officeart/2005/8/layout/hProcess4"/>
    <dgm:cxn modelId="{7823F719-9ACE-A84E-A635-F08634E69C09}" type="presParOf" srcId="{87197AC0-E8A8-5D4A-9822-D03B3157631C}" destId="{6983C8DF-F9FE-894E-B795-05B560507D02}" srcOrd="3" destOrd="0" presId="urn:microsoft.com/office/officeart/2005/8/layout/hProcess4"/>
    <dgm:cxn modelId="{08226030-7B4C-6647-B9E0-5282BB4D3F16}" type="presParOf" srcId="{87197AC0-E8A8-5D4A-9822-D03B3157631C}" destId="{A1F88AFB-4F5F-894A-AEFE-FB59361AD00C}" srcOrd="4" destOrd="0" presId="urn:microsoft.com/office/officeart/2005/8/layout/hProcess4"/>
    <dgm:cxn modelId="{5CFD3AD5-E239-144F-97C6-DD4AD36F2D89}" type="presParOf" srcId="{A1F88AFB-4F5F-894A-AEFE-FB59361AD00C}" destId="{7228AD53-8636-F341-B025-7CB76A8141F2}" srcOrd="0" destOrd="0" presId="urn:microsoft.com/office/officeart/2005/8/layout/hProcess4"/>
    <dgm:cxn modelId="{D85EA1C6-8888-1E49-9218-3E0A3FFE4FF4}" type="presParOf" srcId="{A1F88AFB-4F5F-894A-AEFE-FB59361AD00C}" destId="{B953AFB9-1AE3-6545-AD73-04608EF88770}" srcOrd="1" destOrd="0" presId="urn:microsoft.com/office/officeart/2005/8/layout/hProcess4"/>
    <dgm:cxn modelId="{AFA31404-5D0A-7B41-A53F-F40EC018BF9D}" type="presParOf" srcId="{A1F88AFB-4F5F-894A-AEFE-FB59361AD00C}" destId="{CF4E8CE4-8648-124A-A794-6DF4A189EB27}" srcOrd="2" destOrd="0" presId="urn:microsoft.com/office/officeart/2005/8/layout/hProcess4"/>
    <dgm:cxn modelId="{E2F22F5D-0B13-5D49-97A5-8A0CB8372F10}" type="presParOf" srcId="{A1F88AFB-4F5F-894A-AEFE-FB59361AD00C}" destId="{349F5B36-C0EB-114D-8697-11E1FE04A668}" srcOrd="3" destOrd="0" presId="urn:microsoft.com/office/officeart/2005/8/layout/hProcess4"/>
    <dgm:cxn modelId="{2CF0A1C3-88ED-2447-8BB2-B38361764F37}" type="presParOf" srcId="{A1F88AFB-4F5F-894A-AEFE-FB59361AD00C}" destId="{DD039AD6-26F9-D24F-8B6A-E55C35DC540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5ACED36-9E6F-CB44-8BE4-9F6B23F37006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066663-A8E1-A241-9141-E42B1BB1562F}">
      <dgm:prSet phldrT="[Text]"/>
      <dgm:spPr/>
      <dgm:t>
        <a:bodyPr/>
        <a:lstStyle/>
        <a:p>
          <a:r>
            <a:rPr lang="en-US" dirty="0" smtClean="0"/>
            <a:t>The lab is necessary for identification </a:t>
          </a:r>
          <a:endParaRPr lang="en-US" dirty="0"/>
        </a:p>
      </dgm:t>
    </dgm:pt>
    <dgm:pt modelId="{C0CA14BD-30D6-184A-8467-E818A3982D94}" type="parTrans" cxnId="{03EE9612-55BB-CC44-BB16-46326FBC9D68}">
      <dgm:prSet/>
      <dgm:spPr/>
      <dgm:t>
        <a:bodyPr/>
        <a:lstStyle/>
        <a:p>
          <a:endParaRPr lang="en-US"/>
        </a:p>
      </dgm:t>
    </dgm:pt>
    <dgm:pt modelId="{15D2C7F0-355E-F94E-B942-9E27B1F106E4}" type="sibTrans" cxnId="{03EE9612-55BB-CC44-BB16-46326FBC9D68}">
      <dgm:prSet/>
      <dgm:spPr/>
      <dgm:t>
        <a:bodyPr/>
        <a:lstStyle/>
        <a:p>
          <a:endParaRPr lang="en-US"/>
        </a:p>
      </dgm:t>
    </dgm:pt>
    <dgm:pt modelId="{BE9DF70D-FDFF-4A49-9C28-552AB8470657}">
      <dgm:prSet phldrT="[Text]"/>
      <dgm:spPr/>
      <dgm:t>
        <a:bodyPr/>
        <a:lstStyle/>
        <a:p>
          <a:r>
            <a:rPr lang="en-US" dirty="0" smtClean="0"/>
            <a:t>- antibiotic treatment can begin before lab confirmation </a:t>
          </a:r>
        </a:p>
      </dgm:t>
    </dgm:pt>
    <dgm:pt modelId="{0A3F946C-F78A-6047-AE5E-375A0C212968}" type="parTrans" cxnId="{E7CEDF55-1338-CB40-8616-E019AF18AD6F}">
      <dgm:prSet/>
      <dgm:spPr/>
      <dgm:t>
        <a:bodyPr/>
        <a:lstStyle/>
        <a:p>
          <a:endParaRPr lang="en-US"/>
        </a:p>
      </dgm:t>
    </dgm:pt>
    <dgm:pt modelId="{3F1896AA-F8CE-3541-BD80-8238BCD96148}" type="sibTrans" cxnId="{E7CEDF55-1338-CB40-8616-E019AF18AD6F}">
      <dgm:prSet/>
      <dgm:spPr/>
      <dgm:t>
        <a:bodyPr/>
        <a:lstStyle/>
        <a:p>
          <a:endParaRPr lang="en-US"/>
        </a:p>
      </dgm:t>
    </dgm:pt>
    <dgm:pt modelId="{0FD09746-296C-044E-8806-883DFC61E749}">
      <dgm:prSet phldrT="[Text]"/>
      <dgm:spPr/>
      <dgm:t>
        <a:bodyPr/>
        <a:lstStyle/>
        <a:p>
          <a:r>
            <a:rPr lang="en-US" dirty="0" smtClean="0"/>
            <a:t>- refrigerate serum samples at 2-8°C</a:t>
          </a:r>
          <a:endParaRPr lang="en-US" dirty="0"/>
        </a:p>
      </dgm:t>
    </dgm:pt>
    <dgm:pt modelId="{3CCB1379-E725-564F-B7F1-ADACD5D609A1}" type="parTrans" cxnId="{FD957823-C06B-0944-9F48-BFC8B833F72A}">
      <dgm:prSet/>
      <dgm:spPr/>
      <dgm:t>
        <a:bodyPr/>
        <a:lstStyle/>
        <a:p>
          <a:endParaRPr lang="en-US"/>
        </a:p>
      </dgm:t>
    </dgm:pt>
    <dgm:pt modelId="{2C55CE80-8AE6-BB47-B4C1-30C5C47452EA}" type="sibTrans" cxnId="{FD957823-C06B-0944-9F48-BFC8B833F72A}">
      <dgm:prSet/>
      <dgm:spPr/>
      <dgm:t>
        <a:bodyPr/>
        <a:lstStyle/>
        <a:p>
          <a:endParaRPr lang="en-US"/>
        </a:p>
      </dgm:t>
    </dgm:pt>
    <dgm:pt modelId="{A62C1C92-0EA1-F14C-A09A-7FCF682EAABC}">
      <dgm:prSet phldrT="[Text]"/>
      <dgm:spPr/>
      <dgm:t>
        <a:bodyPr/>
        <a:lstStyle/>
        <a:p>
          <a:r>
            <a:rPr lang="en-US" dirty="0" smtClean="0"/>
            <a:t>- store samples in biohazardous sealed bags</a:t>
          </a:r>
          <a:endParaRPr lang="en-US" dirty="0"/>
        </a:p>
      </dgm:t>
    </dgm:pt>
    <dgm:pt modelId="{92920FDB-98A7-7144-AE20-ED95D759A3CE}" type="parTrans" cxnId="{F146A5A4-7D6D-6C44-939F-02E19A23C0B8}">
      <dgm:prSet/>
      <dgm:spPr/>
      <dgm:t>
        <a:bodyPr/>
        <a:lstStyle/>
        <a:p>
          <a:endParaRPr lang="en-US"/>
        </a:p>
      </dgm:t>
    </dgm:pt>
    <dgm:pt modelId="{7755357A-DE9B-DB48-A8C9-3631A0BEA281}" type="sibTrans" cxnId="{F146A5A4-7D6D-6C44-939F-02E19A23C0B8}">
      <dgm:prSet/>
      <dgm:spPr/>
      <dgm:t>
        <a:bodyPr/>
        <a:lstStyle/>
        <a:p>
          <a:endParaRPr lang="en-US"/>
        </a:p>
      </dgm:t>
    </dgm:pt>
    <dgm:pt modelId="{48EEE4F7-A32E-F641-AEEB-B13DB3123953}">
      <dgm:prSet/>
      <dgm:spPr/>
      <dgm:t>
        <a:bodyPr/>
        <a:lstStyle/>
        <a:p>
          <a:r>
            <a:rPr lang="en-US" dirty="0" smtClean="0"/>
            <a:t>- if lacking lab resources </a:t>
          </a:r>
          <a:r>
            <a:rPr lang="en-US" dirty="0" smtClean="0">
              <a:sym typeface="Wingdings"/>
            </a:rPr>
            <a:t></a:t>
          </a:r>
          <a:r>
            <a:rPr lang="en-US" dirty="0" smtClean="0"/>
            <a:t> use filtered paper to collect, store, transport blood samples (more convenient &amp; cheaper)</a:t>
          </a:r>
          <a:endParaRPr lang="en-US" dirty="0"/>
        </a:p>
      </dgm:t>
    </dgm:pt>
    <dgm:pt modelId="{6EE79298-CE3D-854C-8AF3-4EC083C67593}" type="parTrans" cxnId="{C133BE75-FB6A-734A-B04B-3B7B0F1AA07C}">
      <dgm:prSet/>
      <dgm:spPr/>
      <dgm:t>
        <a:bodyPr/>
        <a:lstStyle/>
        <a:p>
          <a:endParaRPr lang="en-US"/>
        </a:p>
      </dgm:t>
    </dgm:pt>
    <dgm:pt modelId="{0D2535CB-23E1-6D4B-B413-1869772C071B}" type="sibTrans" cxnId="{C133BE75-FB6A-734A-B04B-3B7B0F1AA07C}">
      <dgm:prSet/>
      <dgm:spPr/>
      <dgm:t>
        <a:bodyPr/>
        <a:lstStyle/>
        <a:p>
          <a:endParaRPr lang="en-US"/>
        </a:p>
      </dgm:t>
    </dgm:pt>
    <dgm:pt modelId="{4B836F46-5FB1-924B-A732-7A67D220DF9E}">
      <dgm:prSet/>
      <dgm:spPr/>
      <dgm:t>
        <a:bodyPr/>
        <a:lstStyle/>
        <a:p>
          <a:r>
            <a:rPr lang="en-US" dirty="0" smtClean="0"/>
            <a:t>- Identification &amp; confirmation should be followed through even during nonspecific treatment of signs and symptoms to help with proceedings should infection worsen </a:t>
          </a:r>
          <a:endParaRPr lang="en-US" dirty="0"/>
        </a:p>
      </dgm:t>
    </dgm:pt>
    <dgm:pt modelId="{C7708B59-DEF7-5C41-9A5D-977C0D730F94}" type="parTrans" cxnId="{5851C277-B2C7-AE44-A450-8D5ECA9C8906}">
      <dgm:prSet/>
      <dgm:spPr/>
      <dgm:t>
        <a:bodyPr/>
        <a:lstStyle/>
        <a:p>
          <a:endParaRPr lang="en-US"/>
        </a:p>
      </dgm:t>
    </dgm:pt>
    <dgm:pt modelId="{761A59B6-66EE-564A-B598-35BAAB60F33C}" type="sibTrans" cxnId="{5851C277-B2C7-AE44-A450-8D5ECA9C8906}">
      <dgm:prSet/>
      <dgm:spPr/>
      <dgm:t>
        <a:bodyPr/>
        <a:lstStyle/>
        <a:p>
          <a:endParaRPr lang="en-US"/>
        </a:p>
      </dgm:t>
    </dgm:pt>
    <dgm:pt modelId="{F5474E55-161C-8B44-872F-DAF1C582EABB}" type="pres">
      <dgm:prSet presAssocID="{25ACED36-9E6F-CB44-8BE4-9F6B23F3700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2E2A9DB-B08B-204F-A3EC-7F09A396E3A6}" type="pres">
      <dgm:prSet presAssocID="{13066663-A8E1-A241-9141-E42B1BB1562F}" presName="thickLine" presStyleLbl="alignNode1" presStyleIdx="0" presStyleCnt="1"/>
      <dgm:spPr/>
    </dgm:pt>
    <dgm:pt modelId="{B92F3AE7-64DA-EF4D-8314-900FE964DD71}" type="pres">
      <dgm:prSet presAssocID="{13066663-A8E1-A241-9141-E42B1BB1562F}" presName="horz1" presStyleCnt="0"/>
      <dgm:spPr/>
    </dgm:pt>
    <dgm:pt modelId="{D567E4F6-42F6-9E49-987B-9982DC737895}" type="pres">
      <dgm:prSet presAssocID="{13066663-A8E1-A241-9141-E42B1BB1562F}" presName="tx1" presStyleLbl="revTx" presStyleIdx="0" presStyleCnt="6"/>
      <dgm:spPr/>
      <dgm:t>
        <a:bodyPr/>
        <a:lstStyle/>
        <a:p>
          <a:endParaRPr lang="en-US"/>
        </a:p>
      </dgm:t>
    </dgm:pt>
    <dgm:pt modelId="{802651CF-7F5B-8A4C-818A-E677A70182F3}" type="pres">
      <dgm:prSet presAssocID="{13066663-A8E1-A241-9141-E42B1BB1562F}" presName="vert1" presStyleCnt="0"/>
      <dgm:spPr/>
    </dgm:pt>
    <dgm:pt modelId="{3581E626-232E-9A4C-954E-F05E62479655}" type="pres">
      <dgm:prSet presAssocID="{0FD09746-296C-044E-8806-883DFC61E749}" presName="vertSpace2a" presStyleCnt="0"/>
      <dgm:spPr/>
    </dgm:pt>
    <dgm:pt modelId="{9A16CE42-FB6C-6A4B-945E-39747B6018F3}" type="pres">
      <dgm:prSet presAssocID="{0FD09746-296C-044E-8806-883DFC61E749}" presName="horz2" presStyleCnt="0"/>
      <dgm:spPr/>
    </dgm:pt>
    <dgm:pt modelId="{F449A7BB-B031-A047-BC90-6F52E78CC785}" type="pres">
      <dgm:prSet presAssocID="{0FD09746-296C-044E-8806-883DFC61E749}" presName="horzSpace2" presStyleCnt="0"/>
      <dgm:spPr/>
    </dgm:pt>
    <dgm:pt modelId="{41BF860F-EC53-7E4C-9576-6D3A696A7D91}" type="pres">
      <dgm:prSet presAssocID="{0FD09746-296C-044E-8806-883DFC61E749}" presName="tx2" presStyleLbl="revTx" presStyleIdx="1" presStyleCnt="6"/>
      <dgm:spPr/>
      <dgm:t>
        <a:bodyPr/>
        <a:lstStyle/>
        <a:p>
          <a:endParaRPr lang="en-US"/>
        </a:p>
      </dgm:t>
    </dgm:pt>
    <dgm:pt modelId="{E002830D-7E88-6246-BAD2-F4546C295DA0}" type="pres">
      <dgm:prSet presAssocID="{0FD09746-296C-044E-8806-883DFC61E749}" presName="vert2" presStyleCnt="0"/>
      <dgm:spPr/>
    </dgm:pt>
    <dgm:pt modelId="{DCDA8281-40EC-0E46-BFB3-7811AA53CA3D}" type="pres">
      <dgm:prSet presAssocID="{0FD09746-296C-044E-8806-883DFC61E749}" presName="thinLine2b" presStyleLbl="callout" presStyleIdx="0" presStyleCnt="5"/>
      <dgm:spPr/>
    </dgm:pt>
    <dgm:pt modelId="{F13F358A-F7BA-EE49-A08D-63940A20361B}" type="pres">
      <dgm:prSet presAssocID="{0FD09746-296C-044E-8806-883DFC61E749}" presName="vertSpace2b" presStyleCnt="0"/>
      <dgm:spPr/>
    </dgm:pt>
    <dgm:pt modelId="{6B110911-6896-D044-A316-16DBB0ED11B4}" type="pres">
      <dgm:prSet presAssocID="{A62C1C92-0EA1-F14C-A09A-7FCF682EAABC}" presName="horz2" presStyleCnt="0"/>
      <dgm:spPr/>
    </dgm:pt>
    <dgm:pt modelId="{1E37DFC4-DA8E-2147-A733-66D0F4990185}" type="pres">
      <dgm:prSet presAssocID="{A62C1C92-0EA1-F14C-A09A-7FCF682EAABC}" presName="horzSpace2" presStyleCnt="0"/>
      <dgm:spPr/>
    </dgm:pt>
    <dgm:pt modelId="{4124B6EE-4DE4-9541-99D1-A2ABA0B547DB}" type="pres">
      <dgm:prSet presAssocID="{A62C1C92-0EA1-F14C-A09A-7FCF682EAABC}" presName="tx2" presStyleLbl="revTx" presStyleIdx="2" presStyleCnt="6"/>
      <dgm:spPr/>
      <dgm:t>
        <a:bodyPr/>
        <a:lstStyle/>
        <a:p>
          <a:endParaRPr lang="en-US"/>
        </a:p>
      </dgm:t>
    </dgm:pt>
    <dgm:pt modelId="{7E236C2F-F222-C94E-84E5-995538864AFC}" type="pres">
      <dgm:prSet presAssocID="{A62C1C92-0EA1-F14C-A09A-7FCF682EAABC}" presName="vert2" presStyleCnt="0"/>
      <dgm:spPr/>
    </dgm:pt>
    <dgm:pt modelId="{B272F232-C29C-FE4E-A233-01400265DFB5}" type="pres">
      <dgm:prSet presAssocID="{A62C1C92-0EA1-F14C-A09A-7FCF682EAABC}" presName="thinLine2b" presStyleLbl="callout" presStyleIdx="1" presStyleCnt="5"/>
      <dgm:spPr/>
    </dgm:pt>
    <dgm:pt modelId="{362E668C-C7BE-A743-8F62-A488C2B1B0BE}" type="pres">
      <dgm:prSet presAssocID="{A62C1C92-0EA1-F14C-A09A-7FCF682EAABC}" presName="vertSpace2b" presStyleCnt="0"/>
      <dgm:spPr/>
    </dgm:pt>
    <dgm:pt modelId="{30853C49-F7CD-6E4F-94B2-7CED855EFBD1}" type="pres">
      <dgm:prSet presAssocID="{48EEE4F7-A32E-F641-AEEB-B13DB3123953}" presName="horz2" presStyleCnt="0"/>
      <dgm:spPr/>
    </dgm:pt>
    <dgm:pt modelId="{D79D9807-D034-D041-AD57-0EEE53F6DA61}" type="pres">
      <dgm:prSet presAssocID="{48EEE4F7-A32E-F641-AEEB-B13DB3123953}" presName="horzSpace2" presStyleCnt="0"/>
      <dgm:spPr/>
    </dgm:pt>
    <dgm:pt modelId="{F767C205-63A3-634E-91D6-CBE01525C25C}" type="pres">
      <dgm:prSet presAssocID="{48EEE4F7-A32E-F641-AEEB-B13DB3123953}" presName="tx2" presStyleLbl="revTx" presStyleIdx="3" presStyleCnt="6"/>
      <dgm:spPr/>
      <dgm:t>
        <a:bodyPr/>
        <a:lstStyle/>
        <a:p>
          <a:endParaRPr lang="en-US"/>
        </a:p>
      </dgm:t>
    </dgm:pt>
    <dgm:pt modelId="{C461185A-19BB-9048-B619-0B4C42F6AA83}" type="pres">
      <dgm:prSet presAssocID="{48EEE4F7-A32E-F641-AEEB-B13DB3123953}" presName="vert2" presStyleCnt="0"/>
      <dgm:spPr/>
    </dgm:pt>
    <dgm:pt modelId="{8CE23850-3648-9246-9D9A-81F51B91E85A}" type="pres">
      <dgm:prSet presAssocID="{48EEE4F7-A32E-F641-AEEB-B13DB3123953}" presName="thinLine2b" presStyleLbl="callout" presStyleIdx="2" presStyleCnt="5"/>
      <dgm:spPr/>
    </dgm:pt>
    <dgm:pt modelId="{D783FD11-A6B7-1743-BC55-4A56AEEB3806}" type="pres">
      <dgm:prSet presAssocID="{48EEE4F7-A32E-F641-AEEB-B13DB3123953}" presName="vertSpace2b" presStyleCnt="0"/>
      <dgm:spPr/>
    </dgm:pt>
    <dgm:pt modelId="{B8756233-4C31-BF49-BDCE-2091D68AF8AE}" type="pres">
      <dgm:prSet presAssocID="{BE9DF70D-FDFF-4A49-9C28-552AB8470657}" presName="horz2" presStyleCnt="0"/>
      <dgm:spPr/>
    </dgm:pt>
    <dgm:pt modelId="{478D03D0-C7B9-CA42-B6CB-ECEF164B0045}" type="pres">
      <dgm:prSet presAssocID="{BE9DF70D-FDFF-4A49-9C28-552AB8470657}" presName="horzSpace2" presStyleCnt="0"/>
      <dgm:spPr/>
    </dgm:pt>
    <dgm:pt modelId="{CCF58105-ADCA-8D41-A475-7D298623DD3B}" type="pres">
      <dgm:prSet presAssocID="{BE9DF70D-FDFF-4A49-9C28-552AB8470657}" presName="tx2" presStyleLbl="revTx" presStyleIdx="4" presStyleCnt="6"/>
      <dgm:spPr/>
      <dgm:t>
        <a:bodyPr/>
        <a:lstStyle/>
        <a:p>
          <a:endParaRPr lang="en-US"/>
        </a:p>
      </dgm:t>
    </dgm:pt>
    <dgm:pt modelId="{31975E99-9575-9D48-AD53-FE5353DB0F6E}" type="pres">
      <dgm:prSet presAssocID="{BE9DF70D-FDFF-4A49-9C28-552AB8470657}" presName="vert2" presStyleCnt="0"/>
      <dgm:spPr/>
    </dgm:pt>
    <dgm:pt modelId="{D551A4B2-3F35-2243-B439-8005F5CB30FB}" type="pres">
      <dgm:prSet presAssocID="{BE9DF70D-FDFF-4A49-9C28-552AB8470657}" presName="thinLine2b" presStyleLbl="callout" presStyleIdx="3" presStyleCnt="5"/>
      <dgm:spPr/>
    </dgm:pt>
    <dgm:pt modelId="{9B117D92-8180-7947-81DB-18D478E402DF}" type="pres">
      <dgm:prSet presAssocID="{BE9DF70D-FDFF-4A49-9C28-552AB8470657}" presName="vertSpace2b" presStyleCnt="0"/>
      <dgm:spPr/>
    </dgm:pt>
    <dgm:pt modelId="{15D2DB96-DAF4-CE45-9D10-56DC8CBF2C4F}" type="pres">
      <dgm:prSet presAssocID="{4B836F46-5FB1-924B-A732-7A67D220DF9E}" presName="horz2" presStyleCnt="0"/>
      <dgm:spPr/>
    </dgm:pt>
    <dgm:pt modelId="{4481022B-9FFE-E340-9B80-861DE7048321}" type="pres">
      <dgm:prSet presAssocID="{4B836F46-5FB1-924B-A732-7A67D220DF9E}" presName="horzSpace2" presStyleCnt="0"/>
      <dgm:spPr/>
    </dgm:pt>
    <dgm:pt modelId="{756791C9-0E04-764B-AF0C-3F7BC5D4BFA7}" type="pres">
      <dgm:prSet presAssocID="{4B836F46-5FB1-924B-A732-7A67D220DF9E}" presName="tx2" presStyleLbl="revTx" presStyleIdx="5" presStyleCnt="6"/>
      <dgm:spPr/>
      <dgm:t>
        <a:bodyPr/>
        <a:lstStyle/>
        <a:p>
          <a:endParaRPr lang="en-US"/>
        </a:p>
      </dgm:t>
    </dgm:pt>
    <dgm:pt modelId="{E44E1689-26F8-B441-9CCE-7BF9D0886929}" type="pres">
      <dgm:prSet presAssocID="{4B836F46-5FB1-924B-A732-7A67D220DF9E}" presName="vert2" presStyleCnt="0"/>
      <dgm:spPr/>
    </dgm:pt>
    <dgm:pt modelId="{FF42556F-F104-EE46-9D77-2431FF25527A}" type="pres">
      <dgm:prSet presAssocID="{4B836F46-5FB1-924B-A732-7A67D220DF9E}" presName="thinLine2b" presStyleLbl="callout" presStyleIdx="4" presStyleCnt="5"/>
      <dgm:spPr/>
    </dgm:pt>
    <dgm:pt modelId="{E9352555-70CA-5B4A-8B4A-1DDBBB26EE0A}" type="pres">
      <dgm:prSet presAssocID="{4B836F46-5FB1-924B-A732-7A67D220DF9E}" presName="vertSpace2b" presStyleCnt="0"/>
      <dgm:spPr/>
    </dgm:pt>
  </dgm:ptLst>
  <dgm:cxnLst>
    <dgm:cxn modelId="{F146A5A4-7D6D-6C44-939F-02E19A23C0B8}" srcId="{13066663-A8E1-A241-9141-E42B1BB1562F}" destId="{A62C1C92-0EA1-F14C-A09A-7FCF682EAABC}" srcOrd="1" destOrd="0" parTransId="{92920FDB-98A7-7144-AE20-ED95D759A3CE}" sibTransId="{7755357A-DE9B-DB48-A8C9-3631A0BEA281}"/>
    <dgm:cxn modelId="{6AE91D4D-1FC5-D643-948D-B2D0E01A18E5}" type="presOf" srcId="{25ACED36-9E6F-CB44-8BE4-9F6B23F37006}" destId="{F5474E55-161C-8B44-872F-DAF1C582EABB}" srcOrd="0" destOrd="0" presId="urn:microsoft.com/office/officeart/2008/layout/LinedList"/>
    <dgm:cxn modelId="{FD957823-C06B-0944-9F48-BFC8B833F72A}" srcId="{13066663-A8E1-A241-9141-E42B1BB1562F}" destId="{0FD09746-296C-044E-8806-883DFC61E749}" srcOrd="0" destOrd="0" parTransId="{3CCB1379-E725-564F-B7F1-ADACD5D609A1}" sibTransId="{2C55CE80-8AE6-BB47-B4C1-30C5C47452EA}"/>
    <dgm:cxn modelId="{B17BC936-3EAE-934F-9F21-A139021FCE6D}" type="presOf" srcId="{A62C1C92-0EA1-F14C-A09A-7FCF682EAABC}" destId="{4124B6EE-4DE4-9541-99D1-A2ABA0B547DB}" srcOrd="0" destOrd="0" presId="urn:microsoft.com/office/officeart/2008/layout/LinedList"/>
    <dgm:cxn modelId="{7AE9220E-866C-A744-97E8-7E5765B9A870}" type="presOf" srcId="{13066663-A8E1-A241-9141-E42B1BB1562F}" destId="{D567E4F6-42F6-9E49-987B-9982DC737895}" srcOrd="0" destOrd="0" presId="urn:microsoft.com/office/officeart/2008/layout/LinedList"/>
    <dgm:cxn modelId="{5851C277-B2C7-AE44-A450-8D5ECA9C8906}" srcId="{13066663-A8E1-A241-9141-E42B1BB1562F}" destId="{4B836F46-5FB1-924B-A732-7A67D220DF9E}" srcOrd="4" destOrd="0" parTransId="{C7708B59-DEF7-5C41-9A5D-977C0D730F94}" sibTransId="{761A59B6-66EE-564A-B598-35BAAB60F33C}"/>
    <dgm:cxn modelId="{C133BE75-FB6A-734A-B04B-3B7B0F1AA07C}" srcId="{13066663-A8E1-A241-9141-E42B1BB1562F}" destId="{48EEE4F7-A32E-F641-AEEB-B13DB3123953}" srcOrd="2" destOrd="0" parTransId="{6EE79298-CE3D-854C-8AF3-4EC083C67593}" sibTransId="{0D2535CB-23E1-6D4B-B413-1869772C071B}"/>
    <dgm:cxn modelId="{03EE9612-55BB-CC44-BB16-46326FBC9D68}" srcId="{25ACED36-9E6F-CB44-8BE4-9F6B23F37006}" destId="{13066663-A8E1-A241-9141-E42B1BB1562F}" srcOrd="0" destOrd="0" parTransId="{C0CA14BD-30D6-184A-8467-E818A3982D94}" sibTransId="{15D2C7F0-355E-F94E-B942-9E27B1F106E4}"/>
    <dgm:cxn modelId="{E7CEDF55-1338-CB40-8616-E019AF18AD6F}" srcId="{13066663-A8E1-A241-9141-E42B1BB1562F}" destId="{BE9DF70D-FDFF-4A49-9C28-552AB8470657}" srcOrd="3" destOrd="0" parTransId="{0A3F946C-F78A-6047-AE5E-375A0C212968}" sibTransId="{3F1896AA-F8CE-3541-BD80-8238BCD96148}"/>
    <dgm:cxn modelId="{0B001F90-6B7E-E24B-BABC-5B481C1A61AC}" type="presOf" srcId="{0FD09746-296C-044E-8806-883DFC61E749}" destId="{41BF860F-EC53-7E4C-9576-6D3A696A7D91}" srcOrd="0" destOrd="0" presId="urn:microsoft.com/office/officeart/2008/layout/LinedList"/>
    <dgm:cxn modelId="{DDE1D60F-C763-F64B-B323-911E93B01975}" type="presOf" srcId="{4B836F46-5FB1-924B-A732-7A67D220DF9E}" destId="{756791C9-0E04-764B-AF0C-3F7BC5D4BFA7}" srcOrd="0" destOrd="0" presId="urn:microsoft.com/office/officeart/2008/layout/LinedList"/>
    <dgm:cxn modelId="{52A65E8A-39B6-E441-A7F5-1E4071193A5F}" type="presOf" srcId="{BE9DF70D-FDFF-4A49-9C28-552AB8470657}" destId="{CCF58105-ADCA-8D41-A475-7D298623DD3B}" srcOrd="0" destOrd="0" presId="urn:microsoft.com/office/officeart/2008/layout/LinedList"/>
    <dgm:cxn modelId="{C3FFD15F-D389-2A4F-805D-E0E1740B7E87}" type="presOf" srcId="{48EEE4F7-A32E-F641-AEEB-B13DB3123953}" destId="{F767C205-63A3-634E-91D6-CBE01525C25C}" srcOrd="0" destOrd="0" presId="urn:microsoft.com/office/officeart/2008/layout/LinedList"/>
    <dgm:cxn modelId="{03A0BD0B-725C-6943-9B15-F7066CBF5DAA}" type="presParOf" srcId="{F5474E55-161C-8B44-872F-DAF1C582EABB}" destId="{F2E2A9DB-B08B-204F-A3EC-7F09A396E3A6}" srcOrd="0" destOrd="0" presId="urn:microsoft.com/office/officeart/2008/layout/LinedList"/>
    <dgm:cxn modelId="{D50308EB-E2E6-A442-85D4-6D61893E976D}" type="presParOf" srcId="{F5474E55-161C-8B44-872F-DAF1C582EABB}" destId="{B92F3AE7-64DA-EF4D-8314-900FE964DD71}" srcOrd="1" destOrd="0" presId="urn:microsoft.com/office/officeart/2008/layout/LinedList"/>
    <dgm:cxn modelId="{CB979BDE-582C-2840-B666-78290E234589}" type="presParOf" srcId="{B92F3AE7-64DA-EF4D-8314-900FE964DD71}" destId="{D567E4F6-42F6-9E49-987B-9982DC737895}" srcOrd="0" destOrd="0" presId="urn:microsoft.com/office/officeart/2008/layout/LinedList"/>
    <dgm:cxn modelId="{387E6161-FD3D-654E-9AD1-8DD7AC1B711E}" type="presParOf" srcId="{B92F3AE7-64DA-EF4D-8314-900FE964DD71}" destId="{802651CF-7F5B-8A4C-818A-E677A70182F3}" srcOrd="1" destOrd="0" presId="urn:microsoft.com/office/officeart/2008/layout/LinedList"/>
    <dgm:cxn modelId="{5FC7EB8B-6522-A64D-85EA-5E476E1935BD}" type="presParOf" srcId="{802651CF-7F5B-8A4C-818A-E677A70182F3}" destId="{3581E626-232E-9A4C-954E-F05E62479655}" srcOrd="0" destOrd="0" presId="urn:microsoft.com/office/officeart/2008/layout/LinedList"/>
    <dgm:cxn modelId="{8C547F4E-625E-E04A-85BA-8257101F9321}" type="presParOf" srcId="{802651CF-7F5B-8A4C-818A-E677A70182F3}" destId="{9A16CE42-FB6C-6A4B-945E-39747B6018F3}" srcOrd="1" destOrd="0" presId="urn:microsoft.com/office/officeart/2008/layout/LinedList"/>
    <dgm:cxn modelId="{447ECEBE-A2F0-6145-8AA0-B407566E9418}" type="presParOf" srcId="{9A16CE42-FB6C-6A4B-945E-39747B6018F3}" destId="{F449A7BB-B031-A047-BC90-6F52E78CC785}" srcOrd="0" destOrd="0" presId="urn:microsoft.com/office/officeart/2008/layout/LinedList"/>
    <dgm:cxn modelId="{7449084B-3DFC-6C43-957D-7278F9B9DE35}" type="presParOf" srcId="{9A16CE42-FB6C-6A4B-945E-39747B6018F3}" destId="{41BF860F-EC53-7E4C-9576-6D3A696A7D91}" srcOrd="1" destOrd="0" presId="urn:microsoft.com/office/officeart/2008/layout/LinedList"/>
    <dgm:cxn modelId="{71089BAF-EF29-3E4B-92B3-A15681ABFF64}" type="presParOf" srcId="{9A16CE42-FB6C-6A4B-945E-39747B6018F3}" destId="{E002830D-7E88-6246-BAD2-F4546C295DA0}" srcOrd="2" destOrd="0" presId="urn:microsoft.com/office/officeart/2008/layout/LinedList"/>
    <dgm:cxn modelId="{E5141605-EB5C-4646-9FC6-33F03732D68B}" type="presParOf" srcId="{802651CF-7F5B-8A4C-818A-E677A70182F3}" destId="{DCDA8281-40EC-0E46-BFB3-7811AA53CA3D}" srcOrd="2" destOrd="0" presId="urn:microsoft.com/office/officeart/2008/layout/LinedList"/>
    <dgm:cxn modelId="{4098AE6A-AFE2-3F40-B6D9-54ECDDFCB9A6}" type="presParOf" srcId="{802651CF-7F5B-8A4C-818A-E677A70182F3}" destId="{F13F358A-F7BA-EE49-A08D-63940A20361B}" srcOrd="3" destOrd="0" presId="urn:microsoft.com/office/officeart/2008/layout/LinedList"/>
    <dgm:cxn modelId="{4614309C-3D91-4846-8F8F-4C83CC9A6894}" type="presParOf" srcId="{802651CF-7F5B-8A4C-818A-E677A70182F3}" destId="{6B110911-6896-D044-A316-16DBB0ED11B4}" srcOrd="4" destOrd="0" presId="urn:microsoft.com/office/officeart/2008/layout/LinedList"/>
    <dgm:cxn modelId="{87F45AF9-5700-934C-9E13-41B1A1F3D1D6}" type="presParOf" srcId="{6B110911-6896-D044-A316-16DBB0ED11B4}" destId="{1E37DFC4-DA8E-2147-A733-66D0F4990185}" srcOrd="0" destOrd="0" presId="urn:microsoft.com/office/officeart/2008/layout/LinedList"/>
    <dgm:cxn modelId="{4F1FDF36-32BD-4648-AC03-0208944DB803}" type="presParOf" srcId="{6B110911-6896-D044-A316-16DBB0ED11B4}" destId="{4124B6EE-4DE4-9541-99D1-A2ABA0B547DB}" srcOrd="1" destOrd="0" presId="urn:microsoft.com/office/officeart/2008/layout/LinedList"/>
    <dgm:cxn modelId="{7AB06860-C952-784E-9A20-3A755CE9BF53}" type="presParOf" srcId="{6B110911-6896-D044-A316-16DBB0ED11B4}" destId="{7E236C2F-F222-C94E-84E5-995538864AFC}" srcOrd="2" destOrd="0" presId="urn:microsoft.com/office/officeart/2008/layout/LinedList"/>
    <dgm:cxn modelId="{42F56D95-CA31-CA49-88C4-632A2CE4B007}" type="presParOf" srcId="{802651CF-7F5B-8A4C-818A-E677A70182F3}" destId="{B272F232-C29C-FE4E-A233-01400265DFB5}" srcOrd="5" destOrd="0" presId="urn:microsoft.com/office/officeart/2008/layout/LinedList"/>
    <dgm:cxn modelId="{808A3533-401B-C24A-9024-A62D39853DC9}" type="presParOf" srcId="{802651CF-7F5B-8A4C-818A-E677A70182F3}" destId="{362E668C-C7BE-A743-8F62-A488C2B1B0BE}" srcOrd="6" destOrd="0" presId="urn:microsoft.com/office/officeart/2008/layout/LinedList"/>
    <dgm:cxn modelId="{1A1EC7C1-8B97-844F-817F-0E82D64C8188}" type="presParOf" srcId="{802651CF-7F5B-8A4C-818A-E677A70182F3}" destId="{30853C49-F7CD-6E4F-94B2-7CED855EFBD1}" srcOrd="7" destOrd="0" presId="urn:microsoft.com/office/officeart/2008/layout/LinedList"/>
    <dgm:cxn modelId="{0A49434B-CB9B-C94A-A7CB-4AD40F07FCD1}" type="presParOf" srcId="{30853C49-F7CD-6E4F-94B2-7CED855EFBD1}" destId="{D79D9807-D034-D041-AD57-0EEE53F6DA61}" srcOrd="0" destOrd="0" presId="urn:microsoft.com/office/officeart/2008/layout/LinedList"/>
    <dgm:cxn modelId="{9F84B2F6-FBEA-BC46-8C28-DD9F0A81A7C9}" type="presParOf" srcId="{30853C49-F7CD-6E4F-94B2-7CED855EFBD1}" destId="{F767C205-63A3-634E-91D6-CBE01525C25C}" srcOrd="1" destOrd="0" presId="urn:microsoft.com/office/officeart/2008/layout/LinedList"/>
    <dgm:cxn modelId="{C954BFEC-C9CA-154A-939C-BBC399F76830}" type="presParOf" srcId="{30853C49-F7CD-6E4F-94B2-7CED855EFBD1}" destId="{C461185A-19BB-9048-B619-0B4C42F6AA83}" srcOrd="2" destOrd="0" presId="urn:microsoft.com/office/officeart/2008/layout/LinedList"/>
    <dgm:cxn modelId="{804AC81C-9DDA-054A-9638-D7BC994B4357}" type="presParOf" srcId="{802651CF-7F5B-8A4C-818A-E677A70182F3}" destId="{8CE23850-3648-9246-9D9A-81F51B91E85A}" srcOrd="8" destOrd="0" presId="urn:microsoft.com/office/officeart/2008/layout/LinedList"/>
    <dgm:cxn modelId="{DF8A1461-96D5-CF4C-BA41-9417981B4997}" type="presParOf" srcId="{802651CF-7F5B-8A4C-818A-E677A70182F3}" destId="{D783FD11-A6B7-1743-BC55-4A56AEEB3806}" srcOrd="9" destOrd="0" presId="urn:microsoft.com/office/officeart/2008/layout/LinedList"/>
    <dgm:cxn modelId="{74A91444-1F2C-B24A-97AD-6E583044D3F6}" type="presParOf" srcId="{802651CF-7F5B-8A4C-818A-E677A70182F3}" destId="{B8756233-4C31-BF49-BDCE-2091D68AF8AE}" srcOrd="10" destOrd="0" presId="urn:microsoft.com/office/officeart/2008/layout/LinedList"/>
    <dgm:cxn modelId="{35D49938-9E6A-1C4B-99A0-685114F635BC}" type="presParOf" srcId="{B8756233-4C31-BF49-BDCE-2091D68AF8AE}" destId="{478D03D0-C7B9-CA42-B6CB-ECEF164B0045}" srcOrd="0" destOrd="0" presId="urn:microsoft.com/office/officeart/2008/layout/LinedList"/>
    <dgm:cxn modelId="{C01306DC-EB3A-8643-ADA1-85857889D355}" type="presParOf" srcId="{B8756233-4C31-BF49-BDCE-2091D68AF8AE}" destId="{CCF58105-ADCA-8D41-A475-7D298623DD3B}" srcOrd="1" destOrd="0" presId="urn:microsoft.com/office/officeart/2008/layout/LinedList"/>
    <dgm:cxn modelId="{A0361801-9687-8A44-B5CD-71C3BF0019C9}" type="presParOf" srcId="{B8756233-4C31-BF49-BDCE-2091D68AF8AE}" destId="{31975E99-9575-9D48-AD53-FE5353DB0F6E}" srcOrd="2" destOrd="0" presId="urn:microsoft.com/office/officeart/2008/layout/LinedList"/>
    <dgm:cxn modelId="{8BBF835E-3FEE-B547-8668-53202EB17A5A}" type="presParOf" srcId="{802651CF-7F5B-8A4C-818A-E677A70182F3}" destId="{D551A4B2-3F35-2243-B439-8005F5CB30FB}" srcOrd="11" destOrd="0" presId="urn:microsoft.com/office/officeart/2008/layout/LinedList"/>
    <dgm:cxn modelId="{EC0293FD-5511-4549-99C2-14DAF8D65094}" type="presParOf" srcId="{802651CF-7F5B-8A4C-818A-E677A70182F3}" destId="{9B117D92-8180-7947-81DB-18D478E402DF}" srcOrd="12" destOrd="0" presId="urn:microsoft.com/office/officeart/2008/layout/LinedList"/>
    <dgm:cxn modelId="{46B23974-7E57-1746-BEED-49F251616B46}" type="presParOf" srcId="{802651CF-7F5B-8A4C-818A-E677A70182F3}" destId="{15D2DB96-DAF4-CE45-9D10-56DC8CBF2C4F}" srcOrd="13" destOrd="0" presId="urn:microsoft.com/office/officeart/2008/layout/LinedList"/>
    <dgm:cxn modelId="{E5721641-44A8-E849-95D8-A10658AE93CC}" type="presParOf" srcId="{15D2DB96-DAF4-CE45-9D10-56DC8CBF2C4F}" destId="{4481022B-9FFE-E340-9B80-861DE7048321}" srcOrd="0" destOrd="0" presId="urn:microsoft.com/office/officeart/2008/layout/LinedList"/>
    <dgm:cxn modelId="{297D8EE0-E279-1545-AEED-106196068BEC}" type="presParOf" srcId="{15D2DB96-DAF4-CE45-9D10-56DC8CBF2C4F}" destId="{756791C9-0E04-764B-AF0C-3F7BC5D4BFA7}" srcOrd="1" destOrd="0" presId="urn:microsoft.com/office/officeart/2008/layout/LinedList"/>
    <dgm:cxn modelId="{3998F490-4406-CB44-A9AC-FEC66C235066}" type="presParOf" srcId="{15D2DB96-DAF4-CE45-9D10-56DC8CBF2C4F}" destId="{E44E1689-26F8-B441-9CCE-7BF9D0886929}" srcOrd="2" destOrd="0" presId="urn:microsoft.com/office/officeart/2008/layout/LinedList"/>
    <dgm:cxn modelId="{7EA8BE46-6382-7A40-B930-E3FAC04061EA}" type="presParOf" srcId="{802651CF-7F5B-8A4C-818A-E677A70182F3}" destId="{FF42556F-F104-EE46-9D77-2431FF25527A}" srcOrd="14" destOrd="0" presId="urn:microsoft.com/office/officeart/2008/layout/LinedList"/>
    <dgm:cxn modelId="{C95F1B77-FF26-EB45-B0F2-A0BB8639A616}" type="presParOf" srcId="{802651CF-7F5B-8A4C-818A-E677A70182F3}" destId="{E9352555-70CA-5B4A-8B4A-1DDBBB26EE0A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C11302F-DB61-E24F-BC8C-BD015B6CB09E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FF67B3-B276-AE4A-9C29-B0F551D1F2B9}">
      <dgm:prSet phldrT="[Text]" custT="1"/>
      <dgm:spPr/>
      <dgm:t>
        <a:bodyPr/>
        <a:lstStyle/>
        <a:p>
          <a:r>
            <a:rPr lang="en-US" sz="1600" dirty="0" smtClean="0"/>
            <a:t>Tests that can be performed on samples to detect pathogens </a:t>
          </a:r>
          <a:endParaRPr lang="en-US" sz="1600" dirty="0"/>
        </a:p>
      </dgm:t>
    </dgm:pt>
    <dgm:pt modelId="{8A640AD2-BB94-A044-872C-51C528438D08}" type="parTrans" cxnId="{57A75974-1F6C-8E49-B176-EC45ACCA913E}">
      <dgm:prSet/>
      <dgm:spPr/>
      <dgm:t>
        <a:bodyPr/>
        <a:lstStyle/>
        <a:p>
          <a:endParaRPr lang="en-US"/>
        </a:p>
      </dgm:t>
    </dgm:pt>
    <dgm:pt modelId="{8C1F7DEF-8050-B54A-827F-53C2397389B2}" type="sibTrans" cxnId="{57A75974-1F6C-8E49-B176-EC45ACCA913E}">
      <dgm:prSet/>
      <dgm:spPr/>
      <dgm:t>
        <a:bodyPr/>
        <a:lstStyle/>
        <a:p>
          <a:endParaRPr lang="en-US"/>
        </a:p>
      </dgm:t>
    </dgm:pt>
    <dgm:pt modelId="{29335932-7220-A14C-ABFE-A3F5E5ECE6DC}" type="asst">
      <dgm:prSet phldrT="[Text]"/>
      <dgm:spPr/>
      <dgm:t>
        <a:bodyPr/>
        <a:lstStyle/>
        <a:p>
          <a:r>
            <a:rPr lang="en-US" dirty="0" smtClean="0"/>
            <a:t>What is the goal of the test?</a:t>
          </a:r>
          <a:endParaRPr lang="en-US" dirty="0"/>
        </a:p>
      </dgm:t>
    </dgm:pt>
    <dgm:pt modelId="{35CCADAD-219E-1144-BEAC-13ADFB67C3F2}" type="parTrans" cxnId="{9D8C9BD6-C4D9-544E-95CD-61297B1E4C4B}">
      <dgm:prSet/>
      <dgm:spPr/>
      <dgm:t>
        <a:bodyPr/>
        <a:lstStyle/>
        <a:p>
          <a:endParaRPr lang="en-US"/>
        </a:p>
      </dgm:t>
    </dgm:pt>
    <dgm:pt modelId="{3EA5C766-577B-784F-B73F-9415211C85C6}" type="sibTrans" cxnId="{9D8C9BD6-C4D9-544E-95CD-61297B1E4C4B}">
      <dgm:prSet/>
      <dgm:spPr/>
      <dgm:t>
        <a:bodyPr/>
        <a:lstStyle/>
        <a:p>
          <a:endParaRPr lang="en-US"/>
        </a:p>
      </dgm:t>
    </dgm:pt>
    <dgm:pt modelId="{0960B0D9-C5C4-9845-98A9-B0A34A9803A8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To find evidence for or against RMSF</a:t>
          </a:r>
          <a:endParaRPr lang="en-US" dirty="0"/>
        </a:p>
      </dgm:t>
    </dgm:pt>
    <dgm:pt modelId="{699D2DC0-4EB5-0044-B41E-30702004E796}" type="parTrans" cxnId="{ECC1730B-2439-244B-9463-3A347A37067E}">
      <dgm:prSet/>
      <dgm:spPr/>
      <dgm:t>
        <a:bodyPr/>
        <a:lstStyle/>
        <a:p>
          <a:endParaRPr lang="en-US"/>
        </a:p>
      </dgm:t>
    </dgm:pt>
    <dgm:pt modelId="{BB28D703-7D3E-5140-94EC-0F3ED5B5463F}" type="sibTrans" cxnId="{ECC1730B-2439-244B-9463-3A347A37067E}">
      <dgm:prSet/>
      <dgm:spPr/>
      <dgm:t>
        <a:bodyPr/>
        <a:lstStyle/>
        <a:p>
          <a:endParaRPr lang="en-US"/>
        </a:p>
      </dgm:t>
    </dgm:pt>
    <dgm:pt modelId="{3582586E-331D-3B43-A5F0-0846D02AADCA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To definitively diagnose RMSF and identify the presence of R. rickettsii</a:t>
          </a:r>
          <a:endParaRPr lang="en-US" dirty="0"/>
        </a:p>
      </dgm:t>
    </dgm:pt>
    <dgm:pt modelId="{0C6E4B91-AE26-6E4E-97D6-311CFA33FB89}" type="parTrans" cxnId="{137C4828-81C7-C646-A054-9783F355D3D6}">
      <dgm:prSet/>
      <dgm:spPr/>
      <dgm:t>
        <a:bodyPr/>
        <a:lstStyle/>
        <a:p>
          <a:endParaRPr lang="en-US"/>
        </a:p>
      </dgm:t>
    </dgm:pt>
    <dgm:pt modelId="{431667A4-EEEA-1A4A-913E-77DBF8D484E5}" type="sibTrans" cxnId="{137C4828-81C7-C646-A054-9783F355D3D6}">
      <dgm:prSet/>
      <dgm:spPr/>
      <dgm:t>
        <a:bodyPr/>
        <a:lstStyle/>
        <a:p>
          <a:endParaRPr lang="en-US"/>
        </a:p>
      </dgm:t>
    </dgm:pt>
    <dgm:pt modelId="{43469296-FD13-2349-BFB8-E1EB77A66DF2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conduct pathogen specific test</a:t>
          </a:r>
          <a:endParaRPr lang="en-US" dirty="0"/>
        </a:p>
      </dgm:t>
    </dgm:pt>
    <dgm:pt modelId="{D1C2B19E-538A-0B49-8AC7-266DB5A95183}" type="parTrans" cxnId="{E6139CAE-3659-694C-B14F-9E08807AA1DE}">
      <dgm:prSet/>
      <dgm:spPr/>
      <dgm:t>
        <a:bodyPr/>
        <a:lstStyle/>
        <a:p>
          <a:endParaRPr lang="en-US"/>
        </a:p>
      </dgm:t>
    </dgm:pt>
    <dgm:pt modelId="{CCE94E46-FC13-674E-B605-5EE2ACB0AAD7}" type="sibTrans" cxnId="{E6139CAE-3659-694C-B14F-9E08807AA1DE}">
      <dgm:prSet/>
      <dgm:spPr/>
      <dgm:t>
        <a:bodyPr/>
        <a:lstStyle/>
        <a:p>
          <a:endParaRPr lang="en-US"/>
        </a:p>
      </dgm:t>
    </dgm:pt>
    <dgm:pt modelId="{7D06704A-1927-864F-A749-902453E91F2E}">
      <dgm:prSet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Conduct nonspecific test useful for ruling out RMSF or support that further testing should be pursued</a:t>
          </a:r>
          <a:endParaRPr lang="en-US" dirty="0"/>
        </a:p>
      </dgm:t>
    </dgm:pt>
    <dgm:pt modelId="{CD9D1F90-3EE5-604A-A00B-2A06ABC3DCC2}" type="parTrans" cxnId="{D9E5DE6E-2D74-F541-831C-DE4163DBA203}">
      <dgm:prSet/>
      <dgm:spPr/>
      <dgm:t>
        <a:bodyPr/>
        <a:lstStyle/>
        <a:p>
          <a:endParaRPr lang="en-US"/>
        </a:p>
      </dgm:t>
    </dgm:pt>
    <dgm:pt modelId="{36F5AD7B-8A09-DE40-A010-851D61A21AD7}" type="sibTrans" cxnId="{D9E5DE6E-2D74-F541-831C-DE4163DBA203}">
      <dgm:prSet/>
      <dgm:spPr/>
      <dgm:t>
        <a:bodyPr/>
        <a:lstStyle/>
        <a:p>
          <a:endParaRPr lang="en-US"/>
        </a:p>
      </dgm:t>
    </dgm:pt>
    <dgm:pt modelId="{73B2FE2E-2DD0-1349-98A4-3D6A69E44082}">
      <dgm:prSet/>
      <dgm:spPr/>
      <dgm:t>
        <a:bodyPr/>
        <a:lstStyle/>
        <a:p>
          <a:r>
            <a:rPr lang="en-US" dirty="0" smtClean="0"/>
            <a:t>PCR</a:t>
          </a:r>
          <a:endParaRPr lang="en-US" dirty="0"/>
        </a:p>
      </dgm:t>
    </dgm:pt>
    <dgm:pt modelId="{47C47311-0186-AD45-B79A-5067B2C95C45}" type="parTrans" cxnId="{D625B70F-7F5F-9647-AB24-F86D10483800}">
      <dgm:prSet/>
      <dgm:spPr/>
      <dgm:t>
        <a:bodyPr/>
        <a:lstStyle/>
        <a:p>
          <a:endParaRPr lang="en-US"/>
        </a:p>
      </dgm:t>
    </dgm:pt>
    <dgm:pt modelId="{7AF9BD02-7CC4-F14C-8733-A2529446EF49}" type="sibTrans" cxnId="{D625B70F-7F5F-9647-AB24-F86D10483800}">
      <dgm:prSet/>
      <dgm:spPr/>
      <dgm:t>
        <a:bodyPr/>
        <a:lstStyle/>
        <a:p>
          <a:endParaRPr lang="en-US"/>
        </a:p>
      </dgm:t>
    </dgm:pt>
    <dgm:pt modelId="{58998D45-E245-924D-B5DB-16386E1B73EE}">
      <dgm:prSet/>
      <dgm:spPr/>
      <dgm:t>
        <a:bodyPr/>
        <a:lstStyle/>
        <a:p>
          <a:r>
            <a:rPr lang="en-US" dirty="0" smtClean="0"/>
            <a:t>Immunohistochemistry</a:t>
          </a:r>
          <a:endParaRPr lang="en-US" dirty="0"/>
        </a:p>
      </dgm:t>
    </dgm:pt>
    <dgm:pt modelId="{CBD8C3AA-52CF-7C4E-A2AC-C965D92D86E6}" type="parTrans" cxnId="{EF9E89B5-3605-D34C-96C4-000FCD8286F8}">
      <dgm:prSet/>
      <dgm:spPr/>
      <dgm:t>
        <a:bodyPr/>
        <a:lstStyle/>
        <a:p>
          <a:endParaRPr lang="en-US"/>
        </a:p>
      </dgm:t>
    </dgm:pt>
    <dgm:pt modelId="{35BD8367-B258-1C4B-99D9-75D78193B5B5}" type="sibTrans" cxnId="{EF9E89B5-3605-D34C-96C4-000FCD8286F8}">
      <dgm:prSet/>
      <dgm:spPr/>
      <dgm:t>
        <a:bodyPr/>
        <a:lstStyle/>
        <a:p>
          <a:endParaRPr lang="en-US"/>
        </a:p>
      </dgm:t>
    </dgm:pt>
    <dgm:pt modelId="{6CCD1FEB-29A2-4D46-A2BD-0B69A7095EA8}">
      <dgm:prSet/>
      <dgm:spPr/>
      <dgm:t>
        <a:bodyPr/>
        <a:lstStyle/>
        <a:p>
          <a:r>
            <a:rPr lang="en-US" dirty="0" smtClean="0"/>
            <a:t>IMF Assay (Direct or Indirect)</a:t>
          </a:r>
          <a:endParaRPr lang="en-US" dirty="0"/>
        </a:p>
      </dgm:t>
    </dgm:pt>
    <dgm:pt modelId="{9C4E6ABD-BCC9-7D44-B37C-3141DEFDE952}" type="parTrans" cxnId="{0834EDC8-C59F-0C4B-83BE-E6178C7C82C4}">
      <dgm:prSet/>
      <dgm:spPr/>
      <dgm:t>
        <a:bodyPr/>
        <a:lstStyle/>
        <a:p>
          <a:endParaRPr lang="en-US"/>
        </a:p>
      </dgm:t>
    </dgm:pt>
    <dgm:pt modelId="{91DF65FF-7457-BD46-BA91-850B0F84F289}" type="sibTrans" cxnId="{0834EDC8-C59F-0C4B-83BE-E6178C7C82C4}">
      <dgm:prSet/>
      <dgm:spPr/>
      <dgm:t>
        <a:bodyPr/>
        <a:lstStyle/>
        <a:p>
          <a:endParaRPr lang="en-US"/>
        </a:p>
      </dgm:t>
    </dgm:pt>
    <dgm:pt modelId="{FC916BC9-DA96-AE49-B0CA-28D5762C56DD}">
      <dgm:prSet/>
      <dgm:spPr/>
      <dgm:t>
        <a:bodyPr/>
        <a:lstStyle/>
        <a:p>
          <a:r>
            <a:rPr lang="en-US" dirty="0" smtClean="0"/>
            <a:t>ELISA/Western blot</a:t>
          </a:r>
          <a:endParaRPr lang="en-US" dirty="0"/>
        </a:p>
      </dgm:t>
    </dgm:pt>
    <dgm:pt modelId="{6062C829-E3BD-F840-B616-16B2125FE559}" type="parTrans" cxnId="{27149758-1124-4143-8D2C-044C30132683}">
      <dgm:prSet/>
      <dgm:spPr/>
      <dgm:t>
        <a:bodyPr/>
        <a:lstStyle/>
        <a:p>
          <a:endParaRPr lang="en-US"/>
        </a:p>
      </dgm:t>
    </dgm:pt>
    <dgm:pt modelId="{C91EF682-386B-8B48-B591-65D6B5784CAA}" type="sibTrans" cxnId="{27149758-1124-4143-8D2C-044C30132683}">
      <dgm:prSet/>
      <dgm:spPr/>
      <dgm:t>
        <a:bodyPr/>
        <a:lstStyle/>
        <a:p>
          <a:endParaRPr lang="en-US"/>
        </a:p>
      </dgm:t>
    </dgm:pt>
    <dgm:pt modelId="{06D26E72-F434-2F42-8B20-77E7DB670053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Complete Blood Count (CBC)</a:t>
          </a:r>
          <a:endParaRPr lang="en-US" dirty="0"/>
        </a:p>
      </dgm:t>
    </dgm:pt>
    <dgm:pt modelId="{43960D9C-5E86-DE40-B01E-74BBE1EDAA02}" type="parTrans" cxnId="{615595A6-205F-C943-A0AA-1EF547AED7BF}">
      <dgm:prSet/>
      <dgm:spPr/>
      <dgm:t>
        <a:bodyPr/>
        <a:lstStyle/>
        <a:p>
          <a:endParaRPr lang="en-US"/>
        </a:p>
      </dgm:t>
    </dgm:pt>
    <dgm:pt modelId="{89B0DAAB-7407-9249-A57F-C1C5FB67CDB0}" type="sibTrans" cxnId="{615595A6-205F-C943-A0AA-1EF547AED7BF}">
      <dgm:prSet/>
      <dgm:spPr/>
      <dgm:t>
        <a:bodyPr/>
        <a:lstStyle/>
        <a:p>
          <a:endParaRPr lang="en-US"/>
        </a:p>
      </dgm:t>
    </dgm:pt>
    <dgm:pt modelId="{2B8FFD6D-237F-244D-8AEC-72780B4EC17B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Liver function test, blood urea nitrogen (BUN), creatinine, and urinalysis</a:t>
          </a:r>
          <a:endParaRPr lang="en-US" dirty="0"/>
        </a:p>
      </dgm:t>
    </dgm:pt>
    <dgm:pt modelId="{EAAB759F-8F2B-C141-91F0-36000935D329}" type="parTrans" cxnId="{0A22F796-177F-824E-81F5-235875CA55BD}">
      <dgm:prSet/>
      <dgm:spPr/>
      <dgm:t>
        <a:bodyPr/>
        <a:lstStyle/>
        <a:p>
          <a:endParaRPr lang="en-US"/>
        </a:p>
      </dgm:t>
    </dgm:pt>
    <dgm:pt modelId="{B2F4E715-35EE-5544-B872-4979E7D31500}" type="sibTrans" cxnId="{0A22F796-177F-824E-81F5-235875CA55BD}">
      <dgm:prSet/>
      <dgm:spPr/>
      <dgm:t>
        <a:bodyPr/>
        <a:lstStyle/>
        <a:p>
          <a:endParaRPr lang="en-US"/>
        </a:p>
      </dgm:t>
    </dgm:pt>
    <dgm:pt modelId="{E1233136-0196-2A44-A26D-2C3EAFD21621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Total cell count &amp; turbid metric analysis (on CSF samples)</a:t>
          </a:r>
          <a:endParaRPr lang="en-US" dirty="0"/>
        </a:p>
      </dgm:t>
    </dgm:pt>
    <dgm:pt modelId="{0F9A7749-6CFC-BC4F-A502-2EB7126EC001}" type="parTrans" cxnId="{DBA3B4FF-AA48-F44E-8526-D6686A683226}">
      <dgm:prSet/>
      <dgm:spPr/>
      <dgm:t>
        <a:bodyPr/>
        <a:lstStyle/>
        <a:p>
          <a:endParaRPr lang="en-US"/>
        </a:p>
      </dgm:t>
    </dgm:pt>
    <dgm:pt modelId="{6D656C90-259A-5747-AA67-944EB693194B}" type="sibTrans" cxnId="{DBA3B4FF-AA48-F44E-8526-D6686A683226}">
      <dgm:prSet/>
      <dgm:spPr/>
      <dgm:t>
        <a:bodyPr/>
        <a:lstStyle/>
        <a:p>
          <a:endParaRPr lang="en-US"/>
        </a:p>
      </dgm:t>
    </dgm:pt>
    <dgm:pt modelId="{DF007AFD-42C3-B64F-9F9C-58F5FDBDD317}" type="pres">
      <dgm:prSet presAssocID="{CC11302F-DB61-E24F-BC8C-BD015B6CB0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350E397-D104-1849-9052-290253056ABF}" type="pres">
      <dgm:prSet presAssocID="{22FF67B3-B276-AE4A-9C29-B0F551D1F2B9}" presName="hierRoot1" presStyleCnt="0">
        <dgm:presLayoutVars>
          <dgm:hierBranch val="init"/>
        </dgm:presLayoutVars>
      </dgm:prSet>
      <dgm:spPr/>
    </dgm:pt>
    <dgm:pt modelId="{3671E645-C786-474F-8176-9FAF44BD455B}" type="pres">
      <dgm:prSet presAssocID="{22FF67B3-B276-AE4A-9C29-B0F551D1F2B9}" presName="rootComposite1" presStyleCnt="0"/>
      <dgm:spPr/>
    </dgm:pt>
    <dgm:pt modelId="{1D851BB4-82E6-764B-A854-7CFCD04300F2}" type="pres">
      <dgm:prSet presAssocID="{22FF67B3-B276-AE4A-9C29-B0F551D1F2B9}" presName="rootText1" presStyleLbl="node0" presStyleIdx="0" presStyleCnt="1" custScaleX="116645" custScaleY="1340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650973-B4F6-AD47-B166-A5349BE82930}" type="pres">
      <dgm:prSet presAssocID="{22FF67B3-B276-AE4A-9C29-B0F551D1F2B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BB7F31B-9FC6-CE4C-9881-02C8EDE12C27}" type="pres">
      <dgm:prSet presAssocID="{22FF67B3-B276-AE4A-9C29-B0F551D1F2B9}" presName="hierChild2" presStyleCnt="0"/>
      <dgm:spPr/>
    </dgm:pt>
    <dgm:pt modelId="{968290DE-D3A6-BF4D-A8AD-E15EC2BBF6F6}" type="pres">
      <dgm:prSet presAssocID="{699D2DC0-4EB5-0044-B41E-30702004E796}" presName="Name37" presStyleLbl="parChTrans1D2" presStyleIdx="0" presStyleCnt="3"/>
      <dgm:spPr/>
      <dgm:t>
        <a:bodyPr/>
        <a:lstStyle/>
        <a:p>
          <a:endParaRPr lang="en-US"/>
        </a:p>
      </dgm:t>
    </dgm:pt>
    <dgm:pt modelId="{FC60D9B2-9A92-FC45-A51A-1B660F547E3B}" type="pres">
      <dgm:prSet presAssocID="{0960B0D9-C5C4-9845-98A9-B0A34A9803A8}" presName="hierRoot2" presStyleCnt="0">
        <dgm:presLayoutVars>
          <dgm:hierBranch val="init"/>
        </dgm:presLayoutVars>
      </dgm:prSet>
      <dgm:spPr/>
    </dgm:pt>
    <dgm:pt modelId="{37174CC6-C28C-4441-9FB2-E4B59B013A5E}" type="pres">
      <dgm:prSet presAssocID="{0960B0D9-C5C4-9845-98A9-B0A34A9803A8}" presName="rootComposite" presStyleCnt="0"/>
      <dgm:spPr/>
    </dgm:pt>
    <dgm:pt modelId="{83A9D41A-7F7A-8A44-8D66-5F43EA027A1C}" type="pres">
      <dgm:prSet presAssocID="{0960B0D9-C5C4-9845-98A9-B0A34A9803A8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998C82-11DB-EF45-9349-303D9E1DD2AC}" type="pres">
      <dgm:prSet presAssocID="{0960B0D9-C5C4-9845-98A9-B0A34A9803A8}" presName="rootConnector" presStyleLbl="node2" presStyleIdx="0" presStyleCnt="2"/>
      <dgm:spPr/>
      <dgm:t>
        <a:bodyPr/>
        <a:lstStyle/>
        <a:p>
          <a:endParaRPr lang="en-US"/>
        </a:p>
      </dgm:t>
    </dgm:pt>
    <dgm:pt modelId="{2728E43B-B87B-FE41-8225-6B711D8EFB56}" type="pres">
      <dgm:prSet presAssocID="{0960B0D9-C5C4-9845-98A9-B0A34A9803A8}" presName="hierChild4" presStyleCnt="0"/>
      <dgm:spPr/>
    </dgm:pt>
    <dgm:pt modelId="{80550B95-0DE6-B549-AA20-8AF1AB092AF2}" type="pres">
      <dgm:prSet presAssocID="{CD9D1F90-3EE5-604A-A00B-2A06ABC3DCC2}" presName="Name37" presStyleLbl="parChTrans1D3" presStyleIdx="0" presStyleCnt="2"/>
      <dgm:spPr/>
      <dgm:t>
        <a:bodyPr/>
        <a:lstStyle/>
        <a:p>
          <a:endParaRPr lang="en-US"/>
        </a:p>
      </dgm:t>
    </dgm:pt>
    <dgm:pt modelId="{3C0B5F01-890D-FB4A-83BE-EF07F536CD58}" type="pres">
      <dgm:prSet presAssocID="{7D06704A-1927-864F-A749-902453E91F2E}" presName="hierRoot2" presStyleCnt="0">
        <dgm:presLayoutVars>
          <dgm:hierBranch val="init"/>
        </dgm:presLayoutVars>
      </dgm:prSet>
      <dgm:spPr/>
    </dgm:pt>
    <dgm:pt modelId="{F253893E-C687-6B48-837A-B97E238CC99D}" type="pres">
      <dgm:prSet presAssocID="{7D06704A-1927-864F-A749-902453E91F2E}" presName="rootComposite" presStyleCnt="0"/>
      <dgm:spPr/>
    </dgm:pt>
    <dgm:pt modelId="{29B6D363-E960-494C-9BB1-D6D05833AA7F}" type="pres">
      <dgm:prSet presAssocID="{7D06704A-1927-864F-A749-902453E91F2E}" presName="rootText" presStyleLbl="node3" presStyleIdx="0" presStyleCnt="2" custScaleX="122439" custScaleY="1525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F115F9-F6DC-3241-A299-F933F27B8A49}" type="pres">
      <dgm:prSet presAssocID="{7D06704A-1927-864F-A749-902453E91F2E}" presName="rootConnector" presStyleLbl="node3" presStyleIdx="0" presStyleCnt="2"/>
      <dgm:spPr/>
      <dgm:t>
        <a:bodyPr/>
        <a:lstStyle/>
        <a:p>
          <a:endParaRPr lang="en-US"/>
        </a:p>
      </dgm:t>
    </dgm:pt>
    <dgm:pt modelId="{84FE2318-33BE-9341-964C-6A868DBD6501}" type="pres">
      <dgm:prSet presAssocID="{7D06704A-1927-864F-A749-902453E91F2E}" presName="hierChild4" presStyleCnt="0"/>
      <dgm:spPr/>
    </dgm:pt>
    <dgm:pt modelId="{B3EA6F8B-54A5-534C-9229-66FEA90E57C2}" type="pres">
      <dgm:prSet presAssocID="{43960D9C-5E86-DE40-B01E-74BBE1EDAA02}" presName="Name37" presStyleLbl="parChTrans1D4" presStyleIdx="0" presStyleCnt="7"/>
      <dgm:spPr/>
      <dgm:t>
        <a:bodyPr/>
        <a:lstStyle/>
        <a:p>
          <a:endParaRPr lang="en-US"/>
        </a:p>
      </dgm:t>
    </dgm:pt>
    <dgm:pt modelId="{294552F0-7A0C-B040-B17A-20B1F476B7D0}" type="pres">
      <dgm:prSet presAssocID="{06D26E72-F434-2F42-8B20-77E7DB670053}" presName="hierRoot2" presStyleCnt="0">
        <dgm:presLayoutVars>
          <dgm:hierBranch val="init"/>
        </dgm:presLayoutVars>
      </dgm:prSet>
      <dgm:spPr/>
    </dgm:pt>
    <dgm:pt modelId="{3A7D45CD-611E-A44B-953A-3262A492EC83}" type="pres">
      <dgm:prSet presAssocID="{06D26E72-F434-2F42-8B20-77E7DB670053}" presName="rootComposite" presStyleCnt="0"/>
      <dgm:spPr/>
    </dgm:pt>
    <dgm:pt modelId="{21A15514-B78E-9F43-859F-41B00B3E8E8B}" type="pres">
      <dgm:prSet presAssocID="{06D26E72-F434-2F42-8B20-77E7DB670053}" presName="rootText" presStyleLbl="node4" presStyleIdx="0" presStyleCnt="7" custLinFactX="-97146" custLinFactY="-127757" custLinFactNeighborX="-100000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ECF546-7850-F04A-BFD8-00928B1A7A32}" type="pres">
      <dgm:prSet presAssocID="{06D26E72-F434-2F42-8B20-77E7DB670053}" presName="rootConnector" presStyleLbl="node4" presStyleIdx="0" presStyleCnt="7"/>
      <dgm:spPr/>
      <dgm:t>
        <a:bodyPr/>
        <a:lstStyle/>
        <a:p>
          <a:endParaRPr lang="en-US"/>
        </a:p>
      </dgm:t>
    </dgm:pt>
    <dgm:pt modelId="{246BF34F-C086-DE4D-AD8A-E0742528322E}" type="pres">
      <dgm:prSet presAssocID="{06D26E72-F434-2F42-8B20-77E7DB670053}" presName="hierChild4" presStyleCnt="0"/>
      <dgm:spPr/>
    </dgm:pt>
    <dgm:pt modelId="{5EF31CE9-8BDA-E341-939D-DC85EDAD36AA}" type="pres">
      <dgm:prSet presAssocID="{06D26E72-F434-2F42-8B20-77E7DB670053}" presName="hierChild5" presStyleCnt="0"/>
      <dgm:spPr/>
    </dgm:pt>
    <dgm:pt modelId="{2197A681-5F0B-0D4E-B6BC-34C73057E917}" type="pres">
      <dgm:prSet presAssocID="{EAAB759F-8F2B-C141-91F0-36000935D329}" presName="Name37" presStyleLbl="parChTrans1D4" presStyleIdx="1" presStyleCnt="7"/>
      <dgm:spPr/>
      <dgm:t>
        <a:bodyPr/>
        <a:lstStyle/>
        <a:p>
          <a:endParaRPr lang="en-US"/>
        </a:p>
      </dgm:t>
    </dgm:pt>
    <dgm:pt modelId="{08FCB83A-5FC7-BB41-B30C-601F1D91EF8E}" type="pres">
      <dgm:prSet presAssocID="{2B8FFD6D-237F-244D-8AEC-72780B4EC17B}" presName="hierRoot2" presStyleCnt="0">
        <dgm:presLayoutVars>
          <dgm:hierBranch val="init"/>
        </dgm:presLayoutVars>
      </dgm:prSet>
      <dgm:spPr/>
    </dgm:pt>
    <dgm:pt modelId="{6C1DA35F-9877-2F4E-96AA-542EF7A41431}" type="pres">
      <dgm:prSet presAssocID="{2B8FFD6D-237F-244D-8AEC-72780B4EC17B}" presName="rootComposite" presStyleCnt="0"/>
      <dgm:spPr/>
    </dgm:pt>
    <dgm:pt modelId="{CF4483DF-33A0-674C-8689-0460E4C7A32A}" type="pres">
      <dgm:prSet presAssocID="{2B8FFD6D-237F-244D-8AEC-72780B4EC17B}" presName="rootText" presStyleLbl="node4" presStyleIdx="1" presStyleCnt="7" custLinFactX="-97123" custLinFactY="-121198" custLinFactNeighborX="-100000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189C75-D34B-4F4D-94E0-5381ABB1BAFF}" type="pres">
      <dgm:prSet presAssocID="{2B8FFD6D-237F-244D-8AEC-72780B4EC17B}" presName="rootConnector" presStyleLbl="node4" presStyleIdx="1" presStyleCnt="7"/>
      <dgm:spPr/>
      <dgm:t>
        <a:bodyPr/>
        <a:lstStyle/>
        <a:p>
          <a:endParaRPr lang="en-US"/>
        </a:p>
      </dgm:t>
    </dgm:pt>
    <dgm:pt modelId="{23065A88-2765-A24D-9937-28EDB80285CE}" type="pres">
      <dgm:prSet presAssocID="{2B8FFD6D-237F-244D-8AEC-72780B4EC17B}" presName="hierChild4" presStyleCnt="0"/>
      <dgm:spPr/>
    </dgm:pt>
    <dgm:pt modelId="{DF1E0714-ED59-8541-9D5D-A3756FBE5B72}" type="pres">
      <dgm:prSet presAssocID="{2B8FFD6D-237F-244D-8AEC-72780B4EC17B}" presName="hierChild5" presStyleCnt="0"/>
      <dgm:spPr/>
    </dgm:pt>
    <dgm:pt modelId="{BD4066AB-2551-5F43-8CE1-EFE35ECD5742}" type="pres">
      <dgm:prSet presAssocID="{0F9A7749-6CFC-BC4F-A502-2EB7126EC001}" presName="Name37" presStyleLbl="parChTrans1D4" presStyleIdx="2" presStyleCnt="7"/>
      <dgm:spPr/>
      <dgm:t>
        <a:bodyPr/>
        <a:lstStyle/>
        <a:p>
          <a:endParaRPr lang="en-US"/>
        </a:p>
      </dgm:t>
    </dgm:pt>
    <dgm:pt modelId="{029B61FA-517D-B542-8319-862A54B8E440}" type="pres">
      <dgm:prSet presAssocID="{E1233136-0196-2A44-A26D-2C3EAFD21621}" presName="hierRoot2" presStyleCnt="0">
        <dgm:presLayoutVars>
          <dgm:hierBranch val="init"/>
        </dgm:presLayoutVars>
      </dgm:prSet>
      <dgm:spPr/>
    </dgm:pt>
    <dgm:pt modelId="{0230C006-11A5-244A-B789-575349C744D0}" type="pres">
      <dgm:prSet presAssocID="{E1233136-0196-2A44-A26D-2C3EAFD21621}" presName="rootComposite" presStyleCnt="0"/>
      <dgm:spPr/>
    </dgm:pt>
    <dgm:pt modelId="{F87E59AF-BBA1-2D4F-8C95-1AAE6CEB280B}" type="pres">
      <dgm:prSet presAssocID="{E1233136-0196-2A44-A26D-2C3EAFD21621}" presName="rootText" presStyleLbl="node4" presStyleIdx="2" presStyleCnt="7" custLinFactX="-98127" custLinFactY="-100000" custLinFactNeighborX="-100000" custLinFactNeighborY="-1827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6A57C4-40B3-8842-83E4-11CF551BA713}" type="pres">
      <dgm:prSet presAssocID="{E1233136-0196-2A44-A26D-2C3EAFD21621}" presName="rootConnector" presStyleLbl="node4" presStyleIdx="2" presStyleCnt="7"/>
      <dgm:spPr/>
      <dgm:t>
        <a:bodyPr/>
        <a:lstStyle/>
        <a:p>
          <a:endParaRPr lang="en-US"/>
        </a:p>
      </dgm:t>
    </dgm:pt>
    <dgm:pt modelId="{AD250836-A280-9C4A-BAB0-2CE0829DAC7D}" type="pres">
      <dgm:prSet presAssocID="{E1233136-0196-2A44-A26D-2C3EAFD21621}" presName="hierChild4" presStyleCnt="0"/>
      <dgm:spPr/>
    </dgm:pt>
    <dgm:pt modelId="{8ED589ED-7958-4C41-9764-174B0845F671}" type="pres">
      <dgm:prSet presAssocID="{E1233136-0196-2A44-A26D-2C3EAFD21621}" presName="hierChild5" presStyleCnt="0"/>
      <dgm:spPr/>
    </dgm:pt>
    <dgm:pt modelId="{FAE51C46-FC30-0F4E-A0DA-D3444D6425A4}" type="pres">
      <dgm:prSet presAssocID="{7D06704A-1927-864F-A749-902453E91F2E}" presName="hierChild5" presStyleCnt="0"/>
      <dgm:spPr/>
    </dgm:pt>
    <dgm:pt modelId="{3560B2D6-A579-7F44-884C-3188002F4E6D}" type="pres">
      <dgm:prSet presAssocID="{0960B0D9-C5C4-9845-98A9-B0A34A9803A8}" presName="hierChild5" presStyleCnt="0"/>
      <dgm:spPr/>
    </dgm:pt>
    <dgm:pt modelId="{EDA4E49C-C17F-644F-A45A-B12BAC1CCEC8}" type="pres">
      <dgm:prSet presAssocID="{0C6E4B91-AE26-6E4E-97D6-311CFA33FB89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9F32233-29DD-2243-81F6-57883F3DC856}" type="pres">
      <dgm:prSet presAssocID="{3582586E-331D-3B43-A5F0-0846D02AADCA}" presName="hierRoot2" presStyleCnt="0">
        <dgm:presLayoutVars>
          <dgm:hierBranch val="init"/>
        </dgm:presLayoutVars>
      </dgm:prSet>
      <dgm:spPr/>
    </dgm:pt>
    <dgm:pt modelId="{A15C2D0E-71C0-4242-BD5E-3B2A1F6631C7}" type="pres">
      <dgm:prSet presAssocID="{3582586E-331D-3B43-A5F0-0846D02AADCA}" presName="rootComposite" presStyleCnt="0"/>
      <dgm:spPr/>
    </dgm:pt>
    <dgm:pt modelId="{D4DD8B88-D291-D848-B730-3781E03BD2E0}" type="pres">
      <dgm:prSet presAssocID="{3582586E-331D-3B43-A5F0-0846D02AADCA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DB8F84-7BDD-7E4C-AB0B-811A810C0D79}" type="pres">
      <dgm:prSet presAssocID="{3582586E-331D-3B43-A5F0-0846D02AADCA}" presName="rootConnector" presStyleLbl="node2" presStyleIdx="1" presStyleCnt="2"/>
      <dgm:spPr/>
      <dgm:t>
        <a:bodyPr/>
        <a:lstStyle/>
        <a:p>
          <a:endParaRPr lang="en-US"/>
        </a:p>
      </dgm:t>
    </dgm:pt>
    <dgm:pt modelId="{9B1014A1-BF62-7D44-B791-1E113B8C8AA4}" type="pres">
      <dgm:prSet presAssocID="{3582586E-331D-3B43-A5F0-0846D02AADCA}" presName="hierChild4" presStyleCnt="0"/>
      <dgm:spPr/>
    </dgm:pt>
    <dgm:pt modelId="{FF6E81F3-4C03-8B45-B3A2-F922631376EC}" type="pres">
      <dgm:prSet presAssocID="{D1C2B19E-538A-0B49-8AC7-266DB5A95183}" presName="Name37" presStyleLbl="parChTrans1D3" presStyleIdx="1" presStyleCnt="2"/>
      <dgm:spPr/>
      <dgm:t>
        <a:bodyPr/>
        <a:lstStyle/>
        <a:p>
          <a:endParaRPr lang="en-US"/>
        </a:p>
      </dgm:t>
    </dgm:pt>
    <dgm:pt modelId="{1CFAF1A9-1C9F-5342-974B-668FFD8FFACD}" type="pres">
      <dgm:prSet presAssocID="{43469296-FD13-2349-BFB8-E1EB77A66DF2}" presName="hierRoot2" presStyleCnt="0">
        <dgm:presLayoutVars>
          <dgm:hierBranch val="init"/>
        </dgm:presLayoutVars>
      </dgm:prSet>
      <dgm:spPr/>
    </dgm:pt>
    <dgm:pt modelId="{BC86A41A-1827-9B41-B57A-7545744E0EEF}" type="pres">
      <dgm:prSet presAssocID="{43469296-FD13-2349-BFB8-E1EB77A66DF2}" presName="rootComposite" presStyleCnt="0"/>
      <dgm:spPr/>
    </dgm:pt>
    <dgm:pt modelId="{F112482D-A2C8-2E4E-8A87-D7C5E94BA112}" type="pres">
      <dgm:prSet presAssocID="{43469296-FD13-2349-BFB8-E1EB77A66DF2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040A30-B840-8841-8826-C51BEA8F8C3F}" type="pres">
      <dgm:prSet presAssocID="{43469296-FD13-2349-BFB8-E1EB77A66DF2}" presName="rootConnector" presStyleLbl="node3" presStyleIdx="1" presStyleCnt="2"/>
      <dgm:spPr/>
      <dgm:t>
        <a:bodyPr/>
        <a:lstStyle/>
        <a:p>
          <a:endParaRPr lang="en-US"/>
        </a:p>
      </dgm:t>
    </dgm:pt>
    <dgm:pt modelId="{2BF6B659-39EE-CC41-B732-63EC2F7C94A2}" type="pres">
      <dgm:prSet presAssocID="{43469296-FD13-2349-BFB8-E1EB77A66DF2}" presName="hierChild4" presStyleCnt="0"/>
      <dgm:spPr/>
    </dgm:pt>
    <dgm:pt modelId="{16090C9E-E52A-8B40-9F52-3E177227B827}" type="pres">
      <dgm:prSet presAssocID="{47C47311-0186-AD45-B79A-5067B2C95C45}" presName="Name37" presStyleLbl="parChTrans1D4" presStyleIdx="3" presStyleCnt="7"/>
      <dgm:spPr/>
      <dgm:t>
        <a:bodyPr/>
        <a:lstStyle/>
        <a:p>
          <a:endParaRPr lang="en-US"/>
        </a:p>
      </dgm:t>
    </dgm:pt>
    <dgm:pt modelId="{FABED650-BA3E-0942-AF4E-49C241E93C6F}" type="pres">
      <dgm:prSet presAssocID="{73B2FE2E-2DD0-1349-98A4-3D6A69E44082}" presName="hierRoot2" presStyleCnt="0">
        <dgm:presLayoutVars>
          <dgm:hierBranch val="init"/>
        </dgm:presLayoutVars>
      </dgm:prSet>
      <dgm:spPr/>
    </dgm:pt>
    <dgm:pt modelId="{0B36CB01-05DA-5141-980C-13E20B9EDE0C}" type="pres">
      <dgm:prSet presAssocID="{73B2FE2E-2DD0-1349-98A4-3D6A69E44082}" presName="rootComposite" presStyleCnt="0"/>
      <dgm:spPr/>
    </dgm:pt>
    <dgm:pt modelId="{868E3417-6467-C745-A328-9709950CA0D2}" type="pres">
      <dgm:prSet presAssocID="{73B2FE2E-2DD0-1349-98A4-3D6A69E44082}" presName="rootText" presStyleLbl="node4" presStyleIdx="3" presStyleCnt="7" custLinFactX="54495" custLinFactNeighborX="100000" custLinFactNeighborY="-327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B6F61B-6BB8-DE46-AFAC-334CCED059F1}" type="pres">
      <dgm:prSet presAssocID="{73B2FE2E-2DD0-1349-98A4-3D6A69E44082}" presName="rootConnector" presStyleLbl="node4" presStyleIdx="3" presStyleCnt="7"/>
      <dgm:spPr/>
      <dgm:t>
        <a:bodyPr/>
        <a:lstStyle/>
        <a:p>
          <a:endParaRPr lang="en-US"/>
        </a:p>
      </dgm:t>
    </dgm:pt>
    <dgm:pt modelId="{98CB001E-607D-D94A-A422-4FEF4D3436F8}" type="pres">
      <dgm:prSet presAssocID="{73B2FE2E-2DD0-1349-98A4-3D6A69E44082}" presName="hierChild4" presStyleCnt="0"/>
      <dgm:spPr/>
    </dgm:pt>
    <dgm:pt modelId="{B5C6FE0C-5F81-E74E-B15C-73808A1C7A28}" type="pres">
      <dgm:prSet presAssocID="{73B2FE2E-2DD0-1349-98A4-3D6A69E44082}" presName="hierChild5" presStyleCnt="0"/>
      <dgm:spPr/>
    </dgm:pt>
    <dgm:pt modelId="{E43322A7-4619-CC40-A14C-0F26DEADFB99}" type="pres">
      <dgm:prSet presAssocID="{CBD8C3AA-52CF-7C4E-A2AC-C965D92D86E6}" presName="Name37" presStyleLbl="parChTrans1D4" presStyleIdx="4" presStyleCnt="7"/>
      <dgm:spPr/>
      <dgm:t>
        <a:bodyPr/>
        <a:lstStyle/>
        <a:p>
          <a:endParaRPr lang="en-US"/>
        </a:p>
      </dgm:t>
    </dgm:pt>
    <dgm:pt modelId="{E8207891-3EE0-6946-8EFA-69A89D333FED}" type="pres">
      <dgm:prSet presAssocID="{58998D45-E245-924D-B5DB-16386E1B73EE}" presName="hierRoot2" presStyleCnt="0">
        <dgm:presLayoutVars>
          <dgm:hierBranch val="init"/>
        </dgm:presLayoutVars>
      </dgm:prSet>
      <dgm:spPr/>
    </dgm:pt>
    <dgm:pt modelId="{D1214D14-5284-8640-A159-F9FC51370DDE}" type="pres">
      <dgm:prSet presAssocID="{58998D45-E245-924D-B5DB-16386E1B73EE}" presName="rootComposite" presStyleCnt="0"/>
      <dgm:spPr/>
    </dgm:pt>
    <dgm:pt modelId="{1D1C4417-A2E9-0E4A-AA5A-9491A4F2B53E}" type="pres">
      <dgm:prSet presAssocID="{58998D45-E245-924D-B5DB-16386E1B73EE}" presName="rootText" presStyleLbl="node4" presStyleIdx="4" presStyleCnt="7" custLinFactX="55190" custLinFactY="-133107" custLinFactNeighborX="100000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85498D-9AAE-9146-AC00-4C437D18E9B2}" type="pres">
      <dgm:prSet presAssocID="{58998D45-E245-924D-B5DB-16386E1B73EE}" presName="rootConnector" presStyleLbl="node4" presStyleIdx="4" presStyleCnt="7"/>
      <dgm:spPr/>
      <dgm:t>
        <a:bodyPr/>
        <a:lstStyle/>
        <a:p>
          <a:endParaRPr lang="en-US"/>
        </a:p>
      </dgm:t>
    </dgm:pt>
    <dgm:pt modelId="{913E78B9-1FD4-154D-B703-1532C59F943C}" type="pres">
      <dgm:prSet presAssocID="{58998D45-E245-924D-B5DB-16386E1B73EE}" presName="hierChild4" presStyleCnt="0"/>
      <dgm:spPr/>
    </dgm:pt>
    <dgm:pt modelId="{6752A747-1691-984C-99A5-ABFE3E79FCE6}" type="pres">
      <dgm:prSet presAssocID="{58998D45-E245-924D-B5DB-16386E1B73EE}" presName="hierChild5" presStyleCnt="0"/>
      <dgm:spPr/>
    </dgm:pt>
    <dgm:pt modelId="{43F5717D-A9AE-BF45-A302-AA766B4F0132}" type="pres">
      <dgm:prSet presAssocID="{9C4E6ABD-BCC9-7D44-B37C-3141DEFDE952}" presName="Name37" presStyleLbl="parChTrans1D4" presStyleIdx="5" presStyleCnt="7"/>
      <dgm:spPr/>
      <dgm:t>
        <a:bodyPr/>
        <a:lstStyle/>
        <a:p>
          <a:endParaRPr lang="en-US"/>
        </a:p>
      </dgm:t>
    </dgm:pt>
    <dgm:pt modelId="{E5A03EAF-C1FA-8D41-871B-5AF948747072}" type="pres">
      <dgm:prSet presAssocID="{6CCD1FEB-29A2-4D46-A2BD-0B69A7095EA8}" presName="hierRoot2" presStyleCnt="0">
        <dgm:presLayoutVars>
          <dgm:hierBranch val="init"/>
        </dgm:presLayoutVars>
      </dgm:prSet>
      <dgm:spPr/>
    </dgm:pt>
    <dgm:pt modelId="{EF892E44-B273-DB4E-9153-D847A4EA34DB}" type="pres">
      <dgm:prSet presAssocID="{6CCD1FEB-29A2-4D46-A2BD-0B69A7095EA8}" presName="rootComposite" presStyleCnt="0"/>
      <dgm:spPr/>
    </dgm:pt>
    <dgm:pt modelId="{5A9B51C0-31D1-E14F-B597-8112DC0E101D}" type="pres">
      <dgm:prSet presAssocID="{6CCD1FEB-29A2-4D46-A2BD-0B69A7095EA8}" presName="rootText" presStyleLbl="node4" presStyleIdx="5" presStyleCnt="7" custScaleY="102015" custLinFactX="56017" custLinFactY="-300000" custLinFactNeighborX="100000" custLinFactNeighborY="-3153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714890-AB1E-3942-B555-4D94F4A9ACB4}" type="pres">
      <dgm:prSet presAssocID="{6CCD1FEB-29A2-4D46-A2BD-0B69A7095EA8}" presName="rootConnector" presStyleLbl="node4" presStyleIdx="5" presStyleCnt="7"/>
      <dgm:spPr/>
      <dgm:t>
        <a:bodyPr/>
        <a:lstStyle/>
        <a:p>
          <a:endParaRPr lang="en-US"/>
        </a:p>
      </dgm:t>
    </dgm:pt>
    <dgm:pt modelId="{38476992-98F7-9749-89F3-B6E193A1B527}" type="pres">
      <dgm:prSet presAssocID="{6CCD1FEB-29A2-4D46-A2BD-0B69A7095EA8}" presName="hierChild4" presStyleCnt="0"/>
      <dgm:spPr/>
    </dgm:pt>
    <dgm:pt modelId="{43FE6ED9-7ACB-E54D-89A1-DDD59D89E79B}" type="pres">
      <dgm:prSet presAssocID="{6CCD1FEB-29A2-4D46-A2BD-0B69A7095EA8}" presName="hierChild5" presStyleCnt="0"/>
      <dgm:spPr/>
    </dgm:pt>
    <dgm:pt modelId="{F84E900F-C53A-C749-92DF-81C4FEB14059}" type="pres">
      <dgm:prSet presAssocID="{6062C829-E3BD-F840-B616-16B2125FE559}" presName="Name37" presStyleLbl="parChTrans1D4" presStyleIdx="6" presStyleCnt="7"/>
      <dgm:spPr/>
      <dgm:t>
        <a:bodyPr/>
        <a:lstStyle/>
        <a:p>
          <a:endParaRPr lang="en-US"/>
        </a:p>
      </dgm:t>
    </dgm:pt>
    <dgm:pt modelId="{AB0FE499-C801-1544-918A-4BCDB9697B91}" type="pres">
      <dgm:prSet presAssocID="{FC916BC9-DA96-AE49-B0CA-28D5762C56DD}" presName="hierRoot2" presStyleCnt="0">
        <dgm:presLayoutVars>
          <dgm:hierBranch val="init"/>
        </dgm:presLayoutVars>
      </dgm:prSet>
      <dgm:spPr/>
    </dgm:pt>
    <dgm:pt modelId="{344BA68C-9089-8345-811B-A82560369C54}" type="pres">
      <dgm:prSet presAssocID="{FC916BC9-DA96-AE49-B0CA-28D5762C56DD}" presName="rootComposite" presStyleCnt="0"/>
      <dgm:spPr/>
    </dgm:pt>
    <dgm:pt modelId="{FB47039A-F235-8C4E-9646-51D46FAFF7F2}" type="pres">
      <dgm:prSet presAssocID="{FC916BC9-DA96-AE49-B0CA-28D5762C56DD}" presName="rootText" presStyleLbl="node4" presStyleIdx="6" presStyleCnt="7" custLinFactX="55723" custLinFactY="-109148" custLinFactNeighborX="100000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C7CC0-F0A4-7449-859B-E3E6B949BB50}" type="pres">
      <dgm:prSet presAssocID="{FC916BC9-DA96-AE49-B0CA-28D5762C56DD}" presName="rootConnector" presStyleLbl="node4" presStyleIdx="6" presStyleCnt="7"/>
      <dgm:spPr/>
      <dgm:t>
        <a:bodyPr/>
        <a:lstStyle/>
        <a:p>
          <a:endParaRPr lang="en-US"/>
        </a:p>
      </dgm:t>
    </dgm:pt>
    <dgm:pt modelId="{ACAF92B2-C950-5640-88D2-9839F8121C50}" type="pres">
      <dgm:prSet presAssocID="{FC916BC9-DA96-AE49-B0CA-28D5762C56DD}" presName="hierChild4" presStyleCnt="0"/>
      <dgm:spPr/>
    </dgm:pt>
    <dgm:pt modelId="{C22B9601-4EBE-AD44-BD1E-205840AE18D4}" type="pres">
      <dgm:prSet presAssocID="{FC916BC9-DA96-AE49-B0CA-28D5762C56DD}" presName="hierChild5" presStyleCnt="0"/>
      <dgm:spPr/>
    </dgm:pt>
    <dgm:pt modelId="{E930BD79-CD3E-B94F-91B9-8BA35120F0C4}" type="pres">
      <dgm:prSet presAssocID="{43469296-FD13-2349-BFB8-E1EB77A66DF2}" presName="hierChild5" presStyleCnt="0"/>
      <dgm:spPr/>
    </dgm:pt>
    <dgm:pt modelId="{CBC024A2-EE62-5D4B-9653-2A4C53CB5EE2}" type="pres">
      <dgm:prSet presAssocID="{3582586E-331D-3B43-A5F0-0846D02AADCA}" presName="hierChild5" presStyleCnt="0"/>
      <dgm:spPr/>
    </dgm:pt>
    <dgm:pt modelId="{C6634287-A6EF-2C43-BAAF-C3AF882371C8}" type="pres">
      <dgm:prSet presAssocID="{22FF67B3-B276-AE4A-9C29-B0F551D1F2B9}" presName="hierChild3" presStyleCnt="0"/>
      <dgm:spPr/>
    </dgm:pt>
    <dgm:pt modelId="{2810653E-5413-D641-BFAC-94AEF29B0114}" type="pres">
      <dgm:prSet presAssocID="{35CCADAD-219E-1144-BEAC-13ADFB67C3F2}" presName="Name111" presStyleLbl="parChTrans1D2" presStyleIdx="2" presStyleCnt="3"/>
      <dgm:spPr/>
      <dgm:t>
        <a:bodyPr/>
        <a:lstStyle/>
        <a:p>
          <a:endParaRPr lang="en-US"/>
        </a:p>
      </dgm:t>
    </dgm:pt>
    <dgm:pt modelId="{EE66FD6D-8388-D543-BFEC-49A6FA3A312E}" type="pres">
      <dgm:prSet presAssocID="{29335932-7220-A14C-ABFE-A3F5E5ECE6DC}" presName="hierRoot3" presStyleCnt="0">
        <dgm:presLayoutVars>
          <dgm:hierBranch val="init"/>
        </dgm:presLayoutVars>
      </dgm:prSet>
      <dgm:spPr/>
    </dgm:pt>
    <dgm:pt modelId="{B6FF366C-C1FD-0842-BD95-3AA47CAEC207}" type="pres">
      <dgm:prSet presAssocID="{29335932-7220-A14C-ABFE-A3F5E5ECE6DC}" presName="rootComposite3" presStyleCnt="0"/>
      <dgm:spPr/>
    </dgm:pt>
    <dgm:pt modelId="{7169A73C-B4CA-3044-ADAC-CE266D976ACB}" type="pres">
      <dgm:prSet presAssocID="{29335932-7220-A14C-ABFE-A3F5E5ECE6DC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8D26F5-60A9-0940-BCF0-5CDC82E6D27A}" type="pres">
      <dgm:prSet presAssocID="{29335932-7220-A14C-ABFE-A3F5E5ECE6DC}" presName="rootConnector3" presStyleLbl="asst1" presStyleIdx="0" presStyleCnt="1"/>
      <dgm:spPr/>
      <dgm:t>
        <a:bodyPr/>
        <a:lstStyle/>
        <a:p>
          <a:endParaRPr lang="en-US"/>
        </a:p>
      </dgm:t>
    </dgm:pt>
    <dgm:pt modelId="{0D780FEA-0A51-C84A-B7C0-9B3195DD0A0A}" type="pres">
      <dgm:prSet presAssocID="{29335932-7220-A14C-ABFE-A3F5E5ECE6DC}" presName="hierChild6" presStyleCnt="0"/>
      <dgm:spPr/>
    </dgm:pt>
    <dgm:pt modelId="{C06CE9D9-F729-0640-A5AC-7FFE7816A496}" type="pres">
      <dgm:prSet presAssocID="{29335932-7220-A14C-ABFE-A3F5E5ECE6DC}" presName="hierChild7" presStyleCnt="0"/>
      <dgm:spPr/>
    </dgm:pt>
  </dgm:ptLst>
  <dgm:cxnLst>
    <dgm:cxn modelId="{A03FA87D-4A1E-834D-9A2E-61E6AB2EAE55}" type="presOf" srcId="{0C6E4B91-AE26-6E4E-97D6-311CFA33FB89}" destId="{EDA4E49C-C17F-644F-A45A-B12BAC1CCEC8}" srcOrd="0" destOrd="0" presId="urn:microsoft.com/office/officeart/2005/8/layout/orgChart1"/>
    <dgm:cxn modelId="{AE2780E5-D3F0-BB47-98D0-3550C2C33095}" type="presOf" srcId="{E1233136-0196-2A44-A26D-2C3EAFD21621}" destId="{DF6A57C4-40B3-8842-83E4-11CF551BA713}" srcOrd="1" destOrd="0" presId="urn:microsoft.com/office/officeart/2005/8/layout/orgChart1"/>
    <dgm:cxn modelId="{2824A9D7-D9B0-5747-A589-0A1407F5D511}" type="presOf" srcId="{FC916BC9-DA96-AE49-B0CA-28D5762C56DD}" destId="{FB47039A-F235-8C4E-9646-51D46FAFF7F2}" srcOrd="0" destOrd="0" presId="urn:microsoft.com/office/officeart/2005/8/layout/orgChart1"/>
    <dgm:cxn modelId="{4A69B915-AB44-664A-A67E-5CC2EE22CD15}" type="presOf" srcId="{EAAB759F-8F2B-C141-91F0-36000935D329}" destId="{2197A681-5F0B-0D4E-B6BC-34C73057E917}" srcOrd="0" destOrd="0" presId="urn:microsoft.com/office/officeart/2005/8/layout/orgChart1"/>
    <dgm:cxn modelId="{15ACDFE8-6569-9B43-892A-6973C5FC62C9}" type="presOf" srcId="{7D06704A-1927-864F-A749-902453E91F2E}" destId="{29B6D363-E960-494C-9BB1-D6D05833AA7F}" srcOrd="0" destOrd="0" presId="urn:microsoft.com/office/officeart/2005/8/layout/orgChart1"/>
    <dgm:cxn modelId="{27149758-1124-4143-8D2C-044C30132683}" srcId="{43469296-FD13-2349-BFB8-E1EB77A66DF2}" destId="{FC916BC9-DA96-AE49-B0CA-28D5762C56DD}" srcOrd="3" destOrd="0" parTransId="{6062C829-E3BD-F840-B616-16B2125FE559}" sibTransId="{C91EF682-386B-8B48-B591-65D6B5784CAA}"/>
    <dgm:cxn modelId="{0A22F796-177F-824E-81F5-235875CA55BD}" srcId="{7D06704A-1927-864F-A749-902453E91F2E}" destId="{2B8FFD6D-237F-244D-8AEC-72780B4EC17B}" srcOrd="1" destOrd="0" parTransId="{EAAB759F-8F2B-C141-91F0-36000935D329}" sibTransId="{B2F4E715-35EE-5544-B872-4979E7D31500}"/>
    <dgm:cxn modelId="{7B95C0FC-DDED-A54C-95F1-3B259698545A}" type="presOf" srcId="{29335932-7220-A14C-ABFE-A3F5E5ECE6DC}" destId="{7169A73C-B4CA-3044-ADAC-CE266D976ACB}" srcOrd="0" destOrd="0" presId="urn:microsoft.com/office/officeart/2005/8/layout/orgChart1"/>
    <dgm:cxn modelId="{2A1CD1A9-74A5-044F-85F4-CE21E967A3B5}" type="presOf" srcId="{43960D9C-5E86-DE40-B01E-74BBE1EDAA02}" destId="{B3EA6F8B-54A5-534C-9229-66FEA90E57C2}" srcOrd="0" destOrd="0" presId="urn:microsoft.com/office/officeart/2005/8/layout/orgChart1"/>
    <dgm:cxn modelId="{A4C878A3-E299-2D46-AFFB-E3DF0AFF1322}" type="presOf" srcId="{35CCADAD-219E-1144-BEAC-13ADFB67C3F2}" destId="{2810653E-5413-D641-BFAC-94AEF29B0114}" srcOrd="0" destOrd="0" presId="urn:microsoft.com/office/officeart/2005/8/layout/orgChart1"/>
    <dgm:cxn modelId="{C775E733-9ED3-5B4C-9C55-D5241DFA1F32}" type="presOf" srcId="{7D06704A-1927-864F-A749-902453E91F2E}" destId="{F6F115F9-F6DC-3241-A299-F933F27B8A49}" srcOrd="1" destOrd="0" presId="urn:microsoft.com/office/officeart/2005/8/layout/orgChart1"/>
    <dgm:cxn modelId="{E7FA46A2-AC03-E24A-8B6D-5415325ED5F7}" type="presOf" srcId="{0F9A7749-6CFC-BC4F-A502-2EB7126EC001}" destId="{BD4066AB-2551-5F43-8CE1-EFE35ECD5742}" srcOrd="0" destOrd="0" presId="urn:microsoft.com/office/officeart/2005/8/layout/orgChart1"/>
    <dgm:cxn modelId="{635EC5D8-90D5-324D-A3F3-17988256C88F}" type="presOf" srcId="{22FF67B3-B276-AE4A-9C29-B0F551D1F2B9}" destId="{1D851BB4-82E6-764B-A854-7CFCD04300F2}" srcOrd="0" destOrd="0" presId="urn:microsoft.com/office/officeart/2005/8/layout/orgChart1"/>
    <dgm:cxn modelId="{9D8C9BD6-C4D9-544E-95CD-61297B1E4C4B}" srcId="{22FF67B3-B276-AE4A-9C29-B0F551D1F2B9}" destId="{29335932-7220-A14C-ABFE-A3F5E5ECE6DC}" srcOrd="0" destOrd="0" parTransId="{35CCADAD-219E-1144-BEAC-13ADFB67C3F2}" sibTransId="{3EA5C766-577B-784F-B73F-9415211C85C6}"/>
    <dgm:cxn modelId="{A537A674-80A2-E84B-8010-733437A1F8F3}" type="presOf" srcId="{CD9D1F90-3EE5-604A-A00B-2A06ABC3DCC2}" destId="{80550B95-0DE6-B549-AA20-8AF1AB092AF2}" srcOrd="0" destOrd="0" presId="urn:microsoft.com/office/officeart/2005/8/layout/orgChart1"/>
    <dgm:cxn modelId="{137C4828-81C7-C646-A054-9783F355D3D6}" srcId="{22FF67B3-B276-AE4A-9C29-B0F551D1F2B9}" destId="{3582586E-331D-3B43-A5F0-0846D02AADCA}" srcOrd="2" destOrd="0" parTransId="{0C6E4B91-AE26-6E4E-97D6-311CFA33FB89}" sibTransId="{431667A4-EEEA-1A4A-913E-77DBF8D484E5}"/>
    <dgm:cxn modelId="{BED28CA0-40CF-0148-9491-8A0852E85A90}" type="presOf" srcId="{CC11302F-DB61-E24F-BC8C-BD015B6CB09E}" destId="{DF007AFD-42C3-B64F-9F9C-58F5FDBDD317}" srcOrd="0" destOrd="0" presId="urn:microsoft.com/office/officeart/2005/8/layout/orgChart1"/>
    <dgm:cxn modelId="{70078511-3642-7547-A705-153532068799}" type="presOf" srcId="{E1233136-0196-2A44-A26D-2C3EAFD21621}" destId="{F87E59AF-BBA1-2D4F-8C95-1AAE6CEB280B}" srcOrd="0" destOrd="0" presId="urn:microsoft.com/office/officeart/2005/8/layout/orgChart1"/>
    <dgm:cxn modelId="{D625B70F-7F5F-9647-AB24-F86D10483800}" srcId="{43469296-FD13-2349-BFB8-E1EB77A66DF2}" destId="{73B2FE2E-2DD0-1349-98A4-3D6A69E44082}" srcOrd="0" destOrd="0" parTransId="{47C47311-0186-AD45-B79A-5067B2C95C45}" sibTransId="{7AF9BD02-7CC4-F14C-8733-A2529446EF49}"/>
    <dgm:cxn modelId="{D17B7B62-BB1D-8D44-B199-B773F7FB9D6A}" type="presOf" srcId="{699D2DC0-4EB5-0044-B41E-30702004E796}" destId="{968290DE-D3A6-BF4D-A8AD-E15EC2BBF6F6}" srcOrd="0" destOrd="0" presId="urn:microsoft.com/office/officeart/2005/8/layout/orgChart1"/>
    <dgm:cxn modelId="{0C246FAC-7D9B-1C48-8ABB-09DB548206C5}" type="presOf" srcId="{FC916BC9-DA96-AE49-B0CA-28D5762C56DD}" destId="{2FAC7CC0-F0A4-7449-859B-E3E6B949BB50}" srcOrd="1" destOrd="0" presId="urn:microsoft.com/office/officeart/2005/8/layout/orgChart1"/>
    <dgm:cxn modelId="{C6BF6A87-0608-014E-843D-5DC98506884B}" type="presOf" srcId="{47C47311-0186-AD45-B79A-5067B2C95C45}" destId="{16090C9E-E52A-8B40-9F52-3E177227B827}" srcOrd="0" destOrd="0" presId="urn:microsoft.com/office/officeart/2005/8/layout/orgChart1"/>
    <dgm:cxn modelId="{0DB93188-BF0F-2E42-A721-3B670FAE86E3}" type="presOf" srcId="{22FF67B3-B276-AE4A-9C29-B0F551D1F2B9}" destId="{90650973-B4F6-AD47-B166-A5349BE82930}" srcOrd="1" destOrd="0" presId="urn:microsoft.com/office/officeart/2005/8/layout/orgChart1"/>
    <dgm:cxn modelId="{48103CD9-49A8-0F4B-B950-0E6CBE22E827}" type="presOf" srcId="{2B8FFD6D-237F-244D-8AEC-72780B4EC17B}" destId="{CF4483DF-33A0-674C-8689-0460E4C7A32A}" srcOrd="0" destOrd="0" presId="urn:microsoft.com/office/officeart/2005/8/layout/orgChart1"/>
    <dgm:cxn modelId="{07EC0358-EE47-7B4A-9FE4-FCBFC46F9324}" type="presOf" srcId="{6CCD1FEB-29A2-4D46-A2BD-0B69A7095EA8}" destId="{44714890-AB1E-3942-B555-4D94F4A9ACB4}" srcOrd="1" destOrd="0" presId="urn:microsoft.com/office/officeart/2005/8/layout/orgChart1"/>
    <dgm:cxn modelId="{C89DB5DD-3C89-624B-B26B-8C7435FE9A0E}" type="presOf" srcId="{2B8FFD6D-237F-244D-8AEC-72780B4EC17B}" destId="{BB189C75-D34B-4F4D-94E0-5381ABB1BAFF}" srcOrd="1" destOrd="0" presId="urn:microsoft.com/office/officeart/2005/8/layout/orgChart1"/>
    <dgm:cxn modelId="{DBA3B4FF-AA48-F44E-8526-D6686A683226}" srcId="{7D06704A-1927-864F-A749-902453E91F2E}" destId="{E1233136-0196-2A44-A26D-2C3EAFD21621}" srcOrd="2" destOrd="0" parTransId="{0F9A7749-6CFC-BC4F-A502-2EB7126EC001}" sibTransId="{6D656C90-259A-5747-AA67-944EB693194B}"/>
    <dgm:cxn modelId="{0A0D1912-1A7B-644A-9AC8-3FA0E3B8E58F}" type="presOf" srcId="{0960B0D9-C5C4-9845-98A9-B0A34A9803A8}" destId="{69998C82-11DB-EF45-9349-303D9E1DD2AC}" srcOrd="1" destOrd="0" presId="urn:microsoft.com/office/officeart/2005/8/layout/orgChart1"/>
    <dgm:cxn modelId="{964D78E6-AFE8-FB4D-BD69-64B4B715C2D6}" type="presOf" srcId="{58998D45-E245-924D-B5DB-16386E1B73EE}" destId="{8485498D-9AAE-9146-AC00-4C437D18E9B2}" srcOrd="1" destOrd="0" presId="urn:microsoft.com/office/officeart/2005/8/layout/orgChart1"/>
    <dgm:cxn modelId="{7A8DB22C-A4A6-444C-965C-7C116CA787B4}" type="presOf" srcId="{73B2FE2E-2DD0-1349-98A4-3D6A69E44082}" destId="{868E3417-6467-C745-A328-9709950CA0D2}" srcOrd="0" destOrd="0" presId="urn:microsoft.com/office/officeart/2005/8/layout/orgChart1"/>
    <dgm:cxn modelId="{9490011E-8EA0-9F45-AD08-7D03775B87D2}" type="presOf" srcId="{58998D45-E245-924D-B5DB-16386E1B73EE}" destId="{1D1C4417-A2E9-0E4A-AA5A-9491A4F2B53E}" srcOrd="0" destOrd="0" presId="urn:microsoft.com/office/officeart/2005/8/layout/orgChart1"/>
    <dgm:cxn modelId="{BABB65C1-C110-A14A-8B12-9C025C0FE73D}" type="presOf" srcId="{06D26E72-F434-2F42-8B20-77E7DB670053}" destId="{C9ECF546-7850-F04A-BFD8-00928B1A7A32}" srcOrd="1" destOrd="0" presId="urn:microsoft.com/office/officeart/2005/8/layout/orgChart1"/>
    <dgm:cxn modelId="{C9EC5A42-7A46-F545-B211-1B017F14133A}" type="presOf" srcId="{73B2FE2E-2DD0-1349-98A4-3D6A69E44082}" destId="{F5B6F61B-6BB8-DE46-AFAC-334CCED059F1}" srcOrd="1" destOrd="0" presId="urn:microsoft.com/office/officeart/2005/8/layout/orgChart1"/>
    <dgm:cxn modelId="{1F1855AE-B3B0-4245-BBCB-7FA844C7517E}" type="presOf" srcId="{3582586E-331D-3B43-A5F0-0846D02AADCA}" destId="{27DB8F84-7BDD-7E4C-AB0B-811A810C0D79}" srcOrd="1" destOrd="0" presId="urn:microsoft.com/office/officeart/2005/8/layout/orgChart1"/>
    <dgm:cxn modelId="{615595A6-205F-C943-A0AA-1EF547AED7BF}" srcId="{7D06704A-1927-864F-A749-902453E91F2E}" destId="{06D26E72-F434-2F42-8B20-77E7DB670053}" srcOrd="0" destOrd="0" parTransId="{43960D9C-5E86-DE40-B01E-74BBE1EDAA02}" sibTransId="{89B0DAAB-7407-9249-A57F-C1C5FB67CDB0}"/>
    <dgm:cxn modelId="{E6139CAE-3659-694C-B14F-9E08807AA1DE}" srcId="{3582586E-331D-3B43-A5F0-0846D02AADCA}" destId="{43469296-FD13-2349-BFB8-E1EB77A66DF2}" srcOrd="0" destOrd="0" parTransId="{D1C2B19E-538A-0B49-8AC7-266DB5A95183}" sibTransId="{CCE94E46-FC13-674E-B605-5EE2ACB0AAD7}"/>
    <dgm:cxn modelId="{CA7EEC09-84F3-7E43-8AD4-D0F264F260DB}" type="presOf" srcId="{D1C2B19E-538A-0B49-8AC7-266DB5A95183}" destId="{FF6E81F3-4C03-8B45-B3A2-F922631376EC}" srcOrd="0" destOrd="0" presId="urn:microsoft.com/office/officeart/2005/8/layout/orgChart1"/>
    <dgm:cxn modelId="{050A0940-386C-E442-8690-EE907C30B2B1}" type="presOf" srcId="{6062C829-E3BD-F840-B616-16B2125FE559}" destId="{F84E900F-C53A-C749-92DF-81C4FEB14059}" srcOrd="0" destOrd="0" presId="urn:microsoft.com/office/officeart/2005/8/layout/orgChart1"/>
    <dgm:cxn modelId="{3C708C4A-C2AC-AA42-B4F4-0DFEA5C5B0CA}" type="presOf" srcId="{43469296-FD13-2349-BFB8-E1EB77A66DF2}" destId="{53040A30-B840-8841-8826-C51BEA8F8C3F}" srcOrd="1" destOrd="0" presId="urn:microsoft.com/office/officeart/2005/8/layout/orgChart1"/>
    <dgm:cxn modelId="{ED7A1CA6-B76D-9349-9AF0-6D30630AE609}" type="presOf" srcId="{CBD8C3AA-52CF-7C4E-A2AC-C965D92D86E6}" destId="{E43322A7-4619-CC40-A14C-0F26DEADFB99}" srcOrd="0" destOrd="0" presId="urn:microsoft.com/office/officeart/2005/8/layout/orgChart1"/>
    <dgm:cxn modelId="{ECC1730B-2439-244B-9463-3A347A37067E}" srcId="{22FF67B3-B276-AE4A-9C29-B0F551D1F2B9}" destId="{0960B0D9-C5C4-9845-98A9-B0A34A9803A8}" srcOrd="1" destOrd="0" parTransId="{699D2DC0-4EB5-0044-B41E-30702004E796}" sibTransId="{BB28D703-7D3E-5140-94EC-0F3ED5B5463F}"/>
    <dgm:cxn modelId="{E2BB4B86-DBD9-894E-AB72-6CE184F6F7AB}" type="presOf" srcId="{0960B0D9-C5C4-9845-98A9-B0A34A9803A8}" destId="{83A9D41A-7F7A-8A44-8D66-5F43EA027A1C}" srcOrd="0" destOrd="0" presId="urn:microsoft.com/office/officeart/2005/8/layout/orgChart1"/>
    <dgm:cxn modelId="{53C34907-DB07-6349-81D9-C048C360CD82}" type="presOf" srcId="{6CCD1FEB-29A2-4D46-A2BD-0B69A7095EA8}" destId="{5A9B51C0-31D1-E14F-B597-8112DC0E101D}" srcOrd="0" destOrd="0" presId="urn:microsoft.com/office/officeart/2005/8/layout/orgChart1"/>
    <dgm:cxn modelId="{1092C7C0-ABF8-F040-91F8-6DF18D9D9131}" type="presOf" srcId="{43469296-FD13-2349-BFB8-E1EB77A66DF2}" destId="{F112482D-A2C8-2E4E-8A87-D7C5E94BA112}" srcOrd="0" destOrd="0" presId="urn:microsoft.com/office/officeart/2005/8/layout/orgChart1"/>
    <dgm:cxn modelId="{57A75974-1F6C-8E49-B176-EC45ACCA913E}" srcId="{CC11302F-DB61-E24F-BC8C-BD015B6CB09E}" destId="{22FF67B3-B276-AE4A-9C29-B0F551D1F2B9}" srcOrd="0" destOrd="0" parTransId="{8A640AD2-BB94-A044-872C-51C528438D08}" sibTransId="{8C1F7DEF-8050-B54A-827F-53C2397389B2}"/>
    <dgm:cxn modelId="{4440470E-9672-884E-B869-EDBBFB6703EA}" type="presOf" srcId="{9C4E6ABD-BCC9-7D44-B37C-3141DEFDE952}" destId="{43F5717D-A9AE-BF45-A302-AA766B4F0132}" srcOrd="0" destOrd="0" presId="urn:microsoft.com/office/officeart/2005/8/layout/orgChart1"/>
    <dgm:cxn modelId="{D9E5DE6E-2D74-F541-831C-DE4163DBA203}" srcId="{0960B0D9-C5C4-9845-98A9-B0A34A9803A8}" destId="{7D06704A-1927-864F-A749-902453E91F2E}" srcOrd="0" destOrd="0" parTransId="{CD9D1F90-3EE5-604A-A00B-2A06ABC3DCC2}" sibTransId="{36F5AD7B-8A09-DE40-A010-851D61A21AD7}"/>
    <dgm:cxn modelId="{AAEDA0A8-D0B1-0943-B185-3135BC6BDD5C}" type="presOf" srcId="{3582586E-331D-3B43-A5F0-0846D02AADCA}" destId="{D4DD8B88-D291-D848-B730-3781E03BD2E0}" srcOrd="0" destOrd="0" presId="urn:microsoft.com/office/officeart/2005/8/layout/orgChart1"/>
    <dgm:cxn modelId="{0834EDC8-C59F-0C4B-83BE-E6178C7C82C4}" srcId="{43469296-FD13-2349-BFB8-E1EB77A66DF2}" destId="{6CCD1FEB-29A2-4D46-A2BD-0B69A7095EA8}" srcOrd="2" destOrd="0" parTransId="{9C4E6ABD-BCC9-7D44-B37C-3141DEFDE952}" sibTransId="{91DF65FF-7457-BD46-BA91-850B0F84F289}"/>
    <dgm:cxn modelId="{EF9E89B5-3605-D34C-96C4-000FCD8286F8}" srcId="{43469296-FD13-2349-BFB8-E1EB77A66DF2}" destId="{58998D45-E245-924D-B5DB-16386E1B73EE}" srcOrd="1" destOrd="0" parTransId="{CBD8C3AA-52CF-7C4E-A2AC-C965D92D86E6}" sibTransId="{35BD8367-B258-1C4B-99D9-75D78193B5B5}"/>
    <dgm:cxn modelId="{1735B5D5-6C15-EA47-B7AA-635D2766B73B}" type="presOf" srcId="{06D26E72-F434-2F42-8B20-77E7DB670053}" destId="{21A15514-B78E-9F43-859F-41B00B3E8E8B}" srcOrd="0" destOrd="0" presId="urn:microsoft.com/office/officeart/2005/8/layout/orgChart1"/>
    <dgm:cxn modelId="{6D7F5D08-4376-3C49-BE63-CDEA870F8135}" type="presOf" srcId="{29335932-7220-A14C-ABFE-A3F5E5ECE6DC}" destId="{A28D26F5-60A9-0940-BCF0-5CDC82E6D27A}" srcOrd="1" destOrd="0" presId="urn:microsoft.com/office/officeart/2005/8/layout/orgChart1"/>
    <dgm:cxn modelId="{7B96E572-40F2-D049-B225-C62FC769B06D}" type="presParOf" srcId="{DF007AFD-42C3-B64F-9F9C-58F5FDBDD317}" destId="{8350E397-D104-1849-9052-290253056ABF}" srcOrd="0" destOrd="0" presId="urn:microsoft.com/office/officeart/2005/8/layout/orgChart1"/>
    <dgm:cxn modelId="{9B7B9CC3-08AB-784A-9767-70EBF04F61A6}" type="presParOf" srcId="{8350E397-D104-1849-9052-290253056ABF}" destId="{3671E645-C786-474F-8176-9FAF44BD455B}" srcOrd="0" destOrd="0" presId="urn:microsoft.com/office/officeart/2005/8/layout/orgChart1"/>
    <dgm:cxn modelId="{01CC905B-BE12-604B-969A-85569900F3F3}" type="presParOf" srcId="{3671E645-C786-474F-8176-9FAF44BD455B}" destId="{1D851BB4-82E6-764B-A854-7CFCD04300F2}" srcOrd="0" destOrd="0" presId="urn:microsoft.com/office/officeart/2005/8/layout/orgChart1"/>
    <dgm:cxn modelId="{040F6548-0135-284F-B30F-9DBCF1F44D1C}" type="presParOf" srcId="{3671E645-C786-474F-8176-9FAF44BD455B}" destId="{90650973-B4F6-AD47-B166-A5349BE82930}" srcOrd="1" destOrd="0" presId="urn:microsoft.com/office/officeart/2005/8/layout/orgChart1"/>
    <dgm:cxn modelId="{E487B3DA-997B-8348-8410-1A20E71D7DA8}" type="presParOf" srcId="{8350E397-D104-1849-9052-290253056ABF}" destId="{FBB7F31B-9FC6-CE4C-9881-02C8EDE12C27}" srcOrd="1" destOrd="0" presId="urn:microsoft.com/office/officeart/2005/8/layout/orgChart1"/>
    <dgm:cxn modelId="{935DFC75-C671-264F-88AA-97AC28CF4836}" type="presParOf" srcId="{FBB7F31B-9FC6-CE4C-9881-02C8EDE12C27}" destId="{968290DE-D3A6-BF4D-A8AD-E15EC2BBF6F6}" srcOrd="0" destOrd="0" presId="urn:microsoft.com/office/officeart/2005/8/layout/orgChart1"/>
    <dgm:cxn modelId="{2BECF532-9560-C548-8D23-F91217922B99}" type="presParOf" srcId="{FBB7F31B-9FC6-CE4C-9881-02C8EDE12C27}" destId="{FC60D9B2-9A92-FC45-A51A-1B660F547E3B}" srcOrd="1" destOrd="0" presId="urn:microsoft.com/office/officeart/2005/8/layout/orgChart1"/>
    <dgm:cxn modelId="{6A115C8F-5D13-D748-8408-CD89C9935836}" type="presParOf" srcId="{FC60D9B2-9A92-FC45-A51A-1B660F547E3B}" destId="{37174CC6-C28C-4441-9FB2-E4B59B013A5E}" srcOrd="0" destOrd="0" presId="urn:microsoft.com/office/officeart/2005/8/layout/orgChart1"/>
    <dgm:cxn modelId="{1C2AA946-0293-6B42-BE44-0F1297E24ADB}" type="presParOf" srcId="{37174CC6-C28C-4441-9FB2-E4B59B013A5E}" destId="{83A9D41A-7F7A-8A44-8D66-5F43EA027A1C}" srcOrd="0" destOrd="0" presId="urn:microsoft.com/office/officeart/2005/8/layout/orgChart1"/>
    <dgm:cxn modelId="{D2C86B88-A63B-0F45-A434-DB84B16C501A}" type="presParOf" srcId="{37174CC6-C28C-4441-9FB2-E4B59B013A5E}" destId="{69998C82-11DB-EF45-9349-303D9E1DD2AC}" srcOrd="1" destOrd="0" presId="urn:microsoft.com/office/officeart/2005/8/layout/orgChart1"/>
    <dgm:cxn modelId="{A2C8BB9B-2630-C84C-B7A5-0CF65BD4FD00}" type="presParOf" srcId="{FC60D9B2-9A92-FC45-A51A-1B660F547E3B}" destId="{2728E43B-B87B-FE41-8225-6B711D8EFB56}" srcOrd="1" destOrd="0" presId="urn:microsoft.com/office/officeart/2005/8/layout/orgChart1"/>
    <dgm:cxn modelId="{49067839-1CEF-8042-A576-40F02C0F8745}" type="presParOf" srcId="{2728E43B-B87B-FE41-8225-6B711D8EFB56}" destId="{80550B95-0DE6-B549-AA20-8AF1AB092AF2}" srcOrd="0" destOrd="0" presId="urn:microsoft.com/office/officeart/2005/8/layout/orgChart1"/>
    <dgm:cxn modelId="{7FF45752-2FC2-FC4B-AC91-C38D31FEC04D}" type="presParOf" srcId="{2728E43B-B87B-FE41-8225-6B711D8EFB56}" destId="{3C0B5F01-890D-FB4A-83BE-EF07F536CD58}" srcOrd="1" destOrd="0" presId="urn:microsoft.com/office/officeart/2005/8/layout/orgChart1"/>
    <dgm:cxn modelId="{F6661009-D01F-9345-844E-974D4C5D8863}" type="presParOf" srcId="{3C0B5F01-890D-FB4A-83BE-EF07F536CD58}" destId="{F253893E-C687-6B48-837A-B97E238CC99D}" srcOrd="0" destOrd="0" presId="urn:microsoft.com/office/officeart/2005/8/layout/orgChart1"/>
    <dgm:cxn modelId="{2811C48B-77E1-D140-944D-17A6C3D29E8B}" type="presParOf" srcId="{F253893E-C687-6B48-837A-B97E238CC99D}" destId="{29B6D363-E960-494C-9BB1-D6D05833AA7F}" srcOrd="0" destOrd="0" presId="urn:microsoft.com/office/officeart/2005/8/layout/orgChart1"/>
    <dgm:cxn modelId="{C32B141E-8D59-B34F-B72A-713A4DC445A0}" type="presParOf" srcId="{F253893E-C687-6B48-837A-B97E238CC99D}" destId="{F6F115F9-F6DC-3241-A299-F933F27B8A49}" srcOrd="1" destOrd="0" presId="urn:microsoft.com/office/officeart/2005/8/layout/orgChart1"/>
    <dgm:cxn modelId="{53DA81CD-6B15-2549-B11C-C8531682D92C}" type="presParOf" srcId="{3C0B5F01-890D-FB4A-83BE-EF07F536CD58}" destId="{84FE2318-33BE-9341-964C-6A868DBD6501}" srcOrd="1" destOrd="0" presId="urn:microsoft.com/office/officeart/2005/8/layout/orgChart1"/>
    <dgm:cxn modelId="{3C17AF06-AB8F-084F-8975-2086DAD72B40}" type="presParOf" srcId="{84FE2318-33BE-9341-964C-6A868DBD6501}" destId="{B3EA6F8B-54A5-534C-9229-66FEA90E57C2}" srcOrd="0" destOrd="0" presId="urn:microsoft.com/office/officeart/2005/8/layout/orgChart1"/>
    <dgm:cxn modelId="{D3A4B1F2-0112-5943-9C90-2FB5C6549E33}" type="presParOf" srcId="{84FE2318-33BE-9341-964C-6A868DBD6501}" destId="{294552F0-7A0C-B040-B17A-20B1F476B7D0}" srcOrd="1" destOrd="0" presId="urn:microsoft.com/office/officeart/2005/8/layout/orgChart1"/>
    <dgm:cxn modelId="{234AF6B3-C957-5D4E-92E4-6D735B04D8DE}" type="presParOf" srcId="{294552F0-7A0C-B040-B17A-20B1F476B7D0}" destId="{3A7D45CD-611E-A44B-953A-3262A492EC83}" srcOrd="0" destOrd="0" presId="urn:microsoft.com/office/officeart/2005/8/layout/orgChart1"/>
    <dgm:cxn modelId="{7C3B2A8F-2DF2-1744-A3F8-AFF3047AD4B5}" type="presParOf" srcId="{3A7D45CD-611E-A44B-953A-3262A492EC83}" destId="{21A15514-B78E-9F43-859F-41B00B3E8E8B}" srcOrd="0" destOrd="0" presId="urn:microsoft.com/office/officeart/2005/8/layout/orgChart1"/>
    <dgm:cxn modelId="{BC524B57-14E4-774E-94F2-4DBC256C4CDA}" type="presParOf" srcId="{3A7D45CD-611E-A44B-953A-3262A492EC83}" destId="{C9ECF546-7850-F04A-BFD8-00928B1A7A32}" srcOrd="1" destOrd="0" presId="urn:microsoft.com/office/officeart/2005/8/layout/orgChart1"/>
    <dgm:cxn modelId="{19D50567-3488-CB4F-A504-DBBC911CDD58}" type="presParOf" srcId="{294552F0-7A0C-B040-B17A-20B1F476B7D0}" destId="{246BF34F-C086-DE4D-AD8A-E0742528322E}" srcOrd="1" destOrd="0" presId="urn:microsoft.com/office/officeart/2005/8/layout/orgChart1"/>
    <dgm:cxn modelId="{46EFF047-5187-CE49-8EEF-85E95131C12E}" type="presParOf" srcId="{294552F0-7A0C-B040-B17A-20B1F476B7D0}" destId="{5EF31CE9-8BDA-E341-939D-DC85EDAD36AA}" srcOrd="2" destOrd="0" presId="urn:microsoft.com/office/officeart/2005/8/layout/orgChart1"/>
    <dgm:cxn modelId="{1D05D297-8A17-A349-8695-6EC1955B172D}" type="presParOf" srcId="{84FE2318-33BE-9341-964C-6A868DBD6501}" destId="{2197A681-5F0B-0D4E-B6BC-34C73057E917}" srcOrd="2" destOrd="0" presId="urn:microsoft.com/office/officeart/2005/8/layout/orgChart1"/>
    <dgm:cxn modelId="{09D0E824-2C28-6843-82D5-45D2605A9DDA}" type="presParOf" srcId="{84FE2318-33BE-9341-964C-6A868DBD6501}" destId="{08FCB83A-5FC7-BB41-B30C-601F1D91EF8E}" srcOrd="3" destOrd="0" presId="urn:microsoft.com/office/officeart/2005/8/layout/orgChart1"/>
    <dgm:cxn modelId="{491F06DD-7F1A-7644-A604-D0F96FABDEBD}" type="presParOf" srcId="{08FCB83A-5FC7-BB41-B30C-601F1D91EF8E}" destId="{6C1DA35F-9877-2F4E-96AA-542EF7A41431}" srcOrd="0" destOrd="0" presId="urn:microsoft.com/office/officeart/2005/8/layout/orgChart1"/>
    <dgm:cxn modelId="{7D7098F5-D006-8040-9F46-9CBAD101379D}" type="presParOf" srcId="{6C1DA35F-9877-2F4E-96AA-542EF7A41431}" destId="{CF4483DF-33A0-674C-8689-0460E4C7A32A}" srcOrd="0" destOrd="0" presId="urn:microsoft.com/office/officeart/2005/8/layout/orgChart1"/>
    <dgm:cxn modelId="{24553337-19F9-2B42-8299-F275E11F0CAE}" type="presParOf" srcId="{6C1DA35F-9877-2F4E-96AA-542EF7A41431}" destId="{BB189C75-D34B-4F4D-94E0-5381ABB1BAFF}" srcOrd="1" destOrd="0" presId="urn:microsoft.com/office/officeart/2005/8/layout/orgChart1"/>
    <dgm:cxn modelId="{1D385457-179E-8540-A322-59AC480D3009}" type="presParOf" srcId="{08FCB83A-5FC7-BB41-B30C-601F1D91EF8E}" destId="{23065A88-2765-A24D-9937-28EDB80285CE}" srcOrd="1" destOrd="0" presId="urn:microsoft.com/office/officeart/2005/8/layout/orgChart1"/>
    <dgm:cxn modelId="{F357A737-6798-5640-8BDF-BCC26BEF0DB7}" type="presParOf" srcId="{08FCB83A-5FC7-BB41-B30C-601F1D91EF8E}" destId="{DF1E0714-ED59-8541-9D5D-A3756FBE5B72}" srcOrd="2" destOrd="0" presId="urn:microsoft.com/office/officeart/2005/8/layout/orgChart1"/>
    <dgm:cxn modelId="{3F94A87C-52DE-4F44-B887-B8DB5A3637CB}" type="presParOf" srcId="{84FE2318-33BE-9341-964C-6A868DBD6501}" destId="{BD4066AB-2551-5F43-8CE1-EFE35ECD5742}" srcOrd="4" destOrd="0" presId="urn:microsoft.com/office/officeart/2005/8/layout/orgChart1"/>
    <dgm:cxn modelId="{BE61A10D-AA9B-3445-B00B-8A0A6610F9C3}" type="presParOf" srcId="{84FE2318-33BE-9341-964C-6A868DBD6501}" destId="{029B61FA-517D-B542-8319-862A54B8E440}" srcOrd="5" destOrd="0" presId="urn:microsoft.com/office/officeart/2005/8/layout/orgChart1"/>
    <dgm:cxn modelId="{BEE53E87-C6F6-D545-BBF5-FA0D40A19197}" type="presParOf" srcId="{029B61FA-517D-B542-8319-862A54B8E440}" destId="{0230C006-11A5-244A-B789-575349C744D0}" srcOrd="0" destOrd="0" presId="urn:microsoft.com/office/officeart/2005/8/layout/orgChart1"/>
    <dgm:cxn modelId="{EAC83E72-6277-B245-8C24-F6CB3A7F6FA2}" type="presParOf" srcId="{0230C006-11A5-244A-B789-575349C744D0}" destId="{F87E59AF-BBA1-2D4F-8C95-1AAE6CEB280B}" srcOrd="0" destOrd="0" presId="urn:microsoft.com/office/officeart/2005/8/layout/orgChart1"/>
    <dgm:cxn modelId="{9C8F3F95-D975-4B42-97D0-B4AB05958AB0}" type="presParOf" srcId="{0230C006-11A5-244A-B789-575349C744D0}" destId="{DF6A57C4-40B3-8842-83E4-11CF551BA713}" srcOrd="1" destOrd="0" presId="urn:microsoft.com/office/officeart/2005/8/layout/orgChart1"/>
    <dgm:cxn modelId="{251BB229-6DA0-9B48-91DE-0FA1006CEB1F}" type="presParOf" srcId="{029B61FA-517D-B542-8319-862A54B8E440}" destId="{AD250836-A280-9C4A-BAB0-2CE0829DAC7D}" srcOrd="1" destOrd="0" presId="urn:microsoft.com/office/officeart/2005/8/layout/orgChart1"/>
    <dgm:cxn modelId="{646CA2C0-5F5E-4F48-9011-8A800A89D506}" type="presParOf" srcId="{029B61FA-517D-B542-8319-862A54B8E440}" destId="{8ED589ED-7958-4C41-9764-174B0845F671}" srcOrd="2" destOrd="0" presId="urn:microsoft.com/office/officeart/2005/8/layout/orgChart1"/>
    <dgm:cxn modelId="{49E6EA40-C741-164E-AFDA-C19EBB9AA182}" type="presParOf" srcId="{3C0B5F01-890D-FB4A-83BE-EF07F536CD58}" destId="{FAE51C46-FC30-0F4E-A0DA-D3444D6425A4}" srcOrd="2" destOrd="0" presId="urn:microsoft.com/office/officeart/2005/8/layout/orgChart1"/>
    <dgm:cxn modelId="{7C09A31E-83EA-2042-A804-B1EB9F14A118}" type="presParOf" srcId="{FC60D9B2-9A92-FC45-A51A-1B660F547E3B}" destId="{3560B2D6-A579-7F44-884C-3188002F4E6D}" srcOrd="2" destOrd="0" presId="urn:microsoft.com/office/officeart/2005/8/layout/orgChart1"/>
    <dgm:cxn modelId="{76FB50D8-7E09-3C4E-9665-33E8C9DD48D0}" type="presParOf" srcId="{FBB7F31B-9FC6-CE4C-9881-02C8EDE12C27}" destId="{EDA4E49C-C17F-644F-A45A-B12BAC1CCEC8}" srcOrd="2" destOrd="0" presId="urn:microsoft.com/office/officeart/2005/8/layout/orgChart1"/>
    <dgm:cxn modelId="{34440593-2589-1E49-B464-A7D3BC2AF2E3}" type="presParOf" srcId="{FBB7F31B-9FC6-CE4C-9881-02C8EDE12C27}" destId="{89F32233-29DD-2243-81F6-57883F3DC856}" srcOrd="3" destOrd="0" presId="urn:microsoft.com/office/officeart/2005/8/layout/orgChart1"/>
    <dgm:cxn modelId="{2D812FCB-32F0-E341-8DB9-D84E542C7823}" type="presParOf" srcId="{89F32233-29DD-2243-81F6-57883F3DC856}" destId="{A15C2D0E-71C0-4242-BD5E-3B2A1F6631C7}" srcOrd="0" destOrd="0" presId="urn:microsoft.com/office/officeart/2005/8/layout/orgChart1"/>
    <dgm:cxn modelId="{DD01E9F6-92D8-5E4E-B866-C0410851BEF7}" type="presParOf" srcId="{A15C2D0E-71C0-4242-BD5E-3B2A1F6631C7}" destId="{D4DD8B88-D291-D848-B730-3781E03BD2E0}" srcOrd="0" destOrd="0" presId="urn:microsoft.com/office/officeart/2005/8/layout/orgChart1"/>
    <dgm:cxn modelId="{C47D9A9D-8A52-F24E-8666-C37CC74407E6}" type="presParOf" srcId="{A15C2D0E-71C0-4242-BD5E-3B2A1F6631C7}" destId="{27DB8F84-7BDD-7E4C-AB0B-811A810C0D79}" srcOrd="1" destOrd="0" presId="urn:microsoft.com/office/officeart/2005/8/layout/orgChart1"/>
    <dgm:cxn modelId="{44DAAD4B-73DA-CD4D-9966-7A30C7DBEA07}" type="presParOf" srcId="{89F32233-29DD-2243-81F6-57883F3DC856}" destId="{9B1014A1-BF62-7D44-B791-1E113B8C8AA4}" srcOrd="1" destOrd="0" presId="urn:microsoft.com/office/officeart/2005/8/layout/orgChart1"/>
    <dgm:cxn modelId="{12DEC83F-03E0-8147-811F-91277C48E5CD}" type="presParOf" srcId="{9B1014A1-BF62-7D44-B791-1E113B8C8AA4}" destId="{FF6E81F3-4C03-8B45-B3A2-F922631376EC}" srcOrd="0" destOrd="0" presId="urn:microsoft.com/office/officeart/2005/8/layout/orgChart1"/>
    <dgm:cxn modelId="{16509840-C1A3-FF49-A2EF-39205F550F49}" type="presParOf" srcId="{9B1014A1-BF62-7D44-B791-1E113B8C8AA4}" destId="{1CFAF1A9-1C9F-5342-974B-668FFD8FFACD}" srcOrd="1" destOrd="0" presId="urn:microsoft.com/office/officeart/2005/8/layout/orgChart1"/>
    <dgm:cxn modelId="{6F1C891B-E1EA-744B-83FE-B6C3DADF2C44}" type="presParOf" srcId="{1CFAF1A9-1C9F-5342-974B-668FFD8FFACD}" destId="{BC86A41A-1827-9B41-B57A-7545744E0EEF}" srcOrd="0" destOrd="0" presId="urn:microsoft.com/office/officeart/2005/8/layout/orgChart1"/>
    <dgm:cxn modelId="{D9C866D0-1ED8-2D4E-959D-A977B2E26915}" type="presParOf" srcId="{BC86A41A-1827-9B41-B57A-7545744E0EEF}" destId="{F112482D-A2C8-2E4E-8A87-D7C5E94BA112}" srcOrd="0" destOrd="0" presId="urn:microsoft.com/office/officeart/2005/8/layout/orgChart1"/>
    <dgm:cxn modelId="{CA8C597E-C886-1D4B-A380-E538C856581C}" type="presParOf" srcId="{BC86A41A-1827-9B41-B57A-7545744E0EEF}" destId="{53040A30-B840-8841-8826-C51BEA8F8C3F}" srcOrd="1" destOrd="0" presId="urn:microsoft.com/office/officeart/2005/8/layout/orgChart1"/>
    <dgm:cxn modelId="{196FA741-B534-B947-8D43-C5A118EC983F}" type="presParOf" srcId="{1CFAF1A9-1C9F-5342-974B-668FFD8FFACD}" destId="{2BF6B659-39EE-CC41-B732-63EC2F7C94A2}" srcOrd="1" destOrd="0" presId="urn:microsoft.com/office/officeart/2005/8/layout/orgChart1"/>
    <dgm:cxn modelId="{F2797650-59D1-244E-A989-AF70D550C914}" type="presParOf" srcId="{2BF6B659-39EE-CC41-B732-63EC2F7C94A2}" destId="{16090C9E-E52A-8B40-9F52-3E177227B827}" srcOrd="0" destOrd="0" presId="urn:microsoft.com/office/officeart/2005/8/layout/orgChart1"/>
    <dgm:cxn modelId="{228DA4CB-3E88-F441-9CFF-EEE2A0FD3528}" type="presParOf" srcId="{2BF6B659-39EE-CC41-B732-63EC2F7C94A2}" destId="{FABED650-BA3E-0942-AF4E-49C241E93C6F}" srcOrd="1" destOrd="0" presId="urn:microsoft.com/office/officeart/2005/8/layout/orgChart1"/>
    <dgm:cxn modelId="{B3D2C50C-2857-1745-AB30-32DF77155A71}" type="presParOf" srcId="{FABED650-BA3E-0942-AF4E-49C241E93C6F}" destId="{0B36CB01-05DA-5141-980C-13E20B9EDE0C}" srcOrd="0" destOrd="0" presId="urn:microsoft.com/office/officeart/2005/8/layout/orgChart1"/>
    <dgm:cxn modelId="{4AFC5A82-F936-E14F-9541-A69ACBEAD86E}" type="presParOf" srcId="{0B36CB01-05DA-5141-980C-13E20B9EDE0C}" destId="{868E3417-6467-C745-A328-9709950CA0D2}" srcOrd="0" destOrd="0" presId="urn:microsoft.com/office/officeart/2005/8/layout/orgChart1"/>
    <dgm:cxn modelId="{D3B020D3-9CAC-714F-ACC7-477A654137D7}" type="presParOf" srcId="{0B36CB01-05DA-5141-980C-13E20B9EDE0C}" destId="{F5B6F61B-6BB8-DE46-AFAC-334CCED059F1}" srcOrd="1" destOrd="0" presId="urn:microsoft.com/office/officeart/2005/8/layout/orgChart1"/>
    <dgm:cxn modelId="{D4209969-0E37-9D48-9419-4DE074B225E3}" type="presParOf" srcId="{FABED650-BA3E-0942-AF4E-49C241E93C6F}" destId="{98CB001E-607D-D94A-A422-4FEF4D3436F8}" srcOrd="1" destOrd="0" presId="urn:microsoft.com/office/officeart/2005/8/layout/orgChart1"/>
    <dgm:cxn modelId="{B5CC1F34-8621-7744-810F-CABE0711A6DC}" type="presParOf" srcId="{FABED650-BA3E-0942-AF4E-49C241E93C6F}" destId="{B5C6FE0C-5F81-E74E-B15C-73808A1C7A28}" srcOrd="2" destOrd="0" presId="urn:microsoft.com/office/officeart/2005/8/layout/orgChart1"/>
    <dgm:cxn modelId="{B33177FF-DE97-414F-A62C-E61A1D40650F}" type="presParOf" srcId="{2BF6B659-39EE-CC41-B732-63EC2F7C94A2}" destId="{E43322A7-4619-CC40-A14C-0F26DEADFB99}" srcOrd="2" destOrd="0" presId="urn:microsoft.com/office/officeart/2005/8/layout/orgChart1"/>
    <dgm:cxn modelId="{186ED0E9-899B-9045-A7C3-187564274651}" type="presParOf" srcId="{2BF6B659-39EE-CC41-B732-63EC2F7C94A2}" destId="{E8207891-3EE0-6946-8EFA-69A89D333FED}" srcOrd="3" destOrd="0" presId="urn:microsoft.com/office/officeart/2005/8/layout/orgChart1"/>
    <dgm:cxn modelId="{DFC2E06C-704D-6046-9B57-F5B936F2BAF5}" type="presParOf" srcId="{E8207891-3EE0-6946-8EFA-69A89D333FED}" destId="{D1214D14-5284-8640-A159-F9FC51370DDE}" srcOrd="0" destOrd="0" presId="urn:microsoft.com/office/officeart/2005/8/layout/orgChart1"/>
    <dgm:cxn modelId="{33AA0484-270B-414B-8C7D-71C3B39BF286}" type="presParOf" srcId="{D1214D14-5284-8640-A159-F9FC51370DDE}" destId="{1D1C4417-A2E9-0E4A-AA5A-9491A4F2B53E}" srcOrd="0" destOrd="0" presId="urn:microsoft.com/office/officeart/2005/8/layout/orgChart1"/>
    <dgm:cxn modelId="{F88B8227-C8B8-194C-95FA-750D8CF695BB}" type="presParOf" srcId="{D1214D14-5284-8640-A159-F9FC51370DDE}" destId="{8485498D-9AAE-9146-AC00-4C437D18E9B2}" srcOrd="1" destOrd="0" presId="urn:microsoft.com/office/officeart/2005/8/layout/orgChart1"/>
    <dgm:cxn modelId="{2DC67760-1EFB-9D49-9581-BD53A74F5BB7}" type="presParOf" srcId="{E8207891-3EE0-6946-8EFA-69A89D333FED}" destId="{913E78B9-1FD4-154D-B703-1532C59F943C}" srcOrd="1" destOrd="0" presId="urn:microsoft.com/office/officeart/2005/8/layout/orgChart1"/>
    <dgm:cxn modelId="{EBEAA4BB-81F3-964E-B83E-A6C181D2C39A}" type="presParOf" srcId="{E8207891-3EE0-6946-8EFA-69A89D333FED}" destId="{6752A747-1691-984C-99A5-ABFE3E79FCE6}" srcOrd="2" destOrd="0" presId="urn:microsoft.com/office/officeart/2005/8/layout/orgChart1"/>
    <dgm:cxn modelId="{FC1E901C-B173-814A-AB11-5116563AC233}" type="presParOf" srcId="{2BF6B659-39EE-CC41-B732-63EC2F7C94A2}" destId="{43F5717D-A9AE-BF45-A302-AA766B4F0132}" srcOrd="4" destOrd="0" presId="urn:microsoft.com/office/officeart/2005/8/layout/orgChart1"/>
    <dgm:cxn modelId="{FAFD94EF-3897-FB4A-B824-3459F71DA7ED}" type="presParOf" srcId="{2BF6B659-39EE-CC41-B732-63EC2F7C94A2}" destId="{E5A03EAF-C1FA-8D41-871B-5AF948747072}" srcOrd="5" destOrd="0" presId="urn:microsoft.com/office/officeart/2005/8/layout/orgChart1"/>
    <dgm:cxn modelId="{6368ADFC-A5CB-2C44-BA27-0437C5EB1F21}" type="presParOf" srcId="{E5A03EAF-C1FA-8D41-871B-5AF948747072}" destId="{EF892E44-B273-DB4E-9153-D847A4EA34DB}" srcOrd="0" destOrd="0" presId="urn:microsoft.com/office/officeart/2005/8/layout/orgChart1"/>
    <dgm:cxn modelId="{CE546DDA-7E9E-DE46-A51D-7B72BA003452}" type="presParOf" srcId="{EF892E44-B273-DB4E-9153-D847A4EA34DB}" destId="{5A9B51C0-31D1-E14F-B597-8112DC0E101D}" srcOrd="0" destOrd="0" presId="urn:microsoft.com/office/officeart/2005/8/layout/orgChart1"/>
    <dgm:cxn modelId="{AA4CDA14-E3F0-5444-97CE-1255FE79779A}" type="presParOf" srcId="{EF892E44-B273-DB4E-9153-D847A4EA34DB}" destId="{44714890-AB1E-3942-B555-4D94F4A9ACB4}" srcOrd="1" destOrd="0" presId="urn:microsoft.com/office/officeart/2005/8/layout/orgChart1"/>
    <dgm:cxn modelId="{5A2D8CD2-CE03-5E4B-AA2D-B22B457BB29E}" type="presParOf" srcId="{E5A03EAF-C1FA-8D41-871B-5AF948747072}" destId="{38476992-98F7-9749-89F3-B6E193A1B527}" srcOrd="1" destOrd="0" presId="urn:microsoft.com/office/officeart/2005/8/layout/orgChart1"/>
    <dgm:cxn modelId="{7528D669-83CA-9B4A-9B6A-E55544AB2ABC}" type="presParOf" srcId="{E5A03EAF-C1FA-8D41-871B-5AF948747072}" destId="{43FE6ED9-7ACB-E54D-89A1-DDD59D89E79B}" srcOrd="2" destOrd="0" presId="urn:microsoft.com/office/officeart/2005/8/layout/orgChart1"/>
    <dgm:cxn modelId="{F3A39B30-E708-3B45-92B7-39ABCEDD6193}" type="presParOf" srcId="{2BF6B659-39EE-CC41-B732-63EC2F7C94A2}" destId="{F84E900F-C53A-C749-92DF-81C4FEB14059}" srcOrd="6" destOrd="0" presId="urn:microsoft.com/office/officeart/2005/8/layout/orgChart1"/>
    <dgm:cxn modelId="{BA615459-D59D-B141-83C0-69D252E91943}" type="presParOf" srcId="{2BF6B659-39EE-CC41-B732-63EC2F7C94A2}" destId="{AB0FE499-C801-1544-918A-4BCDB9697B91}" srcOrd="7" destOrd="0" presId="urn:microsoft.com/office/officeart/2005/8/layout/orgChart1"/>
    <dgm:cxn modelId="{C011CDE4-C7CE-0B4B-AB52-EE29B7AA1F2A}" type="presParOf" srcId="{AB0FE499-C801-1544-918A-4BCDB9697B91}" destId="{344BA68C-9089-8345-811B-A82560369C54}" srcOrd="0" destOrd="0" presId="urn:microsoft.com/office/officeart/2005/8/layout/orgChart1"/>
    <dgm:cxn modelId="{5F08836F-0716-A54E-A0C9-448E53FAC722}" type="presParOf" srcId="{344BA68C-9089-8345-811B-A82560369C54}" destId="{FB47039A-F235-8C4E-9646-51D46FAFF7F2}" srcOrd="0" destOrd="0" presId="urn:microsoft.com/office/officeart/2005/8/layout/orgChart1"/>
    <dgm:cxn modelId="{BEF5AF2C-6E13-B042-B66C-99E06335ABF7}" type="presParOf" srcId="{344BA68C-9089-8345-811B-A82560369C54}" destId="{2FAC7CC0-F0A4-7449-859B-E3E6B949BB50}" srcOrd="1" destOrd="0" presId="urn:microsoft.com/office/officeart/2005/8/layout/orgChart1"/>
    <dgm:cxn modelId="{771852AD-21E9-D643-BD2F-D9B50F405A18}" type="presParOf" srcId="{AB0FE499-C801-1544-918A-4BCDB9697B91}" destId="{ACAF92B2-C950-5640-88D2-9839F8121C50}" srcOrd="1" destOrd="0" presId="urn:microsoft.com/office/officeart/2005/8/layout/orgChart1"/>
    <dgm:cxn modelId="{A9E112BD-50AE-D144-BF13-D290B957E644}" type="presParOf" srcId="{AB0FE499-C801-1544-918A-4BCDB9697B91}" destId="{C22B9601-4EBE-AD44-BD1E-205840AE18D4}" srcOrd="2" destOrd="0" presId="urn:microsoft.com/office/officeart/2005/8/layout/orgChart1"/>
    <dgm:cxn modelId="{0A4E70E8-8C71-E54B-9DB1-94531DF8F00C}" type="presParOf" srcId="{1CFAF1A9-1C9F-5342-974B-668FFD8FFACD}" destId="{E930BD79-CD3E-B94F-91B9-8BA35120F0C4}" srcOrd="2" destOrd="0" presId="urn:microsoft.com/office/officeart/2005/8/layout/orgChart1"/>
    <dgm:cxn modelId="{7B1E9DB2-23EC-7A4E-91ED-DD9D122596CB}" type="presParOf" srcId="{89F32233-29DD-2243-81F6-57883F3DC856}" destId="{CBC024A2-EE62-5D4B-9653-2A4C53CB5EE2}" srcOrd="2" destOrd="0" presId="urn:microsoft.com/office/officeart/2005/8/layout/orgChart1"/>
    <dgm:cxn modelId="{AF695770-F147-F34C-987B-21D76F910C90}" type="presParOf" srcId="{8350E397-D104-1849-9052-290253056ABF}" destId="{C6634287-A6EF-2C43-BAAF-C3AF882371C8}" srcOrd="2" destOrd="0" presId="urn:microsoft.com/office/officeart/2005/8/layout/orgChart1"/>
    <dgm:cxn modelId="{F78BB580-1F7D-F649-8495-FD3026ACBCE3}" type="presParOf" srcId="{C6634287-A6EF-2C43-BAAF-C3AF882371C8}" destId="{2810653E-5413-D641-BFAC-94AEF29B0114}" srcOrd="0" destOrd="0" presId="urn:microsoft.com/office/officeart/2005/8/layout/orgChart1"/>
    <dgm:cxn modelId="{F555EA6A-D981-344D-8CE1-4AABB74B035F}" type="presParOf" srcId="{C6634287-A6EF-2C43-BAAF-C3AF882371C8}" destId="{EE66FD6D-8388-D543-BFEC-49A6FA3A312E}" srcOrd="1" destOrd="0" presId="urn:microsoft.com/office/officeart/2005/8/layout/orgChart1"/>
    <dgm:cxn modelId="{6C506F82-C76F-3C44-B63F-5547AA203C01}" type="presParOf" srcId="{EE66FD6D-8388-D543-BFEC-49A6FA3A312E}" destId="{B6FF366C-C1FD-0842-BD95-3AA47CAEC207}" srcOrd="0" destOrd="0" presId="urn:microsoft.com/office/officeart/2005/8/layout/orgChart1"/>
    <dgm:cxn modelId="{AE888785-8990-C74E-A99E-C097FC96068C}" type="presParOf" srcId="{B6FF366C-C1FD-0842-BD95-3AA47CAEC207}" destId="{7169A73C-B4CA-3044-ADAC-CE266D976ACB}" srcOrd="0" destOrd="0" presId="urn:microsoft.com/office/officeart/2005/8/layout/orgChart1"/>
    <dgm:cxn modelId="{B7072372-A95A-9E49-8300-23173BAC8624}" type="presParOf" srcId="{B6FF366C-C1FD-0842-BD95-3AA47CAEC207}" destId="{A28D26F5-60A9-0940-BCF0-5CDC82E6D27A}" srcOrd="1" destOrd="0" presId="urn:microsoft.com/office/officeart/2005/8/layout/orgChart1"/>
    <dgm:cxn modelId="{A0EB2F7F-EB23-AF4B-AC78-93345FBE67E7}" type="presParOf" srcId="{EE66FD6D-8388-D543-BFEC-49A6FA3A312E}" destId="{0D780FEA-0A51-C84A-B7C0-9B3195DD0A0A}" srcOrd="1" destOrd="0" presId="urn:microsoft.com/office/officeart/2005/8/layout/orgChart1"/>
    <dgm:cxn modelId="{5F9154B9-4BF9-C44A-B501-119B8A6F199E}" type="presParOf" srcId="{EE66FD6D-8388-D543-BFEC-49A6FA3A312E}" destId="{C06CE9D9-F729-0640-A5AC-7FFE7816A49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E571A84-6897-2848-BCD5-E9EF0BC95AD3}" type="doc">
      <dgm:prSet loTypeId="urn:microsoft.com/office/officeart/2005/8/layout/hProcess3" loCatId="" qsTypeId="urn:microsoft.com/office/officeart/2005/8/quickstyle/simple4" qsCatId="simple" csTypeId="urn:microsoft.com/office/officeart/2005/8/colors/accent1_2" csCatId="accent1" phldr="1"/>
      <dgm:spPr/>
    </dgm:pt>
    <dgm:pt modelId="{E64A2E43-B79D-A04F-ABDF-1C317D7EE4B0}">
      <dgm:prSet phldrT="[Text]"/>
      <dgm:spPr/>
      <dgm:t>
        <a:bodyPr/>
        <a:lstStyle/>
        <a:p>
          <a:r>
            <a:rPr lang="en-US" dirty="0" smtClean="0"/>
            <a:t>1. Collect patient blood in tube</a:t>
          </a:r>
          <a:endParaRPr lang="en-US" dirty="0"/>
        </a:p>
      </dgm:t>
    </dgm:pt>
    <dgm:pt modelId="{C44C7338-DEA7-534D-84DE-92F8243D3F0D}" type="parTrans" cxnId="{04EF29AC-9521-7B4C-8C1E-6D17506453F0}">
      <dgm:prSet/>
      <dgm:spPr/>
      <dgm:t>
        <a:bodyPr/>
        <a:lstStyle/>
        <a:p>
          <a:endParaRPr lang="en-US"/>
        </a:p>
      </dgm:t>
    </dgm:pt>
    <dgm:pt modelId="{AA618021-3E7B-6E44-8C3F-1B2C45DDE201}" type="sibTrans" cxnId="{04EF29AC-9521-7B4C-8C1E-6D17506453F0}">
      <dgm:prSet/>
      <dgm:spPr/>
      <dgm:t>
        <a:bodyPr/>
        <a:lstStyle/>
        <a:p>
          <a:endParaRPr lang="en-US"/>
        </a:p>
      </dgm:t>
    </dgm:pt>
    <dgm:pt modelId="{57DD9A22-9835-B44B-9259-9C58DB7C0C7F}">
      <dgm:prSet phldrT="[Text]"/>
      <dgm:spPr/>
      <dgm:t>
        <a:bodyPr/>
        <a:lstStyle/>
        <a:p>
          <a:r>
            <a:rPr lang="en-US" dirty="0" smtClean="0"/>
            <a:t>2. Add EDTA additive (binds calcium in blood sample)</a:t>
          </a:r>
          <a:endParaRPr lang="en-US" dirty="0"/>
        </a:p>
      </dgm:t>
    </dgm:pt>
    <dgm:pt modelId="{78842F12-653B-E44E-9329-A0EA53C0CFD0}" type="parTrans" cxnId="{49DB8CC3-C3FB-4243-9401-FAB3F28C3E96}">
      <dgm:prSet/>
      <dgm:spPr/>
      <dgm:t>
        <a:bodyPr/>
        <a:lstStyle/>
        <a:p>
          <a:endParaRPr lang="en-US"/>
        </a:p>
      </dgm:t>
    </dgm:pt>
    <dgm:pt modelId="{24059726-CB59-544A-B754-9E50C0A647D2}" type="sibTrans" cxnId="{49DB8CC3-C3FB-4243-9401-FAB3F28C3E96}">
      <dgm:prSet/>
      <dgm:spPr/>
      <dgm:t>
        <a:bodyPr/>
        <a:lstStyle/>
        <a:p>
          <a:endParaRPr lang="en-US"/>
        </a:p>
      </dgm:t>
    </dgm:pt>
    <dgm:pt modelId="{87E0A1ED-D9BE-E247-BFE1-6C93DB5FA269}">
      <dgm:prSet phldrT="[Text]"/>
      <dgm:spPr/>
      <dgm:t>
        <a:bodyPr/>
        <a:lstStyle/>
        <a:p>
          <a:r>
            <a:rPr lang="en-US" dirty="0" smtClean="0"/>
            <a:t>3. EDTA-Calcium binding prevents sample clotting</a:t>
          </a:r>
          <a:endParaRPr lang="en-US" dirty="0"/>
        </a:p>
      </dgm:t>
    </dgm:pt>
    <dgm:pt modelId="{BC17C53C-C140-D049-BC17-5F2ECC62CFC9}" type="parTrans" cxnId="{A0F98573-82D2-C44F-A67C-462FDA0132D2}">
      <dgm:prSet/>
      <dgm:spPr/>
      <dgm:t>
        <a:bodyPr/>
        <a:lstStyle/>
        <a:p>
          <a:endParaRPr lang="en-US"/>
        </a:p>
      </dgm:t>
    </dgm:pt>
    <dgm:pt modelId="{8FB9C3E6-5A67-C045-A321-97CD1A79A1DA}" type="sibTrans" cxnId="{A0F98573-82D2-C44F-A67C-462FDA0132D2}">
      <dgm:prSet/>
      <dgm:spPr/>
      <dgm:t>
        <a:bodyPr/>
        <a:lstStyle/>
        <a:p>
          <a:endParaRPr lang="en-US"/>
        </a:p>
      </dgm:t>
    </dgm:pt>
    <dgm:pt modelId="{35A685A9-8972-CE47-A0C1-B84F3F42A189}">
      <dgm:prSet/>
      <dgm:spPr/>
      <dgm:t>
        <a:bodyPr/>
        <a:lstStyle/>
        <a:p>
          <a:r>
            <a:rPr lang="en-US" dirty="0" smtClean="0"/>
            <a:t>4. Pass blood sample through automated hematology analyzer</a:t>
          </a:r>
          <a:endParaRPr lang="en-US" dirty="0"/>
        </a:p>
      </dgm:t>
    </dgm:pt>
    <dgm:pt modelId="{43B9C424-51EA-674D-A856-77ADEC79E551}" type="parTrans" cxnId="{D2AEBF9E-A2B1-A841-85EB-F57068DAA5E2}">
      <dgm:prSet/>
      <dgm:spPr/>
      <dgm:t>
        <a:bodyPr/>
        <a:lstStyle/>
        <a:p>
          <a:endParaRPr lang="en-US"/>
        </a:p>
      </dgm:t>
    </dgm:pt>
    <dgm:pt modelId="{C867A9FB-11AB-6545-A1DA-5A22333C7D03}" type="sibTrans" cxnId="{D2AEBF9E-A2B1-A841-85EB-F57068DAA5E2}">
      <dgm:prSet/>
      <dgm:spPr/>
      <dgm:t>
        <a:bodyPr/>
        <a:lstStyle/>
        <a:p>
          <a:endParaRPr lang="en-US"/>
        </a:p>
      </dgm:t>
    </dgm:pt>
    <dgm:pt modelId="{B2DBC8A3-5F00-834F-A93C-C1A3F32FD5AC}">
      <dgm:prSet/>
      <dgm:spPr/>
      <dgm:t>
        <a:bodyPr/>
        <a:lstStyle/>
        <a:p>
          <a:r>
            <a:rPr lang="en-US" dirty="0" smtClean="0"/>
            <a:t>5. Analyze white blood cells and platelets</a:t>
          </a:r>
          <a:endParaRPr lang="en-US" dirty="0"/>
        </a:p>
      </dgm:t>
    </dgm:pt>
    <dgm:pt modelId="{5D33EEEF-47F9-F747-B661-6D9E10748985}" type="parTrans" cxnId="{48614C97-53B6-EC4D-BB81-0DABD943A479}">
      <dgm:prSet/>
      <dgm:spPr/>
      <dgm:t>
        <a:bodyPr/>
        <a:lstStyle/>
        <a:p>
          <a:endParaRPr lang="en-US"/>
        </a:p>
      </dgm:t>
    </dgm:pt>
    <dgm:pt modelId="{D398FFE3-EFF6-214C-BE04-69CDF50E32C9}" type="sibTrans" cxnId="{48614C97-53B6-EC4D-BB81-0DABD943A479}">
      <dgm:prSet/>
      <dgm:spPr/>
      <dgm:t>
        <a:bodyPr/>
        <a:lstStyle/>
        <a:p>
          <a:endParaRPr lang="en-US"/>
        </a:p>
      </dgm:t>
    </dgm:pt>
    <dgm:pt modelId="{3D632B80-8F56-3D46-952E-9D92F27931BD}" type="pres">
      <dgm:prSet presAssocID="{7E571A84-6897-2848-BCD5-E9EF0BC95AD3}" presName="Name0" presStyleCnt="0">
        <dgm:presLayoutVars>
          <dgm:dir/>
          <dgm:animLvl val="lvl"/>
          <dgm:resizeHandles val="exact"/>
        </dgm:presLayoutVars>
      </dgm:prSet>
      <dgm:spPr/>
    </dgm:pt>
    <dgm:pt modelId="{0BB3C026-E5EB-C448-9DAB-380BB5AD38F9}" type="pres">
      <dgm:prSet presAssocID="{7E571A84-6897-2848-BCD5-E9EF0BC95AD3}" presName="dummy" presStyleCnt="0"/>
      <dgm:spPr/>
    </dgm:pt>
    <dgm:pt modelId="{1396906D-E345-1843-9575-2D6EADF3A2A6}" type="pres">
      <dgm:prSet presAssocID="{7E571A84-6897-2848-BCD5-E9EF0BC95AD3}" presName="linH" presStyleCnt="0"/>
      <dgm:spPr/>
    </dgm:pt>
    <dgm:pt modelId="{F3AB8237-B740-0C49-AEF5-5E7560ACBF22}" type="pres">
      <dgm:prSet presAssocID="{7E571A84-6897-2848-BCD5-E9EF0BC95AD3}" presName="padding1" presStyleCnt="0"/>
      <dgm:spPr/>
    </dgm:pt>
    <dgm:pt modelId="{E3E794DA-E9CC-894C-9948-0451431E1149}" type="pres">
      <dgm:prSet presAssocID="{E64A2E43-B79D-A04F-ABDF-1C317D7EE4B0}" presName="linV" presStyleCnt="0"/>
      <dgm:spPr/>
    </dgm:pt>
    <dgm:pt modelId="{3A4EBCB4-D91F-FC46-B354-E9AD8DEB9644}" type="pres">
      <dgm:prSet presAssocID="{E64A2E43-B79D-A04F-ABDF-1C317D7EE4B0}" presName="spVertical1" presStyleCnt="0"/>
      <dgm:spPr/>
    </dgm:pt>
    <dgm:pt modelId="{A51420F0-CCB7-D94E-8860-9487189922C7}" type="pres">
      <dgm:prSet presAssocID="{E64A2E43-B79D-A04F-ABDF-1C317D7EE4B0}" presName="parTx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322BA-81FE-814F-B55B-0FEECD98FAD5}" type="pres">
      <dgm:prSet presAssocID="{E64A2E43-B79D-A04F-ABDF-1C317D7EE4B0}" presName="spVertical2" presStyleCnt="0"/>
      <dgm:spPr/>
    </dgm:pt>
    <dgm:pt modelId="{4DDE160C-6ED7-FB4B-987B-2A5FA32BB442}" type="pres">
      <dgm:prSet presAssocID="{E64A2E43-B79D-A04F-ABDF-1C317D7EE4B0}" presName="spVertical3" presStyleCnt="0"/>
      <dgm:spPr/>
    </dgm:pt>
    <dgm:pt modelId="{8F21928B-AC42-BC4D-B8FA-16E137449569}" type="pres">
      <dgm:prSet presAssocID="{AA618021-3E7B-6E44-8C3F-1B2C45DDE201}" presName="space" presStyleCnt="0"/>
      <dgm:spPr/>
    </dgm:pt>
    <dgm:pt modelId="{6F23159E-61CD-A94D-9F56-738E7A469924}" type="pres">
      <dgm:prSet presAssocID="{57DD9A22-9835-B44B-9259-9C58DB7C0C7F}" presName="linV" presStyleCnt="0"/>
      <dgm:spPr/>
    </dgm:pt>
    <dgm:pt modelId="{05941221-6010-9640-8CB3-AA2B302D2CCE}" type="pres">
      <dgm:prSet presAssocID="{57DD9A22-9835-B44B-9259-9C58DB7C0C7F}" presName="spVertical1" presStyleCnt="0"/>
      <dgm:spPr/>
    </dgm:pt>
    <dgm:pt modelId="{55D66AEA-B555-1646-BE24-38B8E1A76A51}" type="pres">
      <dgm:prSet presAssocID="{57DD9A22-9835-B44B-9259-9C58DB7C0C7F}" presName="parTx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4B2C61-2509-FD49-835E-DFD819F1B51B}" type="pres">
      <dgm:prSet presAssocID="{57DD9A22-9835-B44B-9259-9C58DB7C0C7F}" presName="spVertical2" presStyleCnt="0"/>
      <dgm:spPr/>
    </dgm:pt>
    <dgm:pt modelId="{89EE1068-EEBC-5142-8F08-EBCC33E92D28}" type="pres">
      <dgm:prSet presAssocID="{57DD9A22-9835-B44B-9259-9C58DB7C0C7F}" presName="spVertical3" presStyleCnt="0"/>
      <dgm:spPr/>
    </dgm:pt>
    <dgm:pt modelId="{B48ACDBB-21FB-064E-9024-8B49280B881E}" type="pres">
      <dgm:prSet presAssocID="{24059726-CB59-544A-B754-9E50C0A647D2}" presName="space" presStyleCnt="0"/>
      <dgm:spPr/>
    </dgm:pt>
    <dgm:pt modelId="{D012DB87-D966-0349-9275-0E260B34EF06}" type="pres">
      <dgm:prSet presAssocID="{87E0A1ED-D9BE-E247-BFE1-6C93DB5FA269}" presName="linV" presStyleCnt="0"/>
      <dgm:spPr/>
    </dgm:pt>
    <dgm:pt modelId="{A93882BF-A17E-FA47-84E2-28D34B7A51BA}" type="pres">
      <dgm:prSet presAssocID="{87E0A1ED-D9BE-E247-BFE1-6C93DB5FA269}" presName="spVertical1" presStyleCnt="0"/>
      <dgm:spPr/>
    </dgm:pt>
    <dgm:pt modelId="{70ECAC34-75A6-0A47-A76A-04AE13CA394A}" type="pres">
      <dgm:prSet presAssocID="{87E0A1ED-D9BE-E247-BFE1-6C93DB5FA269}" presName="parTx" presStyleLbl="revTx" presStyleIdx="2" presStyleCnt="5" custScaleX="1088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1BFE4D-4C7E-E54C-81BA-9135BB8FF17B}" type="pres">
      <dgm:prSet presAssocID="{87E0A1ED-D9BE-E247-BFE1-6C93DB5FA269}" presName="spVertical2" presStyleCnt="0"/>
      <dgm:spPr/>
    </dgm:pt>
    <dgm:pt modelId="{671F74F0-130C-7249-BC01-89C311644AEF}" type="pres">
      <dgm:prSet presAssocID="{87E0A1ED-D9BE-E247-BFE1-6C93DB5FA269}" presName="spVertical3" presStyleCnt="0"/>
      <dgm:spPr/>
    </dgm:pt>
    <dgm:pt modelId="{0AAA70A5-4753-D749-AFA5-D50BF941FD1C}" type="pres">
      <dgm:prSet presAssocID="{8FB9C3E6-5A67-C045-A321-97CD1A79A1DA}" presName="space" presStyleCnt="0"/>
      <dgm:spPr/>
    </dgm:pt>
    <dgm:pt modelId="{20D1AC40-02FE-2843-8DE5-BAD4FDF3CB3B}" type="pres">
      <dgm:prSet presAssocID="{35A685A9-8972-CE47-A0C1-B84F3F42A189}" presName="linV" presStyleCnt="0"/>
      <dgm:spPr/>
    </dgm:pt>
    <dgm:pt modelId="{3F8C6724-3547-4941-8F66-E27E45A1E7FF}" type="pres">
      <dgm:prSet presAssocID="{35A685A9-8972-CE47-A0C1-B84F3F42A189}" presName="spVertical1" presStyleCnt="0"/>
      <dgm:spPr/>
    </dgm:pt>
    <dgm:pt modelId="{9E49B4AE-DFD3-9F4B-87C6-53F4DECEF795}" type="pres">
      <dgm:prSet presAssocID="{35A685A9-8972-CE47-A0C1-B84F3F42A189}" presName="parTx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EBC43D-FE16-3843-A429-15E7E5D3472D}" type="pres">
      <dgm:prSet presAssocID="{35A685A9-8972-CE47-A0C1-B84F3F42A189}" presName="spVertical2" presStyleCnt="0"/>
      <dgm:spPr/>
    </dgm:pt>
    <dgm:pt modelId="{08794BA2-B92F-3B45-83D4-96B365BAC67B}" type="pres">
      <dgm:prSet presAssocID="{35A685A9-8972-CE47-A0C1-B84F3F42A189}" presName="spVertical3" presStyleCnt="0"/>
      <dgm:spPr/>
    </dgm:pt>
    <dgm:pt modelId="{C04432AA-024F-9347-BFFE-57C2E525BB7D}" type="pres">
      <dgm:prSet presAssocID="{C867A9FB-11AB-6545-A1DA-5A22333C7D03}" presName="space" presStyleCnt="0"/>
      <dgm:spPr/>
    </dgm:pt>
    <dgm:pt modelId="{D61EEF58-B401-B64A-AFAB-CA0B375BB52C}" type="pres">
      <dgm:prSet presAssocID="{B2DBC8A3-5F00-834F-A93C-C1A3F32FD5AC}" presName="linV" presStyleCnt="0"/>
      <dgm:spPr/>
    </dgm:pt>
    <dgm:pt modelId="{E74A864D-A98B-2547-B5AC-B99D2C52F738}" type="pres">
      <dgm:prSet presAssocID="{B2DBC8A3-5F00-834F-A93C-C1A3F32FD5AC}" presName="spVertical1" presStyleCnt="0"/>
      <dgm:spPr/>
    </dgm:pt>
    <dgm:pt modelId="{C9304982-EC43-E343-889C-27A1572786E1}" type="pres">
      <dgm:prSet presAssocID="{B2DBC8A3-5F00-834F-A93C-C1A3F32FD5AC}" presName="parTx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DC8A2-A6A0-614C-9035-763DF8FAF0FE}" type="pres">
      <dgm:prSet presAssocID="{B2DBC8A3-5F00-834F-A93C-C1A3F32FD5AC}" presName="spVertical2" presStyleCnt="0"/>
      <dgm:spPr/>
    </dgm:pt>
    <dgm:pt modelId="{C8C386FF-A2C0-A94A-A874-8213F176FC32}" type="pres">
      <dgm:prSet presAssocID="{B2DBC8A3-5F00-834F-A93C-C1A3F32FD5AC}" presName="spVertical3" presStyleCnt="0"/>
      <dgm:spPr/>
    </dgm:pt>
    <dgm:pt modelId="{D4374A7F-CEB6-9246-9CD7-4C853D1ED45F}" type="pres">
      <dgm:prSet presAssocID="{7E571A84-6897-2848-BCD5-E9EF0BC95AD3}" presName="padding2" presStyleCnt="0"/>
      <dgm:spPr/>
    </dgm:pt>
    <dgm:pt modelId="{6E373FB0-72DB-A247-BF5C-735B8D248C04}" type="pres">
      <dgm:prSet presAssocID="{7E571A84-6897-2848-BCD5-E9EF0BC95AD3}" presName="negArrow" presStyleCnt="0"/>
      <dgm:spPr/>
    </dgm:pt>
    <dgm:pt modelId="{AF3600F3-6F82-B648-B7D1-6BD6D37C9C36}" type="pres">
      <dgm:prSet presAssocID="{7E571A84-6897-2848-BCD5-E9EF0BC95AD3}" presName="backgroundArrow" presStyleLbl="node1" presStyleIdx="0" presStyleCnt="1" custLinFactNeighborX="5208" custLinFactNeighborY="2084"/>
      <dgm:spPr>
        <a:solidFill>
          <a:schemeClr val="accent6">
            <a:lumMod val="40000"/>
            <a:lumOff val="60000"/>
          </a:schemeClr>
        </a:solidFill>
      </dgm:spPr>
    </dgm:pt>
  </dgm:ptLst>
  <dgm:cxnLst>
    <dgm:cxn modelId="{48614C97-53B6-EC4D-BB81-0DABD943A479}" srcId="{7E571A84-6897-2848-BCD5-E9EF0BC95AD3}" destId="{B2DBC8A3-5F00-834F-A93C-C1A3F32FD5AC}" srcOrd="4" destOrd="0" parTransId="{5D33EEEF-47F9-F747-B661-6D9E10748985}" sibTransId="{D398FFE3-EFF6-214C-BE04-69CDF50E32C9}"/>
    <dgm:cxn modelId="{20647F47-2622-964C-9B08-2553B3F99945}" type="presOf" srcId="{87E0A1ED-D9BE-E247-BFE1-6C93DB5FA269}" destId="{70ECAC34-75A6-0A47-A76A-04AE13CA394A}" srcOrd="0" destOrd="0" presId="urn:microsoft.com/office/officeart/2005/8/layout/hProcess3"/>
    <dgm:cxn modelId="{F45BDE7B-A05D-D241-8954-3E0F29B7F2F6}" type="presOf" srcId="{35A685A9-8972-CE47-A0C1-B84F3F42A189}" destId="{9E49B4AE-DFD3-9F4B-87C6-53F4DECEF795}" srcOrd="0" destOrd="0" presId="urn:microsoft.com/office/officeart/2005/8/layout/hProcess3"/>
    <dgm:cxn modelId="{A0F98573-82D2-C44F-A67C-462FDA0132D2}" srcId="{7E571A84-6897-2848-BCD5-E9EF0BC95AD3}" destId="{87E0A1ED-D9BE-E247-BFE1-6C93DB5FA269}" srcOrd="2" destOrd="0" parTransId="{BC17C53C-C140-D049-BC17-5F2ECC62CFC9}" sibTransId="{8FB9C3E6-5A67-C045-A321-97CD1A79A1DA}"/>
    <dgm:cxn modelId="{49DB8CC3-C3FB-4243-9401-FAB3F28C3E96}" srcId="{7E571A84-6897-2848-BCD5-E9EF0BC95AD3}" destId="{57DD9A22-9835-B44B-9259-9C58DB7C0C7F}" srcOrd="1" destOrd="0" parTransId="{78842F12-653B-E44E-9329-A0EA53C0CFD0}" sibTransId="{24059726-CB59-544A-B754-9E50C0A647D2}"/>
    <dgm:cxn modelId="{462A86AD-768A-1148-9B91-DCB71563C070}" type="presOf" srcId="{7E571A84-6897-2848-BCD5-E9EF0BC95AD3}" destId="{3D632B80-8F56-3D46-952E-9D92F27931BD}" srcOrd="0" destOrd="0" presId="urn:microsoft.com/office/officeart/2005/8/layout/hProcess3"/>
    <dgm:cxn modelId="{04EF29AC-9521-7B4C-8C1E-6D17506453F0}" srcId="{7E571A84-6897-2848-BCD5-E9EF0BC95AD3}" destId="{E64A2E43-B79D-A04F-ABDF-1C317D7EE4B0}" srcOrd="0" destOrd="0" parTransId="{C44C7338-DEA7-534D-84DE-92F8243D3F0D}" sibTransId="{AA618021-3E7B-6E44-8C3F-1B2C45DDE201}"/>
    <dgm:cxn modelId="{078DA3A2-18E1-4D4B-94AD-7B217BCD9743}" type="presOf" srcId="{B2DBC8A3-5F00-834F-A93C-C1A3F32FD5AC}" destId="{C9304982-EC43-E343-889C-27A1572786E1}" srcOrd="0" destOrd="0" presId="urn:microsoft.com/office/officeart/2005/8/layout/hProcess3"/>
    <dgm:cxn modelId="{B56B8651-4214-B24E-B222-91ED70A78D31}" type="presOf" srcId="{57DD9A22-9835-B44B-9259-9C58DB7C0C7F}" destId="{55D66AEA-B555-1646-BE24-38B8E1A76A51}" srcOrd="0" destOrd="0" presId="urn:microsoft.com/office/officeart/2005/8/layout/hProcess3"/>
    <dgm:cxn modelId="{D2AEBF9E-A2B1-A841-85EB-F57068DAA5E2}" srcId="{7E571A84-6897-2848-BCD5-E9EF0BC95AD3}" destId="{35A685A9-8972-CE47-A0C1-B84F3F42A189}" srcOrd="3" destOrd="0" parTransId="{43B9C424-51EA-674D-A856-77ADEC79E551}" sibTransId="{C867A9FB-11AB-6545-A1DA-5A22333C7D03}"/>
    <dgm:cxn modelId="{172DDFDD-7E31-9545-A9BC-E5CED3157150}" type="presOf" srcId="{E64A2E43-B79D-A04F-ABDF-1C317D7EE4B0}" destId="{A51420F0-CCB7-D94E-8860-9487189922C7}" srcOrd="0" destOrd="0" presId="urn:microsoft.com/office/officeart/2005/8/layout/hProcess3"/>
    <dgm:cxn modelId="{8A5ECD06-B5AE-7E40-84D3-5E32E0655F2C}" type="presParOf" srcId="{3D632B80-8F56-3D46-952E-9D92F27931BD}" destId="{0BB3C026-E5EB-C448-9DAB-380BB5AD38F9}" srcOrd="0" destOrd="0" presId="urn:microsoft.com/office/officeart/2005/8/layout/hProcess3"/>
    <dgm:cxn modelId="{57A4F227-6AE1-B14B-A777-53640E9D25B8}" type="presParOf" srcId="{3D632B80-8F56-3D46-952E-9D92F27931BD}" destId="{1396906D-E345-1843-9575-2D6EADF3A2A6}" srcOrd="1" destOrd="0" presId="urn:microsoft.com/office/officeart/2005/8/layout/hProcess3"/>
    <dgm:cxn modelId="{3196A7C2-E4F0-5749-BFBB-620946B75442}" type="presParOf" srcId="{1396906D-E345-1843-9575-2D6EADF3A2A6}" destId="{F3AB8237-B740-0C49-AEF5-5E7560ACBF22}" srcOrd="0" destOrd="0" presId="urn:microsoft.com/office/officeart/2005/8/layout/hProcess3"/>
    <dgm:cxn modelId="{D75227B2-76B9-AE44-9707-4241BE95FC3C}" type="presParOf" srcId="{1396906D-E345-1843-9575-2D6EADF3A2A6}" destId="{E3E794DA-E9CC-894C-9948-0451431E1149}" srcOrd="1" destOrd="0" presId="urn:microsoft.com/office/officeart/2005/8/layout/hProcess3"/>
    <dgm:cxn modelId="{9696E76C-409D-8A47-A86C-F33C313394C8}" type="presParOf" srcId="{E3E794DA-E9CC-894C-9948-0451431E1149}" destId="{3A4EBCB4-D91F-FC46-B354-E9AD8DEB9644}" srcOrd="0" destOrd="0" presId="urn:microsoft.com/office/officeart/2005/8/layout/hProcess3"/>
    <dgm:cxn modelId="{86EBB218-6C60-024B-9A49-2493BB73A382}" type="presParOf" srcId="{E3E794DA-E9CC-894C-9948-0451431E1149}" destId="{A51420F0-CCB7-D94E-8860-9487189922C7}" srcOrd="1" destOrd="0" presId="urn:microsoft.com/office/officeart/2005/8/layout/hProcess3"/>
    <dgm:cxn modelId="{528E4109-770C-AD41-80B4-4F19DC67B139}" type="presParOf" srcId="{E3E794DA-E9CC-894C-9948-0451431E1149}" destId="{226322BA-81FE-814F-B55B-0FEECD98FAD5}" srcOrd="2" destOrd="0" presId="urn:microsoft.com/office/officeart/2005/8/layout/hProcess3"/>
    <dgm:cxn modelId="{3C88FF2A-E0DD-1145-857C-EF5AC26F5D39}" type="presParOf" srcId="{E3E794DA-E9CC-894C-9948-0451431E1149}" destId="{4DDE160C-6ED7-FB4B-987B-2A5FA32BB442}" srcOrd="3" destOrd="0" presId="urn:microsoft.com/office/officeart/2005/8/layout/hProcess3"/>
    <dgm:cxn modelId="{60F40354-4BF3-214D-A199-B9CD19B595DA}" type="presParOf" srcId="{1396906D-E345-1843-9575-2D6EADF3A2A6}" destId="{8F21928B-AC42-BC4D-B8FA-16E137449569}" srcOrd="2" destOrd="0" presId="urn:microsoft.com/office/officeart/2005/8/layout/hProcess3"/>
    <dgm:cxn modelId="{4541DBAF-B81E-D647-90AD-A5CD8B366BE4}" type="presParOf" srcId="{1396906D-E345-1843-9575-2D6EADF3A2A6}" destId="{6F23159E-61CD-A94D-9F56-738E7A469924}" srcOrd="3" destOrd="0" presId="urn:microsoft.com/office/officeart/2005/8/layout/hProcess3"/>
    <dgm:cxn modelId="{740129B7-BB1F-B447-A447-DDB4A0E040A4}" type="presParOf" srcId="{6F23159E-61CD-A94D-9F56-738E7A469924}" destId="{05941221-6010-9640-8CB3-AA2B302D2CCE}" srcOrd="0" destOrd="0" presId="urn:microsoft.com/office/officeart/2005/8/layout/hProcess3"/>
    <dgm:cxn modelId="{E9C93B80-66A6-D549-8273-6CA16ECEA707}" type="presParOf" srcId="{6F23159E-61CD-A94D-9F56-738E7A469924}" destId="{55D66AEA-B555-1646-BE24-38B8E1A76A51}" srcOrd="1" destOrd="0" presId="urn:microsoft.com/office/officeart/2005/8/layout/hProcess3"/>
    <dgm:cxn modelId="{9E777312-1D6C-1942-B379-6D34902A9011}" type="presParOf" srcId="{6F23159E-61CD-A94D-9F56-738E7A469924}" destId="{EC4B2C61-2509-FD49-835E-DFD819F1B51B}" srcOrd="2" destOrd="0" presId="urn:microsoft.com/office/officeart/2005/8/layout/hProcess3"/>
    <dgm:cxn modelId="{3356895A-8B72-2643-84C7-760EB8F6BEC5}" type="presParOf" srcId="{6F23159E-61CD-A94D-9F56-738E7A469924}" destId="{89EE1068-EEBC-5142-8F08-EBCC33E92D28}" srcOrd="3" destOrd="0" presId="urn:microsoft.com/office/officeart/2005/8/layout/hProcess3"/>
    <dgm:cxn modelId="{9C2D47CA-86D6-2842-98EC-60118F7219E1}" type="presParOf" srcId="{1396906D-E345-1843-9575-2D6EADF3A2A6}" destId="{B48ACDBB-21FB-064E-9024-8B49280B881E}" srcOrd="4" destOrd="0" presId="urn:microsoft.com/office/officeart/2005/8/layout/hProcess3"/>
    <dgm:cxn modelId="{0FA54609-A35B-F544-BBC7-548727C79662}" type="presParOf" srcId="{1396906D-E345-1843-9575-2D6EADF3A2A6}" destId="{D012DB87-D966-0349-9275-0E260B34EF06}" srcOrd="5" destOrd="0" presId="urn:microsoft.com/office/officeart/2005/8/layout/hProcess3"/>
    <dgm:cxn modelId="{6EEF0359-1510-E34A-978B-DFE5528B5847}" type="presParOf" srcId="{D012DB87-D966-0349-9275-0E260B34EF06}" destId="{A93882BF-A17E-FA47-84E2-28D34B7A51BA}" srcOrd="0" destOrd="0" presId="urn:microsoft.com/office/officeart/2005/8/layout/hProcess3"/>
    <dgm:cxn modelId="{EC61F016-5160-F848-8F98-C07886D7A026}" type="presParOf" srcId="{D012DB87-D966-0349-9275-0E260B34EF06}" destId="{70ECAC34-75A6-0A47-A76A-04AE13CA394A}" srcOrd="1" destOrd="0" presId="urn:microsoft.com/office/officeart/2005/8/layout/hProcess3"/>
    <dgm:cxn modelId="{32376764-4999-5143-B469-143B24089DB1}" type="presParOf" srcId="{D012DB87-D966-0349-9275-0E260B34EF06}" destId="{6F1BFE4D-4C7E-E54C-81BA-9135BB8FF17B}" srcOrd="2" destOrd="0" presId="urn:microsoft.com/office/officeart/2005/8/layout/hProcess3"/>
    <dgm:cxn modelId="{3FE02A9D-9F09-C04B-AC94-20DFBAD0678B}" type="presParOf" srcId="{D012DB87-D966-0349-9275-0E260B34EF06}" destId="{671F74F0-130C-7249-BC01-89C311644AEF}" srcOrd="3" destOrd="0" presId="urn:microsoft.com/office/officeart/2005/8/layout/hProcess3"/>
    <dgm:cxn modelId="{61F46CBD-AFDA-F446-BA08-7B49A609A5E3}" type="presParOf" srcId="{1396906D-E345-1843-9575-2D6EADF3A2A6}" destId="{0AAA70A5-4753-D749-AFA5-D50BF941FD1C}" srcOrd="6" destOrd="0" presId="urn:microsoft.com/office/officeart/2005/8/layout/hProcess3"/>
    <dgm:cxn modelId="{02A1A667-2C2C-984D-B4F0-72F67D7552C0}" type="presParOf" srcId="{1396906D-E345-1843-9575-2D6EADF3A2A6}" destId="{20D1AC40-02FE-2843-8DE5-BAD4FDF3CB3B}" srcOrd="7" destOrd="0" presId="urn:microsoft.com/office/officeart/2005/8/layout/hProcess3"/>
    <dgm:cxn modelId="{D2E495A6-8A4A-9240-9459-72524DFB9879}" type="presParOf" srcId="{20D1AC40-02FE-2843-8DE5-BAD4FDF3CB3B}" destId="{3F8C6724-3547-4941-8F66-E27E45A1E7FF}" srcOrd="0" destOrd="0" presId="urn:microsoft.com/office/officeart/2005/8/layout/hProcess3"/>
    <dgm:cxn modelId="{487C9C09-2C56-0B4E-82A3-D22B41BBA43C}" type="presParOf" srcId="{20D1AC40-02FE-2843-8DE5-BAD4FDF3CB3B}" destId="{9E49B4AE-DFD3-9F4B-87C6-53F4DECEF795}" srcOrd="1" destOrd="0" presId="urn:microsoft.com/office/officeart/2005/8/layout/hProcess3"/>
    <dgm:cxn modelId="{9D70D595-141C-D843-A0B3-6C75950B615A}" type="presParOf" srcId="{20D1AC40-02FE-2843-8DE5-BAD4FDF3CB3B}" destId="{C8EBC43D-FE16-3843-A429-15E7E5D3472D}" srcOrd="2" destOrd="0" presId="urn:microsoft.com/office/officeart/2005/8/layout/hProcess3"/>
    <dgm:cxn modelId="{9A9E7962-A6A2-B84A-AAC8-FE0D9632080F}" type="presParOf" srcId="{20D1AC40-02FE-2843-8DE5-BAD4FDF3CB3B}" destId="{08794BA2-B92F-3B45-83D4-96B365BAC67B}" srcOrd="3" destOrd="0" presId="urn:microsoft.com/office/officeart/2005/8/layout/hProcess3"/>
    <dgm:cxn modelId="{6B78EBDC-C409-FA44-B2F2-D4EFC3869F8D}" type="presParOf" srcId="{1396906D-E345-1843-9575-2D6EADF3A2A6}" destId="{C04432AA-024F-9347-BFFE-57C2E525BB7D}" srcOrd="8" destOrd="0" presId="urn:microsoft.com/office/officeart/2005/8/layout/hProcess3"/>
    <dgm:cxn modelId="{758C225D-A1DF-B74F-8255-413F6138E636}" type="presParOf" srcId="{1396906D-E345-1843-9575-2D6EADF3A2A6}" destId="{D61EEF58-B401-B64A-AFAB-CA0B375BB52C}" srcOrd="9" destOrd="0" presId="urn:microsoft.com/office/officeart/2005/8/layout/hProcess3"/>
    <dgm:cxn modelId="{2FA5A60C-46C6-5D42-B24D-640D00910C10}" type="presParOf" srcId="{D61EEF58-B401-B64A-AFAB-CA0B375BB52C}" destId="{E74A864D-A98B-2547-B5AC-B99D2C52F738}" srcOrd="0" destOrd="0" presId="urn:microsoft.com/office/officeart/2005/8/layout/hProcess3"/>
    <dgm:cxn modelId="{9540C074-C336-E148-AF89-55CE0AFA1EBA}" type="presParOf" srcId="{D61EEF58-B401-B64A-AFAB-CA0B375BB52C}" destId="{C9304982-EC43-E343-889C-27A1572786E1}" srcOrd="1" destOrd="0" presId="urn:microsoft.com/office/officeart/2005/8/layout/hProcess3"/>
    <dgm:cxn modelId="{526A7EC1-E379-794A-8052-78F3E3EB0514}" type="presParOf" srcId="{D61EEF58-B401-B64A-AFAB-CA0B375BB52C}" destId="{FCFDC8A2-A6A0-614C-9035-763DF8FAF0FE}" srcOrd="2" destOrd="0" presId="urn:microsoft.com/office/officeart/2005/8/layout/hProcess3"/>
    <dgm:cxn modelId="{0BE323D7-07ED-B54F-B11F-5F0CE4A75462}" type="presParOf" srcId="{D61EEF58-B401-B64A-AFAB-CA0B375BB52C}" destId="{C8C386FF-A2C0-A94A-A874-8213F176FC32}" srcOrd="3" destOrd="0" presId="urn:microsoft.com/office/officeart/2005/8/layout/hProcess3"/>
    <dgm:cxn modelId="{2FF02C96-18FF-B24B-929B-85E29633B34E}" type="presParOf" srcId="{1396906D-E345-1843-9575-2D6EADF3A2A6}" destId="{D4374A7F-CEB6-9246-9CD7-4C853D1ED45F}" srcOrd="10" destOrd="0" presId="urn:microsoft.com/office/officeart/2005/8/layout/hProcess3"/>
    <dgm:cxn modelId="{3D14D17C-2E10-4F4A-B59F-69F4C0C4D75C}" type="presParOf" srcId="{1396906D-E345-1843-9575-2D6EADF3A2A6}" destId="{6E373FB0-72DB-A247-BF5C-735B8D248C04}" srcOrd="11" destOrd="0" presId="urn:microsoft.com/office/officeart/2005/8/layout/hProcess3"/>
    <dgm:cxn modelId="{D9126C8B-3A23-0B4C-B713-6CA0EE2DC400}" type="presParOf" srcId="{1396906D-E345-1843-9575-2D6EADF3A2A6}" destId="{AF3600F3-6F82-B648-B7D1-6BD6D37C9C36}" srcOrd="12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16A5371-8661-3446-A1E5-14132FE45DB8}" type="doc">
      <dgm:prSet loTypeId="urn:microsoft.com/office/officeart/2005/8/layout/hProcess3" loCatId="" qsTypeId="urn:microsoft.com/office/officeart/2005/8/quickstyle/simple4" qsCatId="simple" csTypeId="urn:microsoft.com/office/officeart/2005/8/colors/colorful4" csCatId="colorful" phldr="1"/>
      <dgm:spPr/>
    </dgm:pt>
    <dgm:pt modelId="{44C2C584-B8DD-604B-800E-813995456D36}">
      <dgm:prSet phldrT="[Text]"/>
      <dgm:spPr/>
      <dgm:t>
        <a:bodyPr/>
        <a:lstStyle/>
        <a:p>
          <a:r>
            <a:rPr lang="en-US" dirty="0" smtClean="0"/>
            <a:t>1. Collect patient blood in tube</a:t>
          </a:r>
          <a:endParaRPr lang="en-US" dirty="0"/>
        </a:p>
      </dgm:t>
    </dgm:pt>
    <dgm:pt modelId="{D7085A6F-5FEA-8D40-99A7-A879B5CC0064}" type="parTrans" cxnId="{3747D1D2-E194-644F-9E86-0F992FD814B0}">
      <dgm:prSet/>
      <dgm:spPr/>
      <dgm:t>
        <a:bodyPr/>
        <a:lstStyle/>
        <a:p>
          <a:endParaRPr lang="en-US"/>
        </a:p>
      </dgm:t>
    </dgm:pt>
    <dgm:pt modelId="{6FCA22AC-412E-F84C-9CFB-BD1D4BC7EE06}" type="sibTrans" cxnId="{3747D1D2-E194-644F-9E86-0F992FD814B0}">
      <dgm:prSet/>
      <dgm:spPr/>
      <dgm:t>
        <a:bodyPr/>
        <a:lstStyle/>
        <a:p>
          <a:endParaRPr lang="en-US"/>
        </a:p>
      </dgm:t>
    </dgm:pt>
    <dgm:pt modelId="{AC638338-93F0-2D4C-B525-1AB82AF6DB32}">
      <dgm:prSet phldrT="[Text]"/>
      <dgm:spPr/>
      <dgm:t>
        <a:bodyPr/>
        <a:lstStyle/>
        <a:p>
          <a:r>
            <a:rPr lang="en-US" dirty="0" smtClean="0"/>
            <a:t>2. Add lithium heparin additive (anticoagulant activator of antithrombin </a:t>
          </a:r>
          <a:r>
            <a:rPr lang="mr-IN" dirty="0" smtClean="0"/>
            <a:t>–</a:t>
          </a:r>
          <a:r>
            <a:rPr lang="en-US" dirty="0" smtClean="0"/>
            <a:t> prevents clotting)</a:t>
          </a:r>
          <a:endParaRPr lang="en-US" dirty="0"/>
        </a:p>
      </dgm:t>
    </dgm:pt>
    <dgm:pt modelId="{6F2BB0CA-E2C0-694E-8BDA-6D7B6765F10D}" type="parTrans" cxnId="{07E1F9C2-EEDC-A048-A282-BC819831CB1E}">
      <dgm:prSet/>
      <dgm:spPr/>
      <dgm:t>
        <a:bodyPr/>
        <a:lstStyle/>
        <a:p>
          <a:endParaRPr lang="en-US"/>
        </a:p>
      </dgm:t>
    </dgm:pt>
    <dgm:pt modelId="{C5106C82-4006-594C-8777-0DA95A806089}" type="sibTrans" cxnId="{07E1F9C2-EEDC-A048-A282-BC819831CB1E}">
      <dgm:prSet/>
      <dgm:spPr/>
      <dgm:t>
        <a:bodyPr/>
        <a:lstStyle/>
        <a:p>
          <a:endParaRPr lang="en-US"/>
        </a:p>
      </dgm:t>
    </dgm:pt>
    <dgm:pt modelId="{A1759714-68F0-A94E-8EE2-78436676F53A}">
      <dgm:prSet phldrT="[Text]"/>
      <dgm:spPr/>
      <dgm:t>
        <a:bodyPr/>
        <a:lstStyle/>
        <a:p>
          <a:r>
            <a:rPr lang="en-US" dirty="0" smtClean="0"/>
            <a:t>3. Plasma analyzed by automated biochemical analyzer</a:t>
          </a:r>
          <a:endParaRPr lang="en-US" dirty="0"/>
        </a:p>
      </dgm:t>
    </dgm:pt>
    <dgm:pt modelId="{73F354EF-55FC-B148-BD34-105886F2CF91}" type="parTrans" cxnId="{B4637FD7-D26B-8840-A655-D907D75E34BF}">
      <dgm:prSet/>
      <dgm:spPr/>
      <dgm:t>
        <a:bodyPr/>
        <a:lstStyle/>
        <a:p>
          <a:endParaRPr lang="en-US"/>
        </a:p>
      </dgm:t>
    </dgm:pt>
    <dgm:pt modelId="{18906D8F-EAB7-4F43-9DED-E4DFB95B507E}" type="sibTrans" cxnId="{B4637FD7-D26B-8840-A655-D907D75E34BF}">
      <dgm:prSet/>
      <dgm:spPr/>
      <dgm:t>
        <a:bodyPr/>
        <a:lstStyle/>
        <a:p>
          <a:endParaRPr lang="en-US"/>
        </a:p>
      </dgm:t>
    </dgm:pt>
    <dgm:pt modelId="{727031CA-CBA3-4746-A41C-D1E3D6079B08}">
      <dgm:prSet/>
      <dgm:spPr/>
      <dgm:t>
        <a:bodyPr/>
        <a:lstStyle/>
        <a:p>
          <a:r>
            <a:rPr lang="en-US" dirty="0" smtClean="0"/>
            <a:t>4. Measure and analyze electrolyte levels</a:t>
          </a:r>
          <a:endParaRPr lang="en-US" dirty="0"/>
        </a:p>
      </dgm:t>
    </dgm:pt>
    <dgm:pt modelId="{21DF4915-FEE2-DC4A-B65B-3D71566F7D71}" type="parTrans" cxnId="{D7FDC65F-9EB9-A741-B240-0F9E6E96EF05}">
      <dgm:prSet/>
      <dgm:spPr/>
      <dgm:t>
        <a:bodyPr/>
        <a:lstStyle/>
        <a:p>
          <a:endParaRPr lang="en-US"/>
        </a:p>
      </dgm:t>
    </dgm:pt>
    <dgm:pt modelId="{2CF926B4-56CE-D74D-9869-D35DBC119AB5}" type="sibTrans" cxnId="{D7FDC65F-9EB9-A741-B240-0F9E6E96EF05}">
      <dgm:prSet/>
      <dgm:spPr/>
      <dgm:t>
        <a:bodyPr/>
        <a:lstStyle/>
        <a:p>
          <a:endParaRPr lang="en-US"/>
        </a:p>
      </dgm:t>
    </dgm:pt>
    <dgm:pt modelId="{7F9979F4-4D18-8744-BA6E-3F7798C5A7A5}" type="pres">
      <dgm:prSet presAssocID="{C16A5371-8661-3446-A1E5-14132FE45DB8}" presName="Name0" presStyleCnt="0">
        <dgm:presLayoutVars>
          <dgm:dir/>
          <dgm:animLvl val="lvl"/>
          <dgm:resizeHandles val="exact"/>
        </dgm:presLayoutVars>
      </dgm:prSet>
      <dgm:spPr/>
    </dgm:pt>
    <dgm:pt modelId="{64C749F3-5F8C-134E-969F-F147A98582FE}" type="pres">
      <dgm:prSet presAssocID="{C16A5371-8661-3446-A1E5-14132FE45DB8}" presName="dummy" presStyleCnt="0"/>
      <dgm:spPr/>
    </dgm:pt>
    <dgm:pt modelId="{F4DCAE98-C802-7945-A771-08D30029A9C8}" type="pres">
      <dgm:prSet presAssocID="{C16A5371-8661-3446-A1E5-14132FE45DB8}" presName="linH" presStyleCnt="0"/>
      <dgm:spPr/>
    </dgm:pt>
    <dgm:pt modelId="{2D96BAD4-E7AF-194B-BCD1-0250A8B2C481}" type="pres">
      <dgm:prSet presAssocID="{C16A5371-8661-3446-A1E5-14132FE45DB8}" presName="padding1" presStyleCnt="0"/>
      <dgm:spPr/>
    </dgm:pt>
    <dgm:pt modelId="{CEFF333B-3D9F-A344-93CA-9AD07820F143}" type="pres">
      <dgm:prSet presAssocID="{44C2C584-B8DD-604B-800E-813995456D36}" presName="linV" presStyleCnt="0"/>
      <dgm:spPr/>
    </dgm:pt>
    <dgm:pt modelId="{8421D919-D700-2A41-8D60-3980E750EEC9}" type="pres">
      <dgm:prSet presAssocID="{44C2C584-B8DD-604B-800E-813995456D36}" presName="spVertical1" presStyleCnt="0"/>
      <dgm:spPr/>
    </dgm:pt>
    <dgm:pt modelId="{0F2AF216-4529-D743-9D8C-0F349F5E01E1}" type="pres">
      <dgm:prSet presAssocID="{44C2C584-B8DD-604B-800E-813995456D36}" presName="parTx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AE34D6-F5D8-904F-AFFB-1BF50907B42E}" type="pres">
      <dgm:prSet presAssocID="{44C2C584-B8DD-604B-800E-813995456D36}" presName="spVertical2" presStyleCnt="0"/>
      <dgm:spPr/>
    </dgm:pt>
    <dgm:pt modelId="{9C8CD892-1FDE-FB42-AACF-65805C5E837E}" type="pres">
      <dgm:prSet presAssocID="{44C2C584-B8DD-604B-800E-813995456D36}" presName="spVertical3" presStyleCnt="0"/>
      <dgm:spPr/>
    </dgm:pt>
    <dgm:pt modelId="{7355EB6D-588A-294D-955A-BED94DE3288E}" type="pres">
      <dgm:prSet presAssocID="{6FCA22AC-412E-F84C-9CFB-BD1D4BC7EE06}" presName="space" presStyleCnt="0"/>
      <dgm:spPr/>
    </dgm:pt>
    <dgm:pt modelId="{3BCF5942-91EA-0B4F-997A-1CD93B4D4833}" type="pres">
      <dgm:prSet presAssocID="{AC638338-93F0-2D4C-B525-1AB82AF6DB32}" presName="linV" presStyleCnt="0"/>
      <dgm:spPr/>
    </dgm:pt>
    <dgm:pt modelId="{C06BAAFF-F4D5-5843-8D62-1E82B337CA0D}" type="pres">
      <dgm:prSet presAssocID="{AC638338-93F0-2D4C-B525-1AB82AF6DB32}" presName="spVertical1" presStyleCnt="0"/>
      <dgm:spPr/>
    </dgm:pt>
    <dgm:pt modelId="{2266D388-B73F-D244-8508-D3E9962D0E84}" type="pres">
      <dgm:prSet presAssocID="{AC638338-93F0-2D4C-B525-1AB82AF6DB32}" presName="parTx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4629D8-3A0D-7941-AA77-6AF6E6815BFF}" type="pres">
      <dgm:prSet presAssocID="{AC638338-93F0-2D4C-B525-1AB82AF6DB32}" presName="spVertical2" presStyleCnt="0"/>
      <dgm:spPr/>
    </dgm:pt>
    <dgm:pt modelId="{D5986AC5-EA09-FD4E-9913-09816B1F4509}" type="pres">
      <dgm:prSet presAssocID="{AC638338-93F0-2D4C-B525-1AB82AF6DB32}" presName="spVertical3" presStyleCnt="0"/>
      <dgm:spPr/>
    </dgm:pt>
    <dgm:pt modelId="{6EBA8427-DF10-4848-858E-69858B2EA16A}" type="pres">
      <dgm:prSet presAssocID="{C5106C82-4006-594C-8777-0DA95A806089}" presName="space" presStyleCnt="0"/>
      <dgm:spPr/>
    </dgm:pt>
    <dgm:pt modelId="{87E65130-2FC2-4F45-96D6-21F522B81BF6}" type="pres">
      <dgm:prSet presAssocID="{A1759714-68F0-A94E-8EE2-78436676F53A}" presName="linV" presStyleCnt="0"/>
      <dgm:spPr/>
    </dgm:pt>
    <dgm:pt modelId="{62060AF0-75C1-A840-AC9A-19C4EEDEB62F}" type="pres">
      <dgm:prSet presAssocID="{A1759714-68F0-A94E-8EE2-78436676F53A}" presName="spVertical1" presStyleCnt="0"/>
      <dgm:spPr/>
    </dgm:pt>
    <dgm:pt modelId="{E0799A6B-4A0A-EC43-9B35-FFC16920FFC1}" type="pres">
      <dgm:prSet presAssocID="{A1759714-68F0-A94E-8EE2-78436676F53A}" presName="parTx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83AD8-8461-204E-9F75-CF48B7B2D24D}" type="pres">
      <dgm:prSet presAssocID="{A1759714-68F0-A94E-8EE2-78436676F53A}" presName="spVertical2" presStyleCnt="0"/>
      <dgm:spPr/>
    </dgm:pt>
    <dgm:pt modelId="{A6C0648B-5C0E-2F49-867B-7A3ADE97CA16}" type="pres">
      <dgm:prSet presAssocID="{A1759714-68F0-A94E-8EE2-78436676F53A}" presName="spVertical3" presStyleCnt="0"/>
      <dgm:spPr/>
    </dgm:pt>
    <dgm:pt modelId="{548CDA18-07F0-684D-A999-60DBDD287E3A}" type="pres">
      <dgm:prSet presAssocID="{18906D8F-EAB7-4F43-9DED-E4DFB95B507E}" presName="space" presStyleCnt="0"/>
      <dgm:spPr/>
    </dgm:pt>
    <dgm:pt modelId="{A430B518-ED3F-D74B-AA52-A755C99F4D87}" type="pres">
      <dgm:prSet presAssocID="{727031CA-CBA3-4746-A41C-D1E3D6079B08}" presName="linV" presStyleCnt="0"/>
      <dgm:spPr/>
    </dgm:pt>
    <dgm:pt modelId="{0E92C1F3-AB44-984F-AFAD-F4B2832BFA27}" type="pres">
      <dgm:prSet presAssocID="{727031CA-CBA3-4746-A41C-D1E3D6079B08}" presName="spVertical1" presStyleCnt="0"/>
      <dgm:spPr/>
    </dgm:pt>
    <dgm:pt modelId="{D71A0208-1F98-7644-B651-7324F3C541E7}" type="pres">
      <dgm:prSet presAssocID="{727031CA-CBA3-4746-A41C-D1E3D6079B08}" presName="parTx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E16B7A-78C3-E344-AAD2-E60C6A78A8C6}" type="pres">
      <dgm:prSet presAssocID="{727031CA-CBA3-4746-A41C-D1E3D6079B08}" presName="spVertical2" presStyleCnt="0"/>
      <dgm:spPr/>
    </dgm:pt>
    <dgm:pt modelId="{E69751C3-E722-9C4B-9B26-8202C8D4FBCE}" type="pres">
      <dgm:prSet presAssocID="{727031CA-CBA3-4746-A41C-D1E3D6079B08}" presName="spVertical3" presStyleCnt="0"/>
      <dgm:spPr/>
    </dgm:pt>
    <dgm:pt modelId="{4B1A7310-F89B-BF46-93B3-96E9969BE6C2}" type="pres">
      <dgm:prSet presAssocID="{C16A5371-8661-3446-A1E5-14132FE45DB8}" presName="padding2" presStyleCnt="0"/>
      <dgm:spPr/>
    </dgm:pt>
    <dgm:pt modelId="{6334F603-45D7-2A49-9C57-A0E0659390C3}" type="pres">
      <dgm:prSet presAssocID="{C16A5371-8661-3446-A1E5-14132FE45DB8}" presName="negArrow" presStyleCnt="0"/>
      <dgm:spPr/>
    </dgm:pt>
    <dgm:pt modelId="{BA08E159-0988-6643-82D0-64EC32DAA7C5}" type="pres">
      <dgm:prSet presAssocID="{C16A5371-8661-3446-A1E5-14132FE45DB8}" presName="backgroundArrow" presStyleLbl="node1" presStyleIdx="0" presStyleCnt="1" custLinFactNeighborX="2304" custLinFactNeighborY="1078"/>
      <dgm:spPr/>
    </dgm:pt>
  </dgm:ptLst>
  <dgm:cxnLst>
    <dgm:cxn modelId="{BD148275-A76C-F245-9D9C-984DD7C91566}" type="presOf" srcId="{A1759714-68F0-A94E-8EE2-78436676F53A}" destId="{E0799A6B-4A0A-EC43-9B35-FFC16920FFC1}" srcOrd="0" destOrd="0" presId="urn:microsoft.com/office/officeart/2005/8/layout/hProcess3"/>
    <dgm:cxn modelId="{490B4435-3F3F-3A46-AB65-4879B6A07859}" type="presOf" srcId="{C16A5371-8661-3446-A1E5-14132FE45DB8}" destId="{7F9979F4-4D18-8744-BA6E-3F7798C5A7A5}" srcOrd="0" destOrd="0" presId="urn:microsoft.com/office/officeart/2005/8/layout/hProcess3"/>
    <dgm:cxn modelId="{3747D1D2-E194-644F-9E86-0F992FD814B0}" srcId="{C16A5371-8661-3446-A1E5-14132FE45DB8}" destId="{44C2C584-B8DD-604B-800E-813995456D36}" srcOrd="0" destOrd="0" parTransId="{D7085A6F-5FEA-8D40-99A7-A879B5CC0064}" sibTransId="{6FCA22AC-412E-F84C-9CFB-BD1D4BC7EE06}"/>
    <dgm:cxn modelId="{D7FDC65F-9EB9-A741-B240-0F9E6E96EF05}" srcId="{C16A5371-8661-3446-A1E5-14132FE45DB8}" destId="{727031CA-CBA3-4746-A41C-D1E3D6079B08}" srcOrd="3" destOrd="0" parTransId="{21DF4915-FEE2-DC4A-B65B-3D71566F7D71}" sibTransId="{2CF926B4-56CE-D74D-9869-D35DBC119AB5}"/>
    <dgm:cxn modelId="{07E1F9C2-EEDC-A048-A282-BC819831CB1E}" srcId="{C16A5371-8661-3446-A1E5-14132FE45DB8}" destId="{AC638338-93F0-2D4C-B525-1AB82AF6DB32}" srcOrd="1" destOrd="0" parTransId="{6F2BB0CA-E2C0-694E-8BDA-6D7B6765F10D}" sibTransId="{C5106C82-4006-594C-8777-0DA95A806089}"/>
    <dgm:cxn modelId="{B4637FD7-D26B-8840-A655-D907D75E34BF}" srcId="{C16A5371-8661-3446-A1E5-14132FE45DB8}" destId="{A1759714-68F0-A94E-8EE2-78436676F53A}" srcOrd="2" destOrd="0" parTransId="{73F354EF-55FC-B148-BD34-105886F2CF91}" sibTransId="{18906D8F-EAB7-4F43-9DED-E4DFB95B507E}"/>
    <dgm:cxn modelId="{9B45A72D-A153-CC4F-BD7B-1FF2A848B39C}" type="presOf" srcId="{44C2C584-B8DD-604B-800E-813995456D36}" destId="{0F2AF216-4529-D743-9D8C-0F349F5E01E1}" srcOrd="0" destOrd="0" presId="urn:microsoft.com/office/officeart/2005/8/layout/hProcess3"/>
    <dgm:cxn modelId="{F4440990-5E63-424F-9F89-ED83A7CE5ED8}" type="presOf" srcId="{727031CA-CBA3-4746-A41C-D1E3D6079B08}" destId="{D71A0208-1F98-7644-B651-7324F3C541E7}" srcOrd="0" destOrd="0" presId="urn:microsoft.com/office/officeart/2005/8/layout/hProcess3"/>
    <dgm:cxn modelId="{5C3F188E-9432-2245-A200-33990632B9E8}" type="presOf" srcId="{AC638338-93F0-2D4C-B525-1AB82AF6DB32}" destId="{2266D388-B73F-D244-8508-D3E9962D0E84}" srcOrd="0" destOrd="0" presId="urn:microsoft.com/office/officeart/2005/8/layout/hProcess3"/>
    <dgm:cxn modelId="{385425D1-57D8-5740-8711-B794E9C2BFA1}" type="presParOf" srcId="{7F9979F4-4D18-8744-BA6E-3F7798C5A7A5}" destId="{64C749F3-5F8C-134E-969F-F147A98582FE}" srcOrd="0" destOrd="0" presId="urn:microsoft.com/office/officeart/2005/8/layout/hProcess3"/>
    <dgm:cxn modelId="{81FC033C-2B04-A243-8BFB-B5303E6C1B22}" type="presParOf" srcId="{7F9979F4-4D18-8744-BA6E-3F7798C5A7A5}" destId="{F4DCAE98-C802-7945-A771-08D30029A9C8}" srcOrd="1" destOrd="0" presId="urn:microsoft.com/office/officeart/2005/8/layout/hProcess3"/>
    <dgm:cxn modelId="{40C5637C-3BC2-7D49-AED0-8967A56D4B20}" type="presParOf" srcId="{F4DCAE98-C802-7945-A771-08D30029A9C8}" destId="{2D96BAD4-E7AF-194B-BCD1-0250A8B2C481}" srcOrd="0" destOrd="0" presId="urn:microsoft.com/office/officeart/2005/8/layout/hProcess3"/>
    <dgm:cxn modelId="{64E28B1E-B00E-DB4C-AD71-10DCE64DB384}" type="presParOf" srcId="{F4DCAE98-C802-7945-A771-08D30029A9C8}" destId="{CEFF333B-3D9F-A344-93CA-9AD07820F143}" srcOrd="1" destOrd="0" presId="urn:microsoft.com/office/officeart/2005/8/layout/hProcess3"/>
    <dgm:cxn modelId="{0D911A18-65CA-9E40-B63C-A3334C4754E9}" type="presParOf" srcId="{CEFF333B-3D9F-A344-93CA-9AD07820F143}" destId="{8421D919-D700-2A41-8D60-3980E750EEC9}" srcOrd="0" destOrd="0" presId="urn:microsoft.com/office/officeart/2005/8/layout/hProcess3"/>
    <dgm:cxn modelId="{9CFDE694-6AF0-7842-BDE8-46DD3E7499E4}" type="presParOf" srcId="{CEFF333B-3D9F-A344-93CA-9AD07820F143}" destId="{0F2AF216-4529-D743-9D8C-0F349F5E01E1}" srcOrd="1" destOrd="0" presId="urn:microsoft.com/office/officeart/2005/8/layout/hProcess3"/>
    <dgm:cxn modelId="{9D35BA96-46DB-7848-9E63-6E970CBCB9EC}" type="presParOf" srcId="{CEFF333B-3D9F-A344-93CA-9AD07820F143}" destId="{E1AE34D6-F5D8-904F-AFFB-1BF50907B42E}" srcOrd="2" destOrd="0" presId="urn:microsoft.com/office/officeart/2005/8/layout/hProcess3"/>
    <dgm:cxn modelId="{AF3B26A9-73FE-2548-A3A2-D668CE15DCE8}" type="presParOf" srcId="{CEFF333B-3D9F-A344-93CA-9AD07820F143}" destId="{9C8CD892-1FDE-FB42-AACF-65805C5E837E}" srcOrd="3" destOrd="0" presId="urn:microsoft.com/office/officeart/2005/8/layout/hProcess3"/>
    <dgm:cxn modelId="{864EB327-CA6A-3343-9493-76C50378B755}" type="presParOf" srcId="{F4DCAE98-C802-7945-A771-08D30029A9C8}" destId="{7355EB6D-588A-294D-955A-BED94DE3288E}" srcOrd="2" destOrd="0" presId="urn:microsoft.com/office/officeart/2005/8/layout/hProcess3"/>
    <dgm:cxn modelId="{92E8E7F6-1568-864B-B53B-6427B2754A58}" type="presParOf" srcId="{F4DCAE98-C802-7945-A771-08D30029A9C8}" destId="{3BCF5942-91EA-0B4F-997A-1CD93B4D4833}" srcOrd="3" destOrd="0" presId="urn:microsoft.com/office/officeart/2005/8/layout/hProcess3"/>
    <dgm:cxn modelId="{01AC2DE3-EEA1-A94F-B262-DAB221D888F5}" type="presParOf" srcId="{3BCF5942-91EA-0B4F-997A-1CD93B4D4833}" destId="{C06BAAFF-F4D5-5843-8D62-1E82B337CA0D}" srcOrd="0" destOrd="0" presId="urn:microsoft.com/office/officeart/2005/8/layout/hProcess3"/>
    <dgm:cxn modelId="{8311FAA9-4696-F842-A9B6-6CEBC70B2254}" type="presParOf" srcId="{3BCF5942-91EA-0B4F-997A-1CD93B4D4833}" destId="{2266D388-B73F-D244-8508-D3E9962D0E84}" srcOrd="1" destOrd="0" presId="urn:microsoft.com/office/officeart/2005/8/layout/hProcess3"/>
    <dgm:cxn modelId="{2ECB3974-D313-3446-91BE-A6ED8BA8B673}" type="presParOf" srcId="{3BCF5942-91EA-0B4F-997A-1CD93B4D4833}" destId="{C24629D8-3A0D-7941-AA77-6AF6E6815BFF}" srcOrd="2" destOrd="0" presId="urn:microsoft.com/office/officeart/2005/8/layout/hProcess3"/>
    <dgm:cxn modelId="{E1A30896-AAB9-3B48-827E-075BCC673772}" type="presParOf" srcId="{3BCF5942-91EA-0B4F-997A-1CD93B4D4833}" destId="{D5986AC5-EA09-FD4E-9913-09816B1F4509}" srcOrd="3" destOrd="0" presId="urn:microsoft.com/office/officeart/2005/8/layout/hProcess3"/>
    <dgm:cxn modelId="{EABE20D1-F9B8-1349-B8D0-8AE1F6C8F486}" type="presParOf" srcId="{F4DCAE98-C802-7945-A771-08D30029A9C8}" destId="{6EBA8427-DF10-4848-858E-69858B2EA16A}" srcOrd="4" destOrd="0" presId="urn:microsoft.com/office/officeart/2005/8/layout/hProcess3"/>
    <dgm:cxn modelId="{CCAAC4CC-550D-954A-AD5C-255366CE9E94}" type="presParOf" srcId="{F4DCAE98-C802-7945-A771-08D30029A9C8}" destId="{87E65130-2FC2-4F45-96D6-21F522B81BF6}" srcOrd="5" destOrd="0" presId="urn:microsoft.com/office/officeart/2005/8/layout/hProcess3"/>
    <dgm:cxn modelId="{E2D0A067-A95C-AD41-984D-19023721F6DC}" type="presParOf" srcId="{87E65130-2FC2-4F45-96D6-21F522B81BF6}" destId="{62060AF0-75C1-A840-AC9A-19C4EEDEB62F}" srcOrd="0" destOrd="0" presId="urn:microsoft.com/office/officeart/2005/8/layout/hProcess3"/>
    <dgm:cxn modelId="{6B456083-D4A1-AA43-8BDE-F05CCFE4C425}" type="presParOf" srcId="{87E65130-2FC2-4F45-96D6-21F522B81BF6}" destId="{E0799A6B-4A0A-EC43-9B35-FFC16920FFC1}" srcOrd="1" destOrd="0" presId="urn:microsoft.com/office/officeart/2005/8/layout/hProcess3"/>
    <dgm:cxn modelId="{2D4FCA17-6CC8-9F41-ABE9-F4C03EEBF70F}" type="presParOf" srcId="{87E65130-2FC2-4F45-96D6-21F522B81BF6}" destId="{24D83AD8-8461-204E-9F75-CF48B7B2D24D}" srcOrd="2" destOrd="0" presId="urn:microsoft.com/office/officeart/2005/8/layout/hProcess3"/>
    <dgm:cxn modelId="{C0CB179E-102D-C249-9BEC-8305DE90CFD5}" type="presParOf" srcId="{87E65130-2FC2-4F45-96D6-21F522B81BF6}" destId="{A6C0648B-5C0E-2F49-867B-7A3ADE97CA16}" srcOrd="3" destOrd="0" presId="urn:microsoft.com/office/officeart/2005/8/layout/hProcess3"/>
    <dgm:cxn modelId="{12F4E403-30AA-004B-83AB-0DCA9E6DFCC7}" type="presParOf" srcId="{F4DCAE98-C802-7945-A771-08D30029A9C8}" destId="{548CDA18-07F0-684D-A999-60DBDD287E3A}" srcOrd="6" destOrd="0" presId="urn:microsoft.com/office/officeart/2005/8/layout/hProcess3"/>
    <dgm:cxn modelId="{8EB35A3B-951E-A14B-9F22-CD32F32E0A2B}" type="presParOf" srcId="{F4DCAE98-C802-7945-A771-08D30029A9C8}" destId="{A430B518-ED3F-D74B-AA52-A755C99F4D87}" srcOrd="7" destOrd="0" presId="urn:microsoft.com/office/officeart/2005/8/layout/hProcess3"/>
    <dgm:cxn modelId="{C8784C4B-4DEE-9048-8D21-127030ED3CF1}" type="presParOf" srcId="{A430B518-ED3F-D74B-AA52-A755C99F4D87}" destId="{0E92C1F3-AB44-984F-AFAD-F4B2832BFA27}" srcOrd="0" destOrd="0" presId="urn:microsoft.com/office/officeart/2005/8/layout/hProcess3"/>
    <dgm:cxn modelId="{CDB8A9C6-4A4A-3A40-A6EF-98ED204AF5A2}" type="presParOf" srcId="{A430B518-ED3F-D74B-AA52-A755C99F4D87}" destId="{D71A0208-1F98-7644-B651-7324F3C541E7}" srcOrd="1" destOrd="0" presId="urn:microsoft.com/office/officeart/2005/8/layout/hProcess3"/>
    <dgm:cxn modelId="{7DED2404-1C74-EA46-9FE4-266EF1154B2E}" type="presParOf" srcId="{A430B518-ED3F-D74B-AA52-A755C99F4D87}" destId="{3BE16B7A-78C3-E344-AAD2-E60C6A78A8C6}" srcOrd="2" destOrd="0" presId="urn:microsoft.com/office/officeart/2005/8/layout/hProcess3"/>
    <dgm:cxn modelId="{969195D6-4319-264A-9A98-8D05603F403C}" type="presParOf" srcId="{A430B518-ED3F-D74B-AA52-A755C99F4D87}" destId="{E69751C3-E722-9C4B-9B26-8202C8D4FBCE}" srcOrd="3" destOrd="0" presId="urn:microsoft.com/office/officeart/2005/8/layout/hProcess3"/>
    <dgm:cxn modelId="{70219A8B-7558-E84B-84EA-37F9542B678C}" type="presParOf" srcId="{F4DCAE98-C802-7945-A771-08D30029A9C8}" destId="{4B1A7310-F89B-BF46-93B3-96E9969BE6C2}" srcOrd="8" destOrd="0" presId="urn:microsoft.com/office/officeart/2005/8/layout/hProcess3"/>
    <dgm:cxn modelId="{A5C9CAF5-AC8B-FA4E-BDD8-9D2168F77566}" type="presParOf" srcId="{F4DCAE98-C802-7945-A771-08D30029A9C8}" destId="{6334F603-45D7-2A49-9C57-A0E0659390C3}" srcOrd="9" destOrd="0" presId="urn:microsoft.com/office/officeart/2005/8/layout/hProcess3"/>
    <dgm:cxn modelId="{90361D75-46EC-AB4D-B07C-1FD74D59C84D}" type="presParOf" srcId="{F4DCAE98-C802-7945-A771-08D30029A9C8}" destId="{BA08E159-0988-6643-82D0-64EC32DAA7C5}" srcOrd="10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979F4BA-9F48-CF44-926E-FBFB1D8D62CF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ED5AB6-426B-1747-98B0-B10FAE1B3338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3407F87A-498D-6947-AE0F-126AF15904AD}" type="parTrans" cxnId="{D8C66B35-0A58-CD4B-AEBE-1084CAE07287}">
      <dgm:prSet/>
      <dgm:spPr/>
      <dgm:t>
        <a:bodyPr/>
        <a:lstStyle/>
        <a:p>
          <a:endParaRPr lang="en-US"/>
        </a:p>
      </dgm:t>
    </dgm:pt>
    <dgm:pt modelId="{7EB7EDC1-DEDE-2A43-9679-3CB49A9B6C88}" type="sibTrans" cxnId="{D8C66B35-0A58-CD4B-AEBE-1084CAE07287}">
      <dgm:prSet/>
      <dgm:spPr/>
      <dgm:t>
        <a:bodyPr/>
        <a:lstStyle/>
        <a:p>
          <a:endParaRPr lang="en-US"/>
        </a:p>
      </dgm:t>
    </dgm:pt>
    <dgm:pt modelId="{D54B7D92-86CA-A943-94F1-8E4FE34F4004}">
      <dgm:prSet phldrT="[Text]"/>
      <dgm:spPr/>
      <dgm:t>
        <a:bodyPr/>
        <a:lstStyle/>
        <a:p>
          <a:r>
            <a:rPr lang="en-US" dirty="0" smtClean="0"/>
            <a:t>Dehydrate tissue sample and fix in formalin before embedding in paraffin </a:t>
          </a:r>
          <a:endParaRPr lang="en-US" dirty="0"/>
        </a:p>
      </dgm:t>
    </dgm:pt>
    <dgm:pt modelId="{5D13167E-DBCB-5049-9B06-45F8A6544A4B}" type="parTrans" cxnId="{6ED61DDE-272B-7F40-9565-2F4F5445F69E}">
      <dgm:prSet/>
      <dgm:spPr/>
      <dgm:t>
        <a:bodyPr/>
        <a:lstStyle/>
        <a:p>
          <a:endParaRPr lang="en-US"/>
        </a:p>
      </dgm:t>
    </dgm:pt>
    <dgm:pt modelId="{5A9F3B8A-1937-2C40-A0C1-9F5D138A45AA}" type="sibTrans" cxnId="{6ED61DDE-272B-7F40-9565-2F4F5445F69E}">
      <dgm:prSet/>
      <dgm:spPr/>
      <dgm:t>
        <a:bodyPr/>
        <a:lstStyle/>
        <a:p>
          <a:endParaRPr lang="en-US"/>
        </a:p>
      </dgm:t>
    </dgm:pt>
    <dgm:pt modelId="{8690886D-4F09-F949-AF76-727C37793FC1}">
      <dgm:prSet phldrT="[Text]"/>
      <dgm:spPr/>
      <dgm:t>
        <a:bodyPr/>
        <a:lstStyle/>
        <a:p>
          <a:r>
            <a:rPr lang="en-US" dirty="0" smtClean="0"/>
            <a:t>perform antigen retrieval </a:t>
          </a:r>
          <a:r>
            <a:rPr lang="en-US" dirty="0" smtClean="0">
              <a:sym typeface="Wingdings"/>
            </a:rPr>
            <a:t></a:t>
          </a:r>
          <a:r>
            <a:rPr lang="en-US" dirty="0" smtClean="0"/>
            <a:t>recovers any ag altered by fixation</a:t>
          </a:r>
          <a:endParaRPr lang="en-US" dirty="0"/>
        </a:p>
      </dgm:t>
    </dgm:pt>
    <dgm:pt modelId="{CC31C87B-0D6E-BA41-8C6F-5607CC1CB698}" type="parTrans" cxnId="{DDA10D4E-D36B-E44F-AC9F-002DE6D311F6}">
      <dgm:prSet/>
      <dgm:spPr/>
      <dgm:t>
        <a:bodyPr/>
        <a:lstStyle/>
        <a:p>
          <a:endParaRPr lang="en-US"/>
        </a:p>
      </dgm:t>
    </dgm:pt>
    <dgm:pt modelId="{4129F4BD-3EFF-7A40-A26F-B913816803CE}" type="sibTrans" cxnId="{DDA10D4E-D36B-E44F-AC9F-002DE6D311F6}">
      <dgm:prSet/>
      <dgm:spPr/>
      <dgm:t>
        <a:bodyPr/>
        <a:lstStyle/>
        <a:p>
          <a:endParaRPr lang="en-US"/>
        </a:p>
      </dgm:t>
    </dgm:pt>
    <dgm:pt modelId="{3A6F74FC-6852-7941-B9C6-FA7F58BD817F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46292BB7-78BB-8F4F-AC9A-841C8D1B757F}" type="parTrans" cxnId="{7BF46EA1-2EE4-CB4C-AFB7-4B69315D057F}">
      <dgm:prSet/>
      <dgm:spPr/>
      <dgm:t>
        <a:bodyPr/>
        <a:lstStyle/>
        <a:p>
          <a:endParaRPr lang="en-US"/>
        </a:p>
      </dgm:t>
    </dgm:pt>
    <dgm:pt modelId="{D7731A9E-17A6-4647-A56A-B124D98F06A1}" type="sibTrans" cxnId="{7BF46EA1-2EE4-CB4C-AFB7-4B69315D057F}">
      <dgm:prSet/>
      <dgm:spPr/>
      <dgm:t>
        <a:bodyPr/>
        <a:lstStyle/>
        <a:p>
          <a:endParaRPr lang="en-US"/>
        </a:p>
      </dgm:t>
    </dgm:pt>
    <dgm:pt modelId="{B8DA66CC-2595-FE47-A6F7-5F450F93EC9A}">
      <dgm:prSet phldrT="[Text]"/>
      <dgm:spPr/>
      <dgm:t>
        <a:bodyPr/>
        <a:lstStyle/>
        <a:p>
          <a:r>
            <a:rPr lang="en-US" dirty="0" smtClean="0"/>
            <a:t>apply chromogen to illustrate the ab/ag</a:t>
          </a:r>
          <a:endParaRPr lang="en-US" dirty="0"/>
        </a:p>
      </dgm:t>
    </dgm:pt>
    <dgm:pt modelId="{A70E1CCD-A21D-8241-B5F5-00B65B58C595}" type="parTrans" cxnId="{FA7F190A-7F46-FE4B-86A2-0C5304BADE03}">
      <dgm:prSet/>
      <dgm:spPr/>
      <dgm:t>
        <a:bodyPr/>
        <a:lstStyle/>
        <a:p>
          <a:endParaRPr lang="en-US"/>
        </a:p>
      </dgm:t>
    </dgm:pt>
    <dgm:pt modelId="{FD398435-29ED-8D4A-9F85-11C765082763}" type="sibTrans" cxnId="{FA7F190A-7F46-FE4B-86A2-0C5304BADE03}">
      <dgm:prSet/>
      <dgm:spPr/>
      <dgm:t>
        <a:bodyPr/>
        <a:lstStyle/>
        <a:p>
          <a:endParaRPr lang="en-US"/>
        </a:p>
      </dgm:t>
    </dgm:pt>
    <dgm:pt modelId="{5723091D-78A1-6C47-8575-94E231CDF08E}">
      <dgm:prSet phldrT="[Text]"/>
      <dgm:spPr/>
      <dgm:t>
        <a:bodyPr/>
        <a:lstStyle/>
        <a:p>
          <a:r>
            <a:rPr lang="en-US" dirty="0" smtClean="0"/>
            <a:t>counterstain to illustrate tissue structure</a:t>
          </a:r>
          <a:endParaRPr lang="en-US" dirty="0"/>
        </a:p>
      </dgm:t>
    </dgm:pt>
    <dgm:pt modelId="{9CD5F991-6835-2D4D-9226-37311570EB4B}" type="parTrans" cxnId="{0C69F75D-4C7E-AE48-ACD9-1DC19291FB66}">
      <dgm:prSet/>
      <dgm:spPr/>
      <dgm:t>
        <a:bodyPr/>
        <a:lstStyle/>
        <a:p>
          <a:endParaRPr lang="en-US"/>
        </a:p>
      </dgm:t>
    </dgm:pt>
    <dgm:pt modelId="{1FD6CC15-8DE4-CD4A-B03C-74EBE010243C}" type="sibTrans" cxnId="{0C69F75D-4C7E-AE48-ACD9-1DC19291FB66}">
      <dgm:prSet/>
      <dgm:spPr/>
      <dgm:t>
        <a:bodyPr/>
        <a:lstStyle/>
        <a:p>
          <a:endParaRPr lang="en-US"/>
        </a:p>
      </dgm:t>
    </dgm:pt>
    <dgm:pt modelId="{48E7CE69-515C-2144-824C-DC44E6471529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5E867979-7E0D-754D-81AF-BFCFE4CA0F9D}" type="parTrans" cxnId="{E7235A87-158B-EF4E-A166-A71DCCAECA94}">
      <dgm:prSet/>
      <dgm:spPr/>
      <dgm:t>
        <a:bodyPr/>
        <a:lstStyle/>
        <a:p>
          <a:endParaRPr lang="en-US"/>
        </a:p>
      </dgm:t>
    </dgm:pt>
    <dgm:pt modelId="{30E24A11-4E32-344C-A93A-220CE23616E7}" type="sibTrans" cxnId="{E7235A87-158B-EF4E-A166-A71DCCAECA94}">
      <dgm:prSet/>
      <dgm:spPr/>
      <dgm:t>
        <a:bodyPr/>
        <a:lstStyle/>
        <a:p>
          <a:endParaRPr lang="en-US"/>
        </a:p>
      </dgm:t>
    </dgm:pt>
    <dgm:pt modelId="{EC2F7E8F-C5DC-8C4B-9999-42EC0E71F1A2}">
      <dgm:prSet phldrT="[Text]"/>
      <dgm:spPr/>
      <dgm:t>
        <a:bodyPr/>
        <a:lstStyle/>
        <a:p>
          <a:r>
            <a:rPr lang="en-US" dirty="0" smtClean="0"/>
            <a:t>use a secondary ab with an enzyme that is bound to a primary ab to bind the antigen</a:t>
          </a:r>
          <a:endParaRPr lang="en-US" dirty="0"/>
        </a:p>
      </dgm:t>
    </dgm:pt>
    <dgm:pt modelId="{20205999-C616-D146-9F14-E9DDE008CCCE}" type="parTrans" cxnId="{05254A0B-AB9A-EC46-BE0B-828344E3D144}">
      <dgm:prSet/>
      <dgm:spPr/>
      <dgm:t>
        <a:bodyPr/>
        <a:lstStyle/>
        <a:p>
          <a:endParaRPr lang="en-US"/>
        </a:p>
      </dgm:t>
    </dgm:pt>
    <dgm:pt modelId="{1DA47BC7-CE99-C94F-8ABC-E3F46FAC04A6}" type="sibTrans" cxnId="{05254A0B-AB9A-EC46-BE0B-828344E3D144}">
      <dgm:prSet/>
      <dgm:spPr/>
      <dgm:t>
        <a:bodyPr/>
        <a:lstStyle/>
        <a:p>
          <a:endParaRPr lang="en-US"/>
        </a:p>
      </dgm:t>
    </dgm:pt>
    <dgm:pt modelId="{CBD5BED6-17F4-F445-8E8F-884677B124CC}">
      <dgm:prSet phldrT="[Text]"/>
      <dgm:spPr/>
      <dgm:t>
        <a:bodyPr/>
        <a:lstStyle/>
        <a:p>
          <a:r>
            <a:rPr lang="en-US" dirty="0" smtClean="0"/>
            <a:t>dehydrate sections</a:t>
          </a:r>
          <a:endParaRPr lang="en-US" dirty="0"/>
        </a:p>
      </dgm:t>
    </dgm:pt>
    <dgm:pt modelId="{259F9B9B-4476-4E45-848E-9D126AC953BB}" type="parTrans" cxnId="{BFAFC75E-6C24-A34A-851C-624A5627D874}">
      <dgm:prSet/>
      <dgm:spPr/>
      <dgm:t>
        <a:bodyPr/>
        <a:lstStyle/>
        <a:p>
          <a:endParaRPr lang="en-US"/>
        </a:p>
      </dgm:t>
    </dgm:pt>
    <dgm:pt modelId="{5F15B895-EB8C-C640-96FB-99972E40E6EE}" type="sibTrans" cxnId="{BFAFC75E-6C24-A34A-851C-624A5627D874}">
      <dgm:prSet/>
      <dgm:spPr/>
      <dgm:t>
        <a:bodyPr/>
        <a:lstStyle/>
        <a:p>
          <a:endParaRPr lang="en-US"/>
        </a:p>
      </dgm:t>
    </dgm:pt>
    <dgm:pt modelId="{42220F6D-A037-8140-950A-48568609D926}" type="pres">
      <dgm:prSet presAssocID="{6979F4BA-9F48-CF44-926E-FBFB1D8D62C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335A40-7FBE-C04B-9186-58B1E40DFE2F}" type="pres">
      <dgm:prSet presAssocID="{9DED5AB6-426B-1747-98B0-B10FAE1B3338}" presName="composite" presStyleCnt="0"/>
      <dgm:spPr/>
    </dgm:pt>
    <dgm:pt modelId="{7D87E122-AEFE-FC40-8480-57379A38BC5C}" type="pres">
      <dgm:prSet presAssocID="{9DED5AB6-426B-1747-98B0-B10FAE1B333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DBA1D5-C35D-5A46-A93A-92F80A10C628}" type="pres">
      <dgm:prSet presAssocID="{9DED5AB6-426B-1747-98B0-B10FAE1B333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87DDCD-E7C1-B04A-9F45-2331CC17B2E1}" type="pres">
      <dgm:prSet presAssocID="{7EB7EDC1-DEDE-2A43-9679-3CB49A9B6C88}" presName="sp" presStyleCnt="0"/>
      <dgm:spPr/>
    </dgm:pt>
    <dgm:pt modelId="{D8804BD9-DF59-C748-AD33-80F313336A25}" type="pres">
      <dgm:prSet presAssocID="{3A6F74FC-6852-7941-B9C6-FA7F58BD817F}" presName="composite" presStyleCnt="0"/>
      <dgm:spPr/>
    </dgm:pt>
    <dgm:pt modelId="{D18F2115-0FC7-154D-B3F9-93F25896CF11}" type="pres">
      <dgm:prSet presAssocID="{3A6F74FC-6852-7941-B9C6-FA7F58BD817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6371B5-E644-6241-9B00-76D5330AC570}" type="pres">
      <dgm:prSet presAssocID="{3A6F74FC-6852-7941-B9C6-FA7F58BD817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A4054D-3A47-E94F-8254-EDF0850A7595}" type="pres">
      <dgm:prSet presAssocID="{D7731A9E-17A6-4647-A56A-B124D98F06A1}" presName="sp" presStyleCnt="0"/>
      <dgm:spPr/>
    </dgm:pt>
    <dgm:pt modelId="{3B441D15-A232-6D41-8B4C-095545D094CF}" type="pres">
      <dgm:prSet presAssocID="{48E7CE69-515C-2144-824C-DC44E6471529}" presName="composite" presStyleCnt="0"/>
      <dgm:spPr/>
    </dgm:pt>
    <dgm:pt modelId="{22E18094-8D7A-DC45-A6A7-D3C2E6FB8233}" type="pres">
      <dgm:prSet presAssocID="{48E7CE69-515C-2144-824C-DC44E647152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79F2D2-6CCC-4D47-8330-F592EA1B2CCE}" type="pres">
      <dgm:prSet presAssocID="{48E7CE69-515C-2144-824C-DC44E647152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A10D4E-D36B-E44F-AC9F-002DE6D311F6}" srcId="{9DED5AB6-426B-1747-98B0-B10FAE1B3338}" destId="{8690886D-4F09-F949-AF76-727C37793FC1}" srcOrd="1" destOrd="0" parTransId="{CC31C87B-0D6E-BA41-8C6F-5607CC1CB698}" sibTransId="{4129F4BD-3EFF-7A40-A26F-B913816803CE}"/>
    <dgm:cxn modelId="{E55F353D-313A-6943-9224-B005DEE52E9E}" type="presOf" srcId="{9DED5AB6-426B-1747-98B0-B10FAE1B3338}" destId="{7D87E122-AEFE-FC40-8480-57379A38BC5C}" srcOrd="0" destOrd="0" presId="urn:microsoft.com/office/officeart/2005/8/layout/chevron2"/>
    <dgm:cxn modelId="{0C69F75D-4C7E-AE48-ACD9-1DC19291FB66}" srcId="{3A6F74FC-6852-7941-B9C6-FA7F58BD817F}" destId="{5723091D-78A1-6C47-8575-94E231CDF08E}" srcOrd="1" destOrd="0" parTransId="{9CD5F991-6835-2D4D-9226-37311570EB4B}" sibTransId="{1FD6CC15-8DE4-CD4A-B03C-74EBE010243C}"/>
    <dgm:cxn modelId="{C61CE5DB-A545-8F41-83C1-AB8396488A89}" type="presOf" srcId="{48E7CE69-515C-2144-824C-DC44E6471529}" destId="{22E18094-8D7A-DC45-A6A7-D3C2E6FB8233}" srcOrd="0" destOrd="0" presId="urn:microsoft.com/office/officeart/2005/8/layout/chevron2"/>
    <dgm:cxn modelId="{E7235A87-158B-EF4E-A166-A71DCCAECA94}" srcId="{6979F4BA-9F48-CF44-926E-FBFB1D8D62CF}" destId="{48E7CE69-515C-2144-824C-DC44E6471529}" srcOrd="2" destOrd="0" parTransId="{5E867979-7E0D-754D-81AF-BFCFE4CA0F9D}" sibTransId="{30E24A11-4E32-344C-A93A-220CE23616E7}"/>
    <dgm:cxn modelId="{6ED61DDE-272B-7F40-9565-2F4F5445F69E}" srcId="{9DED5AB6-426B-1747-98B0-B10FAE1B3338}" destId="{D54B7D92-86CA-A943-94F1-8E4FE34F4004}" srcOrd="0" destOrd="0" parTransId="{5D13167E-DBCB-5049-9B06-45F8A6544A4B}" sibTransId="{5A9F3B8A-1937-2C40-A0C1-9F5D138A45AA}"/>
    <dgm:cxn modelId="{05254A0B-AB9A-EC46-BE0B-828344E3D144}" srcId="{48E7CE69-515C-2144-824C-DC44E6471529}" destId="{EC2F7E8F-C5DC-8C4B-9999-42EC0E71F1A2}" srcOrd="0" destOrd="0" parTransId="{20205999-C616-D146-9F14-E9DDE008CCCE}" sibTransId="{1DA47BC7-CE99-C94F-8ABC-E3F46FAC04A6}"/>
    <dgm:cxn modelId="{3CB05483-19AE-C145-9077-571F4DC2CC4C}" type="presOf" srcId="{CBD5BED6-17F4-F445-8E8F-884677B124CC}" destId="{7979F2D2-6CCC-4D47-8330-F592EA1B2CCE}" srcOrd="0" destOrd="1" presId="urn:microsoft.com/office/officeart/2005/8/layout/chevron2"/>
    <dgm:cxn modelId="{FA7F190A-7F46-FE4B-86A2-0C5304BADE03}" srcId="{3A6F74FC-6852-7941-B9C6-FA7F58BD817F}" destId="{B8DA66CC-2595-FE47-A6F7-5F450F93EC9A}" srcOrd="0" destOrd="0" parTransId="{A70E1CCD-A21D-8241-B5F5-00B65B58C595}" sibTransId="{FD398435-29ED-8D4A-9F85-11C765082763}"/>
    <dgm:cxn modelId="{E976770E-8C88-C742-A96A-79B55BA35A2A}" type="presOf" srcId="{3A6F74FC-6852-7941-B9C6-FA7F58BD817F}" destId="{D18F2115-0FC7-154D-B3F9-93F25896CF11}" srcOrd="0" destOrd="0" presId="urn:microsoft.com/office/officeart/2005/8/layout/chevron2"/>
    <dgm:cxn modelId="{7BF46EA1-2EE4-CB4C-AFB7-4B69315D057F}" srcId="{6979F4BA-9F48-CF44-926E-FBFB1D8D62CF}" destId="{3A6F74FC-6852-7941-B9C6-FA7F58BD817F}" srcOrd="1" destOrd="0" parTransId="{46292BB7-78BB-8F4F-AC9A-841C8D1B757F}" sibTransId="{D7731A9E-17A6-4647-A56A-B124D98F06A1}"/>
    <dgm:cxn modelId="{D8C66B35-0A58-CD4B-AEBE-1084CAE07287}" srcId="{6979F4BA-9F48-CF44-926E-FBFB1D8D62CF}" destId="{9DED5AB6-426B-1747-98B0-B10FAE1B3338}" srcOrd="0" destOrd="0" parTransId="{3407F87A-498D-6947-AE0F-126AF15904AD}" sibTransId="{7EB7EDC1-DEDE-2A43-9679-3CB49A9B6C88}"/>
    <dgm:cxn modelId="{7AF9F89E-1FB0-D54E-A036-6CB042919C5B}" type="presOf" srcId="{6979F4BA-9F48-CF44-926E-FBFB1D8D62CF}" destId="{42220F6D-A037-8140-950A-48568609D926}" srcOrd="0" destOrd="0" presId="urn:microsoft.com/office/officeart/2005/8/layout/chevron2"/>
    <dgm:cxn modelId="{BFAFC75E-6C24-A34A-851C-624A5627D874}" srcId="{48E7CE69-515C-2144-824C-DC44E6471529}" destId="{CBD5BED6-17F4-F445-8E8F-884677B124CC}" srcOrd="1" destOrd="0" parTransId="{259F9B9B-4476-4E45-848E-9D126AC953BB}" sibTransId="{5F15B895-EB8C-C640-96FB-99972E40E6EE}"/>
    <dgm:cxn modelId="{16E137EB-DD3C-FF4F-B47D-7027DAE40361}" type="presOf" srcId="{EC2F7E8F-C5DC-8C4B-9999-42EC0E71F1A2}" destId="{7979F2D2-6CCC-4D47-8330-F592EA1B2CCE}" srcOrd="0" destOrd="0" presId="urn:microsoft.com/office/officeart/2005/8/layout/chevron2"/>
    <dgm:cxn modelId="{114F171C-8DCA-A44F-BBFA-BF4FA28C752C}" type="presOf" srcId="{B8DA66CC-2595-FE47-A6F7-5F450F93EC9A}" destId="{1B6371B5-E644-6241-9B00-76D5330AC570}" srcOrd="0" destOrd="0" presId="urn:microsoft.com/office/officeart/2005/8/layout/chevron2"/>
    <dgm:cxn modelId="{6929C06A-B59F-C64C-B554-BE0DCB59EECF}" type="presOf" srcId="{5723091D-78A1-6C47-8575-94E231CDF08E}" destId="{1B6371B5-E644-6241-9B00-76D5330AC570}" srcOrd="0" destOrd="1" presId="urn:microsoft.com/office/officeart/2005/8/layout/chevron2"/>
    <dgm:cxn modelId="{3B59500A-A2D8-DE4E-9F5D-874F0D27215C}" type="presOf" srcId="{8690886D-4F09-F949-AF76-727C37793FC1}" destId="{71DBA1D5-C35D-5A46-A93A-92F80A10C628}" srcOrd="0" destOrd="1" presId="urn:microsoft.com/office/officeart/2005/8/layout/chevron2"/>
    <dgm:cxn modelId="{F12999B1-0ABA-DD49-8DD5-A6E29C73FB38}" type="presOf" srcId="{D54B7D92-86CA-A943-94F1-8E4FE34F4004}" destId="{71DBA1D5-C35D-5A46-A93A-92F80A10C628}" srcOrd="0" destOrd="0" presId="urn:microsoft.com/office/officeart/2005/8/layout/chevron2"/>
    <dgm:cxn modelId="{EDE1EEA3-B682-FD46-8855-44B4DC787746}" type="presParOf" srcId="{42220F6D-A037-8140-950A-48568609D926}" destId="{39335A40-7FBE-C04B-9186-58B1E40DFE2F}" srcOrd="0" destOrd="0" presId="urn:microsoft.com/office/officeart/2005/8/layout/chevron2"/>
    <dgm:cxn modelId="{8B51CBD3-F217-154E-8A88-A31CADC216CA}" type="presParOf" srcId="{39335A40-7FBE-C04B-9186-58B1E40DFE2F}" destId="{7D87E122-AEFE-FC40-8480-57379A38BC5C}" srcOrd="0" destOrd="0" presId="urn:microsoft.com/office/officeart/2005/8/layout/chevron2"/>
    <dgm:cxn modelId="{9642030F-7CE8-5246-B801-A71ED742E9E4}" type="presParOf" srcId="{39335A40-7FBE-C04B-9186-58B1E40DFE2F}" destId="{71DBA1D5-C35D-5A46-A93A-92F80A10C628}" srcOrd="1" destOrd="0" presId="urn:microsoft.com/office/officeart/2005/8/layout/chevron2"/>
    <dgm:cxn modelId="{5F8AEB22-0F61-134A-AF93-79A1AF343CE0}" type="presParOf" srcId="{42220F6D-A037-8140-950A-48568609D926}" destId="{DF87DDCD-E7C1-B04A-9F45-2331CC17B2E1}" srcOrd="1" destOrd="0" presId="urn:microsoft.com/office/officeart/2005/8/layout/chevron2"/>
    <dgm:cxn modelId="{C7427282-E0D2-9046-B13D-1E7C5CD49BEA}" type="presParOf" srcId="{42220F6D-A037-8140-950A-48568609D926}" destId="{D8804BD9-DF59-C748-AD33-80F313336A25}" srcOrd="2" destOrd="0" presId="urn:microsoft.com/office/officeart/2005/8/layout/chevron2"/>
    <dgm:cxn modelId="{6028583E-CA97-C048-A895-4EDBC7EEB62B}" type="presParOf" srcId="{D8804BD9-DF59-C748-AD33-80F313336A25}" destId="{D18F2115-0FC7-154D-B3F9-93F25896CF11}" srcOrd="0" destOrd="0" presId="urn:microsoft.com/office/officeart/2005/8/layout/chevron2"/>
    <dgm:cxn modelId="{9ED56AFB-DA2F-EE46-AD00-2E9440FEB7F9}" type="presParOf" srcId="{D8804BD9-DF59-C748-AD33-80F313336A25}" destId="{1B6371B5-E644-6241-9B00-76D5330AC570}" srcOrd="1" destOrd="0" presId="urn:microsoft.com/office/officeart/2005/8/layout/chevron2"/>
    <dgm:cxn modelId="{0FD0EC27-58D8-554B-A45C-7D502E107731}" type="presParOf" srcId="{42220F6D-A037-8140-950A-48568609D926}" destId="{34A4054D-3A47-E94F-8254-EDF0850A7595}" srcOrd="3" destOrd="0" presId="urn:microsoft.com/office/officeart/2005/8/layout/chevron2"/>
    <dgm:cxn modelId="{D60C963C-0056-5349-B6A1-CFB21CEDBA06}" type="presParOf" srcId="{42220F6D-A037-8140-950A-48568609D926}" destId="{3B441D15-A232-6D41-8B4C-095545D094CF}" srcOrd="4" destOrd="0" presId="urn:microsoft.com/office/officeart/2005/8/layout/chevron2"/>
    <dgm:cxn modelId="{4FB43789-4E23-B34F-B40B-E49856DD0648}" type="presParOf" srcId="{3B441D15-A232-6D41-8B4C-095545D094CF}" destId="{22E18094-8D7A-DC45-A6A7-D3C2E6FB8233}" srcOrd="0" destOrd="0" presId="urn:microsoft.com/office/officeart/2005/8/layout/chevron2"/>
    <dgm:cxn modelId="{8F0DF6A0-8A37-CA41-B68C-29DAEB3DBA9F}" type="presParOf" srcId="{3B441D15-A232-6D41-8B4C-095545D094CF}" destId="{7979F2D2-6CCC-4D47-8330-F592EA1B2CC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FCD1092-4B14-7448-B3E2-F1E4FB9E7266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F83B4F-7C7E-054D-8EA5-2A81ED0DD2FE}">
      <dgm:prSet phldrT="[Text]"/>
      <dgm:spPr/>
      <dgm:t>
        <a:bodyPr/>
        <a:lstStyle/>
        <a:p>
          <a:r>
            <a:rPr lang="en-US" dirty="0" smtClean="0"/>
            <a:t>Immunofluorescence </a:t>
          </a:r>
          <a:endParaRPr lang="en-US" dirty="0"/>
        </a:p>
      </dgm:t>
    </dgm:pt>
    <dgm:pt modelId="{EBE23662-80BA-8047-AE35-240712E25A78}" type="parTrans" cxnId="{6E30FA51-DF4B-9A44-A949-85BFF6FC9D80}">
      <dgm:prSet/>
      <dgm:spPr/>
      <dgm:t>
        <a:bodyPr/>
        <a:lstStyle/>
        <a:p>
          <a:endParaRPr lang="en-US"/>
        </a:p>
      </dgm:t>
    </dgm:pt>
    <dgm:pt modelId="{7616567C-66EA-6E43-A6EF-85A1E186CD4A}" type="sibTrans" cxnId="{6E30FA51-DF4B-9A44-A949-85BFF6FC9D80}">
      <dgm:prSet/>
      <dgm:spPr/>
      <dgm:t>
        <a:bodyPr/>
        <a:lstStyle/>
        <a:p>
          <a:endParaRPr lang="en-US"/>
        </a:p>
      </dgm:t>
    </dgm:pt>
    <dgm:pt modelId="{E2C00E29-3A05-E843-8435-79D701DFE2A5}">
      <dgm:prSet phldrT="[Text]"/>
      <dgm:spPr/>
      <dgm:t>
        <a:bodyPr/>
        <a:lstStyle/>
        <a:p>
          <a:r>
            <a:rPr lang="en-US" dirty="0" smtClean="0"/>
            <a:t>indirect</a:t>
          </a:r>
          <a:endParaRPr lang="en-US" dirty="0"/>
        </a:p>
      </dgm:t>
    </dgm:pt>
    <dgm:pt modelId="{0C45020F-7DF5-7F4E-B6CE-1472358822CB}" type="parTrans" cxnId="{A6E46A8A-BB09-6040-8A8B-79D7D6FEC826}">
      <dgm:prSet/>
      <dgm:spPr/>
      <dgm:t>
        <a:bodyPr/>
        <a:lstStyle/>
        <a:p>
          <a:endParaRPr lang="en-US"/>
        </a:p>
      </dgm:t>
    </dgm:pt>
    <dgm:pt modelId="{AB7D9916-8F08-AA43-AE35-036156ACC677}" type="sibTrans" cxnId="{A6E46A8A-BB09-6040-8A8B-79D7D6FEC826}">
      <dgm:prSet/>
      <dgm:spPr/>
      <dgm:t>
        <a:bodyPr/>
        <a:lstStyle/>
        <a:p>
          <a:endParaRPr lang="en-US"/>
        </a:p>
      </dgm:t>
    </dgm:pt>
    <dgm:pt modelId="{3441804B-7F24-7B42-97FA-77AF9C2428F8}">
      <dgm:prSet phldrT="[Text]"/>
      <dgm:spPr/>
      <dgm:t>
        <a:bodyPr/>
        <a:lstStyle/>
        <a:p>
          <a:r>
            <a:rPr lang="en-US" dirty="0" smtClean="0"/>
            <a:t>direct</a:t>
          </a:r>
          <a:endParaRPr lang="en-US" dirty="0"/>
        </a:p>
      </dgm:t>
    </dgm:pt>
    <dgm:pt modelId="{1A293AA2-20AB-AB49-8754-C62F261DEB0D}" type="parTrans" cxnId="{4E51268B-15CD-4A4A-9B84-CF3925B1A725}">
      <dgm:prSet/>
      <dgm:spPr/>
      <dgm:t>
        <a:bodyPr/>
        <a:lstStyle/>
        <a:p>
          <a:endParaRPr lang="en-US"/>
        </a:p>
      </dgm:t>
    </dgm:pt>
    <dgm:pt modelId="{CD32A7B1-49AF-3E4C-9BE6-B6866B788905}" type="sibTrans" cxnId="{4E51268B-15CD-4A4A-9B84-CF3925B1A725}">
      <dgm:prSet/>
      <dgm:spPr/>
      <dgm:t>
        <a:bodyPr/>
        <a:lstStyle/>
        <a:p>
          <a:endParaRPr lang="en-US"/>
        </a:p>
      </dgm:t>
    </dgm:pt>
    <dgm:pt modelId="{10778340-D714-4342-BF00-2BB1DCCF5FDB}">
      <dgm:prSet phldrT="[Text]"/>
      <dgm:spPr/>
      <dgm:t>
        <a:bodyPr/>
        <a:lstStyle/>
        <a:p>
          <a:r>
            <a:rPr lang="en-US" dirty="0" smtClean="0"/>
            <a:t>Uses 1 primary antibody bound to fluorophore</a:t>
          </a:r>
          <a:endParaRPr lang="en-US" dirty="0"/>
        </a:p>
      </dgm:t>
    </dgm:pt>
    <dgm:pt modelId="{15D1C60F-F1FA-564F-B45F-CF2A223113E4}" type="parTrans" cxnId="{DA3999B5-D465-314B-82DB-5325FF64DD91}">
      <dgm:prSet/>
      <dgm:spPr/>
      <dgm:t>
        <a:bodyPr/>
        <a:lstStyle/>
        <a:p>
          <a:endParaRPr lang="en-US"/>
        </a:p>
      </dgm:t>
    </dgm:pt>
    <dgm:pt modelId="{C955B1E7-DD2A-4F4D-84C7-5A776CC2AA01}" type="sibTrans" cxnId="{DA3999B5-D465-314B-82DB-5325FF64DD91}">
      <dgm:prSet/>
      <dgm:spPr/>
      <dgm:t>
        <a:bodyPr/>
        <a:lstStyle/>
        <a:p>
          <a:endParaRPr lang="en-US"/>
        </a:p>
      </dgm:t>
    </dgm:pt>
    <dgm:pt modelId="{89F995EC-4F44-B140-94B1-8DE1D8F359C4}">
      <dgm:prSet phldrT="[Text]"/>
      <dgm:spPr/>
      <dgm:t>
        <a:bodyPr/>
        <a:lstStyle/>
        <a:p>
          <a:r>
            <a:rPr lang="en-US" dirty="0" smtClean="0"/>
            <a:t>Uses a primary antibody (without fluorophore) and a secondary antibody (conjugated with fluorophore against primary ab)</a:t>
          </a:r>
          <a:endParaRPr lang="en-US" dirty="0"/>
        </a:p>
      </dgm:t>
    </dgm:pt>
    <dgm:pt modelId="{DCCC5DFD-254B-124A-9669-CB54F4D4821A}" type="parTrans" cxnId="{BCA360CA-EF3D-FA42-B8CC-B995832261B3}">
      <dgm:prSet/>
      <dgm:spPr/>
      <dgm:t>
        <a:bodyPr/>
        <a:lstStyle/>
        <a:p>
          <a:endParaRPr lang="en-US"/>
        </a:p>
      </dgm:t>
    </dgm:pt>
    <dgm:pt modelId="{D6D99E38-DE16-C444-8E56-D63C03FEF514}" type="sibTrans" cxnId="{BCA360CA-EF3D-FA42-B8CC-B995832261B3}">
      <dgm:prSet/>
      <dgm:spPr/>
      <dgm:t>
        <a:bodyPr/>
        <a:lstStyle/>
        <a:p>
          <a:endParaRPr lang="en-US"/>
        </a:p>
      </dgm:t>
    </dgm:pt>
    <dgm:pt modelId="{17FA1E5D-8D59-944F-AE58-F3B1FC2E8E7D}" type="pres">
      <dgm:prSet presAssocID="{CFCD1092-4B14-7448-B3E2-F1E4FB9E726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603CF9B-4DCC-BF43-AD2E-C33CC1BC7D89}" type="pres">
      <dgm:prSet presAssocID="{A8F83B4F-7C7E-054D-8EA5-2A81ED0DD2FE}" presName="hierRoot1" presStyleCnt="0">
        <dgm:presLayoutVars>
          <dgm:hierBranch val="init"/>
        </dgm:presLayoutVars>
      </dgm:prSet>
      <dgm:spPr/>
    </dgm:pt>
    <dgm:pt modelId="{AFC55A08-CE6B-D24C-80EF-C82EA4F87781}" type="pres">
      <dgm:prSet presAssocID="{A8F83B4F-7C7E-054D-8EA5-2A81ED0DD2FE}" presName="rootComposite1" presStyleCnt="0"/>
      <dgm:spPr/>
    </dgm:pt>
    <dgm:pt modelId="{2F3D73F8-FBD6-A643-8605-49606095F531}" type="pres">
      <dgm:prSet presAssocID="{A8F83B4F-7C7E-054D-8EA5-2A81ED0DD2F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D500CD-77DF-374D-9ACD-6379B1C2C274}" type="pres">
      <dgm:prSet presAssocID="{A8F83B4F-7C7E-054D-8EA5-2A81ED0DD2F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EFFDBAB-3263-A943-8BE9-48062DA49853}" type="pres">
      <dgm:prSet presAssocID="{A8F83B4F-7C7E-054D-8EA5-2A81ED0DD2FE}" presName="hierChild2" presStyleCnt="0"/>
      <dgm:spPr/>
    </dgm:pt>
    <dgm:pt modelId="{A8647FA0-3B00-0E4B-9C20-8F848740BF0C}" type="pres">
      <dgm:prSet presAssocID="{0C45020F-7DF5-7F4E-B6CE-1472358822CB}" presName="Name37" presStyleLbl="parChTrans1D2" presStyleIdx="0" presStyleCnt="2"/>
      <dgm:spPr/>
      <dgm:t>
        <a:bodyPr/>
        <a:lstStyle/>
        <a:p>
          <a:endParaRPr lang="en-US"/>
        </a:p>
      </dgm:t>
    </dgm:pt>
    <dgm:pt modelId="{DD0C16C3-E58E-E941-A275-7A52227D4DED}" type="pres">
      <dgm:prSet presAssocID="{E2C00E29-3A05-E843-8435-79D701DFE2A5}" presName="hierRoot2" presStyleCnt="0">
        <dgm:presLayoutVars>
          <dgm:hierBranch val="init"/>
        </dgm:presLayoutVars>
      </dgm:prSet>
      <dgm:spPr/>
    </dgm:pt>
    <dgm:pt modelId="{443D1880-30C9-4F41-A6B7-F70320FB5857}" type="pres">
      <dgm:prSet presAssocID="{E2C00E29-3A05-E843-8435-79D701DFE2A5}" presName="rootComposite" presStyleCnt="0"/>
      <dgm:spPr/>
    </dgm:pt>
    <dgm:pt modelId="{AABE184D-9791-9D48-A76C-510F60CEDDB4}" type="pres">
      <dgm:prSet presAssocID="{E2C00E29-3A05-E843-8435-79D701DFE2A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B80070-F09B-C24E-9367-3BCB023BC4B3}" type="pres">
      <dgm:prSet presAssocID="{E2C00E29-3A05-E843-8435-79D701DFE2A5}" presName="rootConnector" presStyleLbl="node2" presStyleIdx="0" presStyleCnt="2"/>
      <dgm:spPr/>
      <dgm:t>
        <a:bodyPr/>
        <a:lstStyle/>
        <a:p>
          <a:endParaRPr lang="en-US"/>
        </a:p>
      </dgm:t>
    </dgm:pt>
    <dgm:pt modelId="{B578F2C9-3497-1A49-8039-A0CDD743D428}" type="pres">
      <dgm:prSet presAssocID="{E2C00E29-3A05-E843-8435-79D701DFE2A5}" presName="hierChild4" presStyleCnt="0"/>
      <dgm:spPr/>
    </dgm:pt>
    <dgm:pt modelId="{D7338B1C-E9B6-1649-B5D1-896964024A5C}" type="pres">
      <dgm:prSet presAssocID="{DCCC5DFD-254B-124A-9669-CB54F4D4821A}" presName="Name37" presStyleLbl="parChTrans1D3" presStyleIdx="0" presStyleCnt="2"/>
      <dgm:spPr/>
      <dgm:t>
        <a:bodyPr/>
        <a:lstStyle/>
        <a:p>
          <a:endParaRPr lang="en-US"/>
        </a:p>
      </dgm:t>
    </dgm:pt>
    <dgm:pt modelId="{EB670947-3DCC-3244-B056-F9ED7494A5D7}" type="pres">
      <dgm:prSet presAssocID="{89F995EC-4F44-B140-94B1-8DE1D8F359C4}" presName="hierRoot2" presStyleCnt="0">
        <dgm:presLayoutVars>
          <dgm:hierBranch val="init"/>
        </dgm:presLayoutVars>
      </dgm:prSet>
      <dgm:spPr/>
    </dgm:pt>
    <dgm:pt modelId="{DAF561DB-ED83-6141-B206-C303B3D42BC1}" type="pres">
      <dgm:prSet presAssocID="{89F995EC-4F44-B140-94B1-8DE1D8F359C4}" presName="rootComposite" presStyleCnt="0"/>
      <dgm:spPr/>
    </dgm:pt>
    <dgm:pt modelId="{B26BDBC9-D4A4-084A-8350-AFAC2F2D20FE}" type="pres">
      <dgm:prSet presAssocID="{89F995EC-4F44-B140-94B1-8DE1D8F359C4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0782B2-7519-B644-8465-D941318FCC00}" type="pres">
      <dgm:prSet presAssocID="{89F995EC-4F44-B140-94B1-8DE1D8F359C4}" presName="rootConnector" presStyleLbl="node3" presStyleIdx="0" presStyleCnt="2"/>
      <dgm:spPr/>
      <dgm:t>
        <a:bodyPr/>
        <a:lstStyle/>
        <a:p>
          <a:endParaRPr lang="en-US"/>
        </a:p>
      </dgm:t>
    </dgm:pt>
    <dgm:pt modelId="{276047DC-B9A7-3943-908C-6CCCBC2565CE}" type="pres">
      <dgm:prSet presAssocID="{89F995EC-4F44-B140-94B1-8DE1D8F359C4}" presName="hierChild4" presStyleCnt="0"/>
      <dgm:spPr/>
    </dgm:pt>
    <dgm:pt modelId="{36242925-B0AF-A849-95DD-3E9D751A75DC}" type="pres">
      <dgm:prSet presAssocID="{89F995EC-4F44-B140-94B1-8DE1D8F359C4}" presName="hierChild5" presStyleCnt="0"/>
      <dgm:spPr/>
    </dgm:pt>
    <dgm:pt modelId="{906DF6B7-3FF5-B34D-B572-66FB3246648B}" type="pres">
      <dgm:prSet presAssocID="{E2C00E29-3A05-E843-8435-79D701DFE2A5}" presName="hierChild5" presStyleCnt="0"/>
      <dgm:spPr/>
    </dgm:pt>
    <dgm:pt modelId="{80A3EDDA-687E-ED43-9C72-2A6CEEC9EAF4}" type="pres">
      <dgm:prSet presAssocID="{1A293AA2-20AB-AB49-8754-C62F261DEB0D}" presName="Name37" presStyleLbl="parChTrans1D2" presStyleIdx="1" presStyleCnt="2"/>
      <dgm:spPr/>
      <dgm:t>
        <a:bodyPr/>
        <a:lstStyle/>
        <a:p>
          <a:endParaRPr lang="en-US"/>
        </a:p>
      </dgm:t>
    </dgm:pt>
    <dgm:pt modelId="{BB2AB56A-F51D-3C49-A09D-47B4E5DB1A99}" type="pres">
      <dgm:prSet presAssocID="{3441804B-7F24-7B42-97FA-77AF9C2428F8}" presName="hierRoot2" presStyleCnt="0">
        <dgm:presLayoutVars>
          <dgm:hierBranch val="init"/>
        </dgm:presLayoutVars>
      </dgm:prSet>
      <dgm:spPr/>
    </dgm:pt>
    <dgm:pt modelId="{4CED3F47-35A9-7041-8CA6-9459301F7A89}" type="pres">
      <dgm:prSet presAssocID="{3441804B-7F24-7B42-97FA-77AF9C2428F8}" presName="rootComposite" presStyleCnt="0"/>
      <dgm:spPr/>
    </dgm:pt>
    <dgm:pt modelId="{8D3081E2-96FC-4041-BEAA-7F88BDC3F86D}" type="pres">
      <dgm:prSet presAssocID="{3441804B-7F24-7B42-97FA-77AF9C2428F8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9C9F02-643C-B144-BCF2-76F6EBFB0E27}" type="pres">
      <dgm:prSet presAssocID="{3441804B-7F24-7B42-97FA-77AF9C2428F8}" presName="rootConnector" presStyleLbl="node2" presStyleIdx="1" presStyleCnt="2"/>
      <dgm:spPr/>
      <dgm:t>
        <a:bodyPr/>
        <a:lstStyle/>
        <a:p>
          <a:endParaRPr lang="en-US"/>
        </a:p>
      </dgm:t>
    </dgm:pt>
    <dgm:pt modelId="{FA29D2E4-4013-6141-A029-3F7E41E71BE8}" type="pres">
      <dgm:prSet presAssocID="{3441804B-7F24-7B42-97FA-77AF9C2428F8}" presName="hierChild4" presStyleCnt="0"/>
      <dgm:spPr/>
    </dgm:pt>
    <dgm:pt modelId="{CA72AC71-723C-6A47-8355-18B087AAA89D}" type="pres">
      <dgm:prSet presAssocID="{15D1C60F-F1FA-564F-B45F-CF2A223113E4}" presName="Name37" presStyleLbl="parChTrans1D3" presStyleIdx="1" presStyleCnt="2"/>
      <dgm:spPr/>
      <dgm:t>
        <a:bodyPr/>
        <a:lstStyle/>
        <a:p>
          <a:endParaRPr lang="en-US"/>
        </a:p>
      </dgm:t>
    </dgm:pt>
    <dgm:pt modelId="{716FEF47-377D-C847-A2DA-A41B37F10CED}" type="pres">
      <dgm:prSet presAssocID="{10778340-D714-4342-BF00-2BB1DCCF5FDB}" presName="hierRoot2" presStyleCnt="0">
        <dgm:presLayoutVars>
          <dgm:hierBranch val="init"/>
        </dgm:presLayoutVars>
      </dgm:prSet>
      <dgm:spPr/>
    </dgm:pt>
    <dgm:pt modelId="{8EA3ADE5-03FA-4640-B4E3-70689DF6DE8F}" type="pres">
      <dgm:prSet presAssocID="{10778340-D714-4342-BF00-2BB1DCCF5FDB}" presName="rootComposite" presStyleCnt="0"/>
      <dgm:spPr/>
    </dgm:pt>
    <dgm:pt modelId="{81D2B6EB-A981-684C-A05F-7710BED4BA95}" type="pres">
      <dgm:prSet presAssocID="{10778340-D714-4342-BF00-2BB1DCCF5FDB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F6F210-E176-BB43-8FBF-E9245DAA2B71}" type="pres">
      <dgm:prSet presAssocID="{10778340-D714-4342-BF00-2BB1DCCF5FDB}" presName="rootConnector" presStyleLbl="node3" presStyleIdx="1" presStyleCnt="2"/>
      <dgm:spPr/>
      <dgm:t>
        <a:bodyPr/>
        <a:lstStyle/>
        <a:p>
          <a:endParaRPr lang="en-US"/>
        </a:p>
      </dgm:t>
    </dgm:pt>
    <dgm:pt modelId="{4E3EDED8-783B-544B-84D1-825E647AD049}" type="pres">
      <dgm:prSet presAssocID="{10778340-D714-4342-BF00-2BB1DCCF5FDB}" presName="hierChild4" presStyleCnt="0"/>
      <dgm:spPr/>
    </dgm:pt>
    <dgm:pt modelId="{C0817788-A084-FE41-85F7-E9EC61A9F2C5}" type="pres">
      <dgm:prSet presAssocID="{10778340-D714-4342-BF00-2BB1DCCF5FDB}" presName="hierChild5" presStyleCnt="0"/>
      <dgm:spPr/>
    </dgm:pt>
    <dgm:pt modelId="{BFFCE84E-EBFE-6046-AEB6-1FB52B31F0B4}" type="pres">
      <dgm:prSet presAssocID="{3441804B-7F24-7B42-97FA-77AF9C2428F8}" presName="hierChild5" presStyleCnt="0"/>
      <dgm:spPr/>
    </dgm:pt>
    <dgm:pt modelId="{4B3F6FB2-34D4-9745-B972-33F3F4AC4713}" type="pres">
      <dgm:prSet presAssocID="{A8F83B4F-7C7E-054D-8EA5-2A81ED0DD2FE}" presName="hierChild3" presStyleCnt="0"/>
      <dgm:spPr/>
    </dgm:pt>
  </dgm:ptLst>
  <dgm:cxnLst>
    <dgm:cxn modelId="{CB3F86AA-A80F-FC4F-AE6F-75701D93FFA7}" type="presOf" srcId="{89F995EC-4F44-B140-94B1-8DE1D8F359C4}" destId="{B26BDBC9-D4A4-084A-8350-AFAC2F2D20FE}" srcOrd="0" destOrd="0" presId="urn:microsoft.com/office/officeart/2005/8/layout/orgChart1"/>
    <dgm:cxn modelId="{9F539B39-B17E-AE4E-B30D-34DE39F24F10}" type="presOf" srcId="{3441804B-7F24-7B42-97FA-77AF9C2428F8}" destId="{8D3081E2-96FC-4041-BEAA-7F88BDC3F86D}" srcOrd="0" destOrd="0" presId="urn:microsoft.com/office/officeart/2005/8/layout/orgChart1"/>
    <dgm:cxn modelId="{4E51268B-15CD-4A4A-9B84-CF3925B1A725}" srcId="{A8F83B4F-7C7E-054D-8EA5-2A81ED0DD2FE}" destId="{3441804B-7F24-7B42-97FA-77AF9C2428F8}" srcOrd="1" destOrd="0" parTransId="{1A293AA2-20AB-AB49-8754-C62F261DEB0D}" sibTransId="{CD32A7B1-49AF-3E4C-9BE6-B6866B788905}"/>
    <dgm:cxn modelId="{BFF9FFE0-4B65-A745-8C8F-6F63A9CC3483}" type="presOf" srcId="{1A293AA2-20AB-AB49-8754-C62F261DEB0D}" destId="{80A3EDDA-687E-ED43-9C72-2A6CEEC9EAF4}" srcOrd="0" destOrd="0" presId="urn:microsoft.com/office/officeart/2005/8/layout/orgChart1"/>
    <dgm:cxn modelId="{510C8EFA-4288-854E-BD03-8DDCC6FB5DA3}" type="presOf" srcId="{3441804B-7F24-7B42-97FA-77AF9C2428F8}" destId="{879C9F02-643C-B144-BCF2-76F6EBFB0E27}" srcOrd="1" destOrd="0" presId="urn:microsoft.com/office/officeart/2005/8/layout/orgChart1"/>
    <dgm:cxn modelId="{E908F436-F9AC-7B40-B5C9-4837171C5B72}" type="presOf" srcId="{A8F83B4F-7C7E-054D-8EA5-2A81ED0DD2FE}" destId="{2F3D73F8-FBD6-A643-8605-49606095F531}" srcOrd="0" destOrd="0" presId="urn:microsoft.com/office/officeart/2005/8/layout/orgChart1"/>
    <dgm:cxn modelId="{33197419-5683-5046-BCF5-BA313C4709F3}" type="presOf" srcId="{DCCC5DFD-254B-124A-9669-CB54F4D4821A}" destId="{D7338B1C-E9B6-1649-B5D1-896964024A5C}" srcOrd="0" destOrd="0" presId="urn:microsoft.com/office/officeart/2005/8/layout/orgChart1"/>
    <dgm:cxn modelId="{A6E46A8A-BB09-6040-8A8B-79D7D6FEC826}" srcId="{A8F83B4F-7C7E-054D-8EA5-2A81ED0DD2FE}" destId="{E2C00E29-3A05-E843-8435-79D701DFE2A5}" srcOrd="0" destOrd="0" parTransId="{0C45020F-7DF5-7F4E-B6CE-1472358822CB}" sibTransId="{AB7D9916-8F08-AA43-AE35-036156ACC677}"/>
    <dgm:cxn modelId="{E853EC1F-65EC-2343-8CD7-28ED5EB7CE39}" type="presOf" srcId="{CFCD1092-4B14-7448-B3E2-F1E4FB9E7266}" destId="{17FA1E5D-8D59-944F-AE58-F3B1FC2E8E7D}" srcOrd="0" destOrd="0" presId="urn:microsoft.com/office/officeart/2005/8/layout/orgChart1"/>
    <dgm:cxn modelId="{6E30FA51-DF4B-9A44-A949-85BFF6FC9D80}" srcId="{CFCD1092-4B14-7448-B3E2-F1E4FB9E7266}" destId="{A8F83B4F-7C7E-054D-8EA5-2A81ED0DD2FE}" srcOrd="0" destOrd="0" parTransId="{EBE23662-80BA-8047-AE35-240712E25A78}" sibTransId="{7616567C-66EA-6E43-A6EF-85A1E186CD4A}"/>
    <dgm:cxn modelId="{EC6295E8-4279-FB4A-BC7D-B379AC85D241}" type="presOf" srcId="{15D1C60F-F1FA-564F-B45F-CF2A223113E4}" destId="{CA72AC71-723C-6A47-8355-18B087AAA89D}" srcOrd="0" destOrd="0" presId="urn:microsoft.com/office/officeart/2005/8/layout/orgChart1"/>
    <dgm:cxn modelId="{BCA360CA-EF3D-FA42-B8CC-B995832261B3}" srcId="{E2C00E29-3A05-E843-8435-79D701DFE2A5}" destId="{89F995EC-4F44-B140-94B1-8DE1D8F359C4}" srcOrd="0" destOrd="0" parTransId="{DCCC5DFD-254B-124A-9669-CB54F4D4821A}" sibTransId="{D6D99E38-DE16-C444-8E56-D63C03FEF514}"/>
    <dgm:cxn modelId="{FA503E15-07A6-0443-8E0F-C60B8F167B96}" type="presOf" srcId="{10778340-D714-4342-BF00-2BB1DCCF5FDB}" destId="{A3F6F210-E176-BB43-8FBF-E9245DAA2B71}" srcOrd="1" destOrd="0" presId="urn:microsoft.com/office/officeart/2005/8/layout/orgChart1"/>
    <dgm:cxn modelId="{5E3FC886-9552-E34B-B8B4-7F0865B08701}" type="presOf" srcId="{E2C00E29-3A05-E843-8435-79D701DFE2A5}" destId="{55B80070-F09B-C24E-9367-3BCB023BC4B3}" srcOrd="1" destOrd="0" presId="urn:microsoft.com/office/officeart/2005/8/layout/orgChart1"/>
    <dgm:cxn modelId="{A2FDAC15-6A47-F94A-A55B-7AB9A151D302}" type="presOf" srcId="{0C45020F-7DF5-7F4E-B6CE-1472358822CB}" destId="{A8647FA0-3B00-0E4B-9C20-8F848740BF0C}" srcOrd="0" destOrd="0" presId="urn:microsoft.com/office/officeart/2005/8/layout/orgChart1"/>
    <dgm:cxn modelId="{5E0114B9-12E0-7C4D-82F0-D4D92FB5E8A5}" type="presOf" srcId="{A8F83B4F-7C7E-054D-8EA5-2A81ED0DD2FE}" destId="{F4D500CD-77DF-374D-9ACD-6379B1C2C274}" srcOrd="1" destOrd="0" presId="urn:microsoft.com/office/officeart/2005/8/layout/orgChart1"/>
    <dgm:cxn modelId="{4403E708-E029-DC42-9B21-2DA8019129B5}" type="presOf" srcId="{89F995EC-4F44-B140-94B1-8DE1D8F359C4}" destId="{1A0782B2-7519-B644-8465-D941318FCC00}" srcOrd="1" destOrd="0" presId="urn:microsoft.com/office/officeart/2005/8/layout/orgChart1"/>
    <dgm:cxn modelId="{DA3999B5-D465-314B-82DB-5325FF64DD91}" srcId="{3441804B-7F24-7B42-97FA-77AF9C2428F8}" destId="{10778340-D714-4342-BF00-2BB1DCCF5FDB}" srcOrd="0" destOrd="0" parTransId="{15D1C60F-F1FA-564F-B45F-CF2A223113E4}" sibTransId="{C955B1E7-DD2A-4F4D-84C7-5A776CC2AA01}"/>
    <dgm:cxn modelId="{15F218C8-C818-AC44-8CA7-80557B583509}" type="presOf" srcId="{E2C00E29-3A05-E843-8435-79D701DFE2A5}" destId="{AABE184D-9791-9D48-A76C-510F60CEDDB4}" srcOrd="0" destOrd="0" presId="urn:microsoft.com/office/officeart/2005/8/layout/orgChart1"/>
    <dgm:cxn modelId="{C22B6F1D-9018-B249-9B68-D169FC3ED7BF}" type="presOf" srcId="{10778340-D714-4342-BF00-2BB1DCCF5FDB}" destId="{81D2B6EB-A981-684C-A05F-7710BED4BA95}" srcOrd="0" destOrd="0" presId="urn:microsoft.com/office/officeart/2005/8/layout/orgChart1"/>
    <dgm:cxn modelId="{5FADB9C1-693F-D742-A756-7213DB47F96F}" type="presParOf" srcId="{17FA1E5D-8D59-944F-AE58-F3B1FC2E8E7D}" destId="{7603CF9B-4DCC-BF43-AD2E-C33CC1BC7D89}" srcOrd="0" destOrd="0" presId="urn:microsoft.com/office/officeart/2005/8/layout/orgChart1"/>
    <dgm:cxn modelId="{286D0724-3640-6C44-A47D-44EA95703306}" type="presParOf" srcId="{7603CF9B-4DCC-BF43-AD2E-C33CC1BC7D89}" destId="{AFC55A08-CE6B-D24C-80EF-C82EA4F87781}" srcOrd="0" destOrd="0" presId="urn:microsoft.com/office/officeart/2005/8/layout/orgChart1"/>
    <dgm:cxn modelId="{D6420987-EFAD-104A-8669-9A0A52E3E5AD}" type="presParOf" srcId="{AFC55A08-CE6B-D24C-80EF-C82EA4F87781}" destId="{2F3D73F8-FBD6-A643-8605-49606095F531}" srcOrd="0" destOrd="0" presId="urn:microsoft.com/office/officeart/2005/8/layout/orgChart1"/>
    <dgm:cxn modelId="{E946DB1F-37EC-B44F-97D9-6FC4983C7A3F}" type="presParOf" srcId="{AFC55A08-CE6B-D24C-80EF-C82EA4F87781}" destId="{F4D500CD-77DF-374D-9ACD-6379B1C2C274}" srcOrd="1" destOrd="0" presId="urn:microsoft.com/office/officeart/2005/8/layout/orgChart1"/>
    <dgm:cxn modelId="{009530D3-A23C-3E47-A947-45CF6F5720C2}" type="presParOf" srcId="{7603CF9B-4DCC-BF43-AD2E-C33CC1BC7D89}" destId="{9EFFDBAB-3263-A943-8BE9-48062DA49853}" srcOrd="1" destOrd="0" presId="urn:microsoft.com/office/officeart/2005/8/layout/orgChart1"/>
    <dgm:cxn modelId="{C9C8D0C2-BFC1-6245-BBB4-D80E7DDA3857}" type="presParOf" srcId="{9EFFDBAB-3263-A943-8BE9-48062DA49853}" destId="{A8647FA0-3B00-0E4B-9C20-8F848740BF0C}" srcOrd="0" destOrd="0" presId="urn:microsoft.com/office/officeart/2005/8/layout/orgChart1"/>
    <dgm:cxn modelId="{743DA613-6B4A-7047-8CBB-10389C3C77BD}" type="presParOf" srcId="{9EFFDBAB-3263-A943-8BE9-48062DA49853}" destId="{DD0C16C3-E58E-E941-A275-7A52227D4DED}" srcOrd="1" destOrd="0" presId="urn:microsoft.com/office/officeart/2005/8/layout/orgChart1"/>
    <dgm:cxn modelId="{0DF657CA-19DB-C446-83A8-5621F95E23C6}" type="presParOf" srcId="{DD0C16C3-E58E-E941-A275-7A52227D4DED}" destId="{443D1880-30C9-4F41-A6B7-F70320FB5857}" srcOrd="0" destOrd="0" presId="urn:microsoft.com/office/officeart/2005/8/layout/orgChart1"/>
    <dgm:cxn modelId="{BF8F18E2-28A3-094D-A707-D41BA4C21400}" type="presParOf" srcId="{443D1880-30C9-4F41-A6B7-F70320FB5857}" destId="{AABE184D-9791-9D48-A76C-510F60CEDDB4}" srcOrd="0" destOrd="0" presId="urn:microsoft.com/office/officeart/2005/8/layout/orgChart1"/>
    <dgm:cxn modelId="{BD29C315-362F-EC42-A111-93D96D06601E}" type="presParOf" srcId="{443D1880-30C9-4F41-A6B7-F70320FB5857}" destId="{55B80070-F09B-C24E-9367-3BCB023BC4B3}" srcOrd="1" destOrd="0" presId="urn:microsoft.com/office/officeart/2005/8/layout/orgChart1"/>
    <dgm:cxn modelId="{BDE30C2A-729C-7E42-91C4-3094D4EA6B77}" type="presParOf" srcId="{DD0C16C3-E58E-E941-A275-7A52227D4DED}" destId="{B578F2C9-3497-1A49-8039-A0CDD743D428}" srcOrd="1" destOrd="0" presId="urn:microsoft.com/office/officeart/2005/8/layout/orgChart1"/>
    <dgm:cxn modelId="{738A09E7-EBF1-244B-A89D-B850106A850B}" type="presParOf" srcId="{B578F2C9-3497-1A49-8039-A0CDD743D428}" destId="{D7338B1C-E9B6-1649-B5D1-896964024A5C}" srcOrd="0" destOrd="0" presId="urn:microsoft.com/office/officeart/2005/8/layout/orgChart1"/>
    <dgm:cxn modelId="{33EFA2A7-986B-4A45-8253-42BD4A803C30}" type="presParOf" srcId="{B578F2C9-3497-1A49-8039-A0CDD743D428}" destId="{EB670947-3DCC-3244-B056-F9ED7494A5D7}" srcOrd="1" destOrd="0" presId="urn:microsoft.com/office/officeart/2005/8/layout/orgChart1"/>
    <dgm:cxn modelId="{734F6B2C-FFAC-2943-B202-B30B9CF3BC70}" type="presParOf" srcId="{EB670947-3DCC-3244-B056-F9ED7494A5D7}" destId="{DAF561DB-ED83-6141-B206-C303B3D42BC1}" srcOrd="0" destOrd="0" presId="urn:microsoft.com/office/officeart/2005/8/layout/orgChart1"/>
    <dgm:cxn modelId="{DD9562E7-AC53-F749-A277-4ADEFBE14427}" type="presParOf" srcId="{DAF561DB-ED83-6141-B206-C303B3D42BC1}" destId="{B26BDBC9-D4A4-084A-8350-AFAC2F2D20FE}" srcOrd="0" destOrd="0" presId="urn:microsoft.com/office/officeart/2005/8/layout/orgChart1"/>
    <dgm:cxn modelId="{93CF3E7B-00CB-8B40-B4BA-E5CF7D52D614}" type="presParOf" srcId="{DAF561DB-ED83-6141-B206-C303B3D42BC1}" destId="{1A0782B2-7519-B644-8465-D941318FCC00}" srcOrd="1" destOrd="0" presId="urn:microsoft.com/office/officeart/2005/8/layout/orgChart1"/>
    <dgm:cxn modelId="{E306C2A3-5A59-114F-97C5-F9E9F0BC3619}" type="presParOf" srcId="{EB670947-3DCC-3244-B056-F9ED7494A5D7}" destId="{276047DC-B9A7-3943-908C-6CCCBC2565CE}" srcOrd="1" destOrd="0" presId="urn:microsoft.com/office/officeart/2005/8/layout/orgChart1"/>
    <dgm:cxn modelId="{42F285A2-976D-BF45-98BC-BFF353899C65}" type="presParOf" srcId="{EB670947-3DCC-3244-B056-F9ED7494A5D7}" destId="{36242925-B0AF-A849-95DD-3E9D751A75DC}" srcOrd="2" destOrd="0" presId="urn:microsoft.com/office/officeart/2005/8/layout/orgChart1"/>
    <dgm:cxn modelId="{833E9B93-2E84-F843-AEA3-B58DA38F8F13}" type="presParOf" srcId="{DD0C16C3-E58E-E941-A275-7A52227D4DED}" destId="{906DF6B7-3FF5-B34D-B572-66FB3246648B}" srcOrd="2" destOrd="0" presId="urn:microsoft.com/office/officeart/2005/8/layout/orgChart1"/>
    <dgm:cxn modelId="{7A30B77C-8066-9543-98F5-75122464CA69}" type="presParOf" srcId="{9EFFDBAB-3263-A943-8BE9-48062DA49853}" destId="{80A3EDDA-687E-ED43-9C72-2A6CEEC9EAF4}" srcOrd="2" destOrd="0" presId="urn:microsoft.com/office/officeart/2005/8/layout/orgChart1"/>
    <dgm:cxn modelId="{5699E3F0-E65B-354C-BBE6-1998AE46CC88}" type="presParOf" srcId="{9EFFDBAB-3263-A943-8BE9-48062DA49853}" destId="{BB2AB56A-F51D-3C49-A09D-47B4E5DB1A99}" srcOrd="3" destOrd="0" presId="urn:microsoft.com/office/officeart/2005/8/layout/orgChart1"/>
    <dgm:cxn modelId="{7F885067-EDE6-9E4E-A8F4-2BA3B05E48BD}" type="presParOf" srcId="{BB2AB56A-F51D-3C49-A09D-47B4E5DB1A99}" destId="{4CED3F47-35A9-7041-8CA6-9459301F7A89}" srcOrd="0" destOrd="0" presId="urn:microsoft.com/office/officeart/2005/8/layout/orgChart1"/>
    <dgm:cxn modelId="{76D84E9D-DE90-9940-A04E-8D32034E48B5}" type="presParOf" srcId="{4CED3F47-35A9-7041-8CA6-9459301F7A89}" destId="{8D3081E2-96FC-4041-BEAA-7F88BDC3F86D}" srcOrd="0" destOrd="0" presId="urn:microsoft.com/office/officeart/2005/8/layout/orgChart1"/>
    <dgm:cxn modelId="{BA37F97E-4721-1744-8B18-D23824699DE4}" type="presParOf" srcId="{4CED3F47-35A9-7041-8CA6-9459301F7A89}" destId="{879C9F02-643C-B144-BCF2-76F6EBFB0E27}" srcOrd="1" destOrd="0" presId="urn:microsoft.com/office/officeart/2005/8/layout/orgChart1"/>
    <dgm:cxn modelId="{D252CA8E-6FA2-1B42-ADB4-A4D5B7FB1002}" type="presParOf" srcId="{BB2AB56A-F51D-3C49-A09D-47B4E5DB1A99}" destId="{FA29D2E4-4013-6141-A029-3F7E41E71BE8}" srcOrd="1" destOrd="0" presId="urn:microsoft.com/office/officeart/2005/8/layout/orgChart1"/>
    <dgm:cxn modelId="{384522AE-AF01-9D4A-9A77-300592751BF7}" type="presParOf" srcId="{FA29D2E4-4013-6141-A029-3F7E41E71BE8}" destId="{CA72AC71-723C-6A47-8355-18B087AAA89D}" srcOrd="0" destOrd="0" presId="urn:microsoft.com/office/officeart/2005/8/layout/orgChart1"/>
    <dgm:cxn modelId="{6DEB78F0-5266-3844-94B8-1D457A193BD2}" type="presParOf" srcId="{FA29D2E4-4013-6141-A029-3F7E41E71BE8}" destId="{716FEF47-377D-C847-A2DA-A41B37F10CED}" srcOrd="1" destOrd="0" presId="urn:microsoft.com/office/officeart/2005/8/layout/orgChart1"/>
    <dgm:cxn modelId="{814D13A5-B346-614D-A72B-4195543CC5A8}" type="presParOf" srcId="{716FEF47-377D-C847-A2DA-A41B37F10CED}" destId="{8EA3ADE5-03FA-4640-B4E3-70689DF6DE8F}" srcOrd="0" destOrd="0" presId="urn:microsoft.com/office/officeart/2005/8/layout/orgChart1"/>
    <dgm:cxn modelId="{F01ECD4E-8AC6-E946-A114-F30503C08555}" type="presParOf" srcId="{8EA3ADE5-03FA-4640-B4E3-70689DF6DE8F}" destId="{81D2B6EB-A981-684C-A05F-7710BED4BA95}" srcOrd="0" destOrd="0" presId="urn:microsoft.com/office/officeart/2005/8/layout/orgChart1"/>
    <dgm:cxn modelId="{F57931F3-6699-C04A-A211-A50E3616A1E5}" type="presParOf" srcId="{8EA3ADE5-03FA-4640-B4E3-70689DF6DE8F}" destId="{A3F6F210-E176-BB43-8FBF-E9245DAA2B71}" srcOrd="1" destOrd="0" presId="urn:microsoft.com/office/officeart/2005/8/layout/orgChart1"/>
    <dgm:cxn modelId="{2C6BCD4C-E59C-7D41-8192-296B0CCE07D9}" type="presParOf" srcId="{716FEF47-377D-C847-A2DA-A41B37F10CED}" destId="{4E3EDED8-783B-544B-84D1-825E647AD049}" srcOrd="1" destOrd="0" presId="urn:microsoft.com/office/officeart/2005/8/layout/orgChart1"/>
    <dgm:cxn modelId="{B3DEFF96-0A2F-2849-9BBF-32BE1DE8EA4D}" type="presParOf" srcId="{716FEF47-377D-C847-A2DA-A41B37F10CED}" destId="{C0817788-A084-FE41-85F7-E9EC61A9F2C5}" srcOrd="2" destOrd="0" presId="urn:microsoft.com/office/officeart/2005/8/layout/orgChart1"/>
    <dgm:cxn modelId="{39FE6422-8D0E-C54A-A9A8-E9E118A1F2C9}" type="presParOf" srcId="{BB2AB56A-F51D-3C49-A09D-47B4E5DB1A99}" destId="{BFFCE84E-EBFE-6046-AEB6-1FB52B31F0B4}" srcOrd="2" destOrd="0" presId="urn:microsoft.com/office/officeart/2005/8/layout/orgChart1"/>
    <dgm:cxn modelId="{292E9261-31F0-FA42-B056-CBED88AE3B32}" type="presParOf" srcId="{7603CF9B-4DCC-BF43-AD2E-C33CC1BC7D89}" destId="{4B3F6FB2-34D4-9745-B972-33F3F4AC471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0C762B6-CC64-5445-AD47-2A793056EF65}" type="doc">
      <dgm:prSet loTypeId="urn:microsoft.com/office/officeart/2005/8/layout/process2" loCatId="" qsTypeId="urn:microsoft.com/office/officeart/2005/8/quickstyle/simple4" qsCatId="simple" csTypeId="urn:microsoft.com/office/officeart/2005/8/colors/accent1_2" csCatId="accent1" phldr="1"/>
      <dgm:spPr/>
    </dgm:pt>
    <dgm:pt modelId="{F29DD5E7-8F1E-A146-87BD-7F3EAE0C0BA7}">
      <dgm:prSet phldrT="[Text]" custT="1"/>
      <dgm:spPr/>
      <dgm:t>
        <a:bodyPr/>
        <a:lstStyle/>
        <a:p>
          <a:r>
            <a:rPr lang="en-US" sz="1600" dirty="0" smtClean="0"/>
            <a:t>1. induce antigen-antibody reaction with sample addition </a:t>
          </a:r>
          <a:endParaRPr lang="en-US" sz="1600" dirty="0"/>
        </a:p>
      </dgm:t>
    </dgm:pt>
    <dgm:pt modelId="{D0BC15C0-85A3-B34B-80D2-88151C976BE0}" type="parTrans" cxnId="{3C93F1FE-6AA3-684A-90B9-AEC22700E030}">
      <dgm:prSet/>
      <dgm:spPr/>
      <dgm:t>
        <a:bodyPr/>
        <a:lstStyle/>
        <a:p>
          <a:endParaRPr lang="en-US"/>
        </a:p>
      </dgm:t>
    </dgm:pt>
    <dgm:pt modelId="{E798F5EF-D34F-7C45-B0A2-A99940359F31}" type="sibTrans" cxnId="{3C93F1FE-6AA3-684A-90B9-AEC22700E030}">
      <dgm:prSet/>
      <dgm:spPr/>
      <dgm:t>
        <a:bodyPr/>
        <a:lstStyle/>
        <a:p>
          <a:endParaRPr lang="en-US"/>
        </a:p>
      </dgm:t>
    </dgm:pt>
    <dgm:pt modelId="{1B1E4356-8A8F-F448-8BAF-C2662E90BFA7}">
      <dgm:prSet phldrT="[Text]" custT="1"/>
      <dgm:spPr/>
      <dgm:t>
        <a:bodyPr/>
        <a:lstStyle/>
        <a:p>
          <a:r>
            <a:rPr lang="en-US" sz="1600" dirty="0" smtClean="0"/>
            <a:t>2. wash solution to remove unbound abs</a:t>
          </a:r>
          <a:endParaRPr lang="en-US" sz="1600" dirty="0"/>
        </a:p>
      </dgm:t>
    </dgm:pt>
    <dgm:pt modelId="{EB0F154A-F0B9-D448-B636-D2F735F2DD72}" type="parTrans" cxnId="{23CCE539-D8CC-DA47-AF32-BF9E9F45E54E}">
      <dgm:prSet/>
      <dgm:spPr/>
      <dgm:t>
        <a:bodyPr/>
        <a:lstStyle/>
        <a:p>
          <a:endParaRPr lang="en-US"/>
        </a:p>
      </dgm:t>
    </dgm:pt>
    <dgm:pt modelId="{592D41E4-AF09-9348-A8DD-4053E4DAD0A0}" type="sibTrans" cxnId="{23CCE539-D8CC-DA47-AF32-BF9E9F45E54E}">
      <dgm:prSet/>
      <dgm:spPr/>
      <dgm:t>
        <a:bodyPr/>
        <a:lstStyle/>
        <a:p>
          <a:endParaRPr lang="en-US"/>
        </a:p>
      </dgm:t>
    </dgm:pt>
    <dgm:pt modelId="{BC69F74C-CE42-D041-8A4E-43423624ED7B}">
      <dgm:prSet phldrT="[Text]" custT="1"/>
      <dgm:spPr/>
      <dgm:t>
        <a:bodyPr/>
        <a:lstStyle/>
        <a:p>
          <a:r>
            <a:rPr lang="en-US" sz="1800" dirty="0" smtClean="0"/>
            <a:t>4. add enzyme conjugated secondary ab so that </a:t>
          </a:r>
          <a:endParaRPr lang="en-US" sz="1800" dirty="0"/>
        </a:p>
      </dgm:t>
    </dgm:pt>
    <dgm:pt modelId="{EC953F5B-AD9A-B044-890B-A669E5B7FC6B}" type="parTrans" cxnId="{DC865180-653F-B44E-A55D-99B61C87E12B}">
      <dgm:prSet/>
      <dgm:spPr/>
      <dgm:t>
        <a:bodyPr/>
        <a:lstStyle/>
        <a:p>
          <a:endParaRPr lang="en-US"/>
        </a:p>
      </dgm:t>
    </dgm:pt>
    <dgm:pt modelId="{66D429EB-A7C4-FC4C-AAF1-D35725133C8F}" type="sibTrans" cxnId="{DC865180-653F-B44E-A55D-99B61C87E12B}">
      <dgm:prSet/>
      <dgm:spPr/>
      <dgm:t>
        <a:bodyPr/>
        <a:lstStyle/>
        <a:p>
          <a:endParaRPr lang="en-US"/>
        </a:p>
      </dgm:t>
    </dgm:pt>
    <dgm:pt modelId="{ECE77BC3-02AC-B942-8331-0EE916B9620C}">
      <dgm:prSet phldrT="[Text]" custT="1"/>
      <dgm:spPr/>
      <dgm:t>
        <a:bodyPr/>
        <a:lstStyle/>
        <a:p>
          <a:r>
            <a:rPr lang="en-US" sz="1600" dirty="0" smtClean="0"/>
            <a:t>3. use protein </a:t>
          </a:r>
          <a:r>
            <a:rPr lang="en-US" sz="1600" dirty="0" err="1" smtClean="0"/>
            <a:t>soln</a:t>
          </a:r>
          <a:r>
            <a:rPr lang="en-US" sz="1600" dirty="0" smtClean="0"/>
            <a:t> to cover unbound areas on plate</a:t>
          </a:r>
          <a:endParaRPr lang="en-US" sz="1600" dirty="0"/>
        </a:p>
      </dgm:t>
    </dgm:pt>
    <dgm:pt modelId="{E19320EB-9C4B-6342-A4DD-262456EBCE14}" type="parTrans" cxnId="{C1266F67-3291-EE41-9A1B-2F8800634399}">
      <dgm:prSet/>
      <dgm:spPr/>
      <dgm:t>
        <a:bodyPr/>
        <a:lstStyle/>
        <a:p>
          <a:endParaRPr lang="en-US"/>
        </a:p>
      </dgm:t>
    </dgm:pt>
    <dgm:pt modelId="{943A7762-4077-9546-9B1C-40340186B509}" type="sibTrans" cxnId="{C1266F67-3291-EE41-9A1B-2F8800634399}">
      <dgm:prSet/>
      <dgm:spPr/>
      <dgm:t>
        <a:bodyPr/>
        <a:lstStyle/>
        <a:p>
          <a:endParaRPr lang="en-US"/>
        </a:p>
      </dgm:t>
    </dgm:pt>
    <dgm:pt modelId="{039BD674-4570-CB43-9BF2-3E5BB8A0F82B}">
      <dgm:prSet phldrT="[Text]" custT="1"/>
      <dgm:spPr/>
      <dgm:t>
        <a:bodyPr/>
        <a:lstStyle/>
        <a:p>
          <a:r>
            <a:rPr lang="en-US" sz="1600" dirty="0" smtClean="0"/>
            <a:t>will bind either target ag or primary ab</a:t>
          </a:r>
          <a:endParaRPr lang="en-US" sz="1600" dirty="0"/>
        </a:p>
      </dgm:t>
    </dgm:pt>
    <dgm:pt modelId="{D2EAE484-82B7-9A4E-BE3F-553619277236}" type="parTrans" cxnId="{65A20E53-3DCA-4147-8D8D-98B69A3EDF53}">
      <dgm:prSet/>
      <dgm:spPr/>
      <dgm:t>
        <a:bodyPr/>
        <a:lstStyle/>
        <a:p>
          <a:endParaRPr lang="en-US"/>
        </a:p>
      </dgm:t>
    </dgm:pt>
    <dgm:pt modelId="{2F6AFAF7-A6CC-674D-B7F7-C32620CA1D93}" type="sibTrans" cxnId="{65A20E53-3DCA-4147-8D8D-98B69A3EDF53}">
      <dgm:prSet/>
      <dgm:spPr/>
      <dgm:t>
        <a:bodyPr/>
        <a:lstStyle/>
        <a:p>
          <a:endParaRPr lang="en-US"/>
        </a:p>
      </dgm:t>
    </dgm:pt>
    <dgm:pt modelId="{3FAD1FCC-7FE5-1F4B-838B-F8C9C2C2F08C}">
      <dgm:prSet phldrT="[Text]"/>
      <dgm:spPr/>
      <dgm:t>
        <a:bodyPr/>
        <a:lstStyle/>
        <a:p>
          <a:r>
            <a:rPr lang="en-US" dirty="0" smtClean="0"/>
            <a:t>5. add chromogenic enzyme substrate to quantify color change of primary ab</a:t>
          </a:r>
          <a:endParaRPr lang="en-US" dirty="0"/>
        </a:p>
      </dgm:t>
    </dgm:pt>
    <dgm:pt modelId="{CE55BEDD-6EA5-3742-9EEA-D59973849194}" type="parTrans" cxnId="{3E4BC289-9F84-4C49-A595-1556672EF698}">
      <dgm:prSet/>
      <dgm:spPr/>
      <dgm:t>
        <a:bodyPr/>
        <a:lstStyle/>
        <a:p>
          <a:endParaRPr lang="en-US"/>
        </a:p>
      </dgm:t>
    </dgm:pt>
    <dgm:pt modelId="{39D5D86C-D47E-024B-A359-61A856A1A161}" type="sibTrans" cxnId="{3E4BC289-9F84-4C49-A595-1556672EF698}">
      <dgm:prSet/>
      <dgm:spPr/>
      <dgm:t>
        <a:bodyPr/>
        <a:lstStyle/>
        <a:p>
          <a:endParaRPr lang="en-US"/>
        </a:p>
      </dgm:t>
    </dgm:pt>
    <dgm:pt modelId="{A7EA25BB-E617-E349-8664-22410C838509}">
      <dgm:prSet phldrT="[Text]"/>
      <dgm:spPr/>
      <dgm:t>
        <a:bodyPr/>
        <a:lstStyle/>
        <a:p>
          <a:r>
            <a:rPr lang="en-US" dirty="0" smtClean="0"/>
            <a:t>6. if a signal is produced then the enzyme has reacted with substrate</a:t>
          </a:r>
          <a:endParaRPr lang="en-US" dirty="0"/>
        </a:p>
      </dgm:t>
    </dgm:pt>
    <dgm:pt modelId="{249B7AE1-F178-4741-BE7F-A9F0533E9BD8}" type="parTrans" cxnId="{992AB89E-7B10-B14E-A434-C5E8792475B3}">
      <dgm:prSet/>
      <dgm:spPr/>
      <dgm:t>
        <a:bodyPr/>
        <a:lstStyle/>
        <a:p>
          <a:endParaRPr lang="en-US"/>
        </a:p>
      </dgm:t>
    </dgm:pt>
    <dgm:pt modelId="{9DF7649A-710D-9A49-A464-3A1B79CA2F25}" type="sibTrans" cxnId="{992AB89E-7B10-B14E-A434-C5E8792475B3}">
      <dgm:prSet/>
      <dgm:spPr/>
      <dgm:t>
        <a:bodyPr/>
        <a:lstStyle/>
        <a:p>
          <a:endParaRPr lang="en-US"/>
        </a:p>
      </dgm:t>
    </dgm:pt>
    <dgm:pt modelId="{B0B16247-8C2D-FC47-B158-78541A237412}">
      <dgm:prSet phldrT="[Text]"/>
      <dgm:spPr/>
      <dgm:t>
        <a:bodyPr/>
        <a:lstStyle/>
        <a:p>
          <a:r>
            <a:rPr lang="en-US" dirty="0" smtClean="0"/>
            <a:t>7. concentration of [primary ab] proportion to color </a:t>
          </a:r>
          <a:r>
            <a:rPr lang="en-US" dirty="0" err="1" smtClean="0"/>
            <a:t>intensit</a:t>
          </a:r>
          <a:endParaRPr lang="en-US" dirty="0"/>
        </a:p>
      </dgm:t>
    </dgm:pt>
    <dgm:pt modelId="{6BD06AA5-1732-AE4D-B0D5-2E1675FAC1A2}" type="parTrans" cxnId="{873EAD5A-CEC3-4746-B503-49BF1CB3E829}">
      <dgm:prSet/>
      <dgm:spPr/>
      <dgm:t>
        <a:bodyPr/>
        <a:lstStyle/>
        <a:p>
          <a:endParaRPr lang="en-US"/>
        </a:p>
      </dgm:t>
    </dgm:pt>
    <dgm:pt modelId="{D5ECD3DC-020C-D744-84CD-A6199D87CA24}" type="sibTrans" cxnId="{873EAD5A-CEC3-4746-B503-49BF1CB3E829}">
      <dgm:prSet/>
      <dgm:spPr/>
      <dgm:t>
        <a:bodyPr/>
        <a:lstStyle/>
        <a:p>
          <a:endParaRPr lang="en-US"/>
        </a:p>
      </dgm:t>
    </dgm:pt>
    <dgm:pt modelId="{C392CE75-77F5-0245-980A-42631920BF55}" type="pres">
      <dgm:prSet presAssocID="{D0C762B6-CC64-5445-AD47-2A793056EF65}" presName="linearFlow" presStyleCnt="0">
        <dgm:presLayoutVars>
          <dgm:resizeHandles val="exact"/>
        </dgm:presLayoutVars>
      </dgm:prSet>
      <dgm:spPr/>
    </dgm:pt>
    <dgm:pt modelId="{A352316E-A2A8-8746-B2F6-F5CEE070D2DD}" type="pres">
      <dgm:prSet presAssocID="{F29DD5E7-8F1E-A146-87BD-7F3EAE0C0BA7}" presName="node" presStyleLbl="node1" presStyleIdx="0" presStyleCnt="7" custLinFactX="-100000" custLinFactY="30566" custLinFactNeighborX="-13607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912FFB-DD7B-9144-B893-6D0C70A82835}" type="pres">
      <dgm:prSet presAssocID="{E798F5EF-D34F-7C45-B0A2-A99940359F31}" presName="sibTrans" presStyleLbl="sibTrans2D1" presStyleIdx="0" presStyleCnt="6"/>
      <dgm:spPr/>
      <dgm:t>
        <a:bodyPr/>
        <a:lstStyle/>
        <a:p>
          <a:endParaRPr lang="en-US"/>
        </a:p>
      </dgm:t>
    </dgm:pt>
    <dgm:pt modelId="{D8EFB18E-EBB9-D444-9944-594A7E3F8395}" type="pres">
      <dgm:prSet presAssocID="{E798F5EF-D34F-7C45-B0A2-A99940359F31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64016C0E-D163-4542-B68D-0FB1834A0D53}" type="pres">
      <dgm:prSet presAssocID="{1B1E4356-8A8F-F448-8BAF-C2662E90BFA7}" presName="node" presStyleLbl="node1" presStyleIdx="1" presStyleCnt="7" custLinFactY="-16801" custLinFactNeighborX="-7326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9E440C-2835-874E-B1DB-E9D4C7A64184}" type="pres">
      <dgm:prSet presAssocID="{592D41E4-AF09-9348-A8DD-4053E4DAD0A0}" presName="sibTrans" presStyleLbl="sibTrans2D1" presStyleIdx="1" presStyleCnt="6"/>
      <dgm:spPr/>
      <dgm:t>
        <a:bodyPr/>
        <a:lstStyle/>
        <a:p>
          <a:endParaRPr lang="en-US"/>
        </a:p>
      </dgm:t>
    </dgm:pt>
    <dgm:pt modelId="{E185E471-394A-4141-99BE-84BE57D867BF}" type="pres">
      <dgm:prSet presAssocID="{592D41E4-AF09-9348-A8DD-4053E4DAD0A0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6A52105E-5CE3-1E44-927C-4AFD78ACF273}" type="pres">
      <dgm:prSet presAssocID="{ECE77BC3-02AC-B942-8331-0EE916B9620C}" presName="node" presStyleLbl="node1" presStyleIdx="2" presStyleCnt="7" custLinFactY="-116801" custLinFactNeighborX="43443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49254B-5EA8-FD40-A370-063E773EB43D}" type="pres">
      <dgm:prSet presAssocID="{943A7762-4077-9546-9B1C-40340186B509}" presName="sibTrans" presStyleLbl="sibTrans2D1" presStyleIdx="2" presStyleCnt="6"/>
      <dgm:spPr/>
      <dgm:t>
        <a:bodyPr/>
        <a:lstStyle/>
        <a:p>
          <a:endParaRPr lang="en-US"/>
        </a:p>
      </dgm:t>
    </dgm:pt>
    <dgm:pt modelId="{BC762960-76DC-AB43-916A-4DBBA9343A7F}" type="pres">
      <dgm:prSet presAssocID="{943A7762-4077-9546-9B1C-40340186B509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E26A0B4F-BCF6-DE42-ADB7-001EADE9D897}" type="pres">
      <dgm:prSet presAssocID="{BC69F74C-CE42-D041-8A4E-43423624ED7B}" presName="node" presStyleLbl="node1" presStyleIdx="3" presStyleCnt="7" custScaleY="140229" custLinFactY="-100000" custLinFactNeighborX="43723" custLinFactNeighborY="-135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A9A228-DA94-A544-960A-C5DBD8B897E4}" type="pres">
      <dgm:prSet presAssocID="{66D429EB-A7C4-FC4C-AAF1-D35725133C8F}" presName="sibTrans" presStyleLbl="sibTrans2D1" presStyleIdx="3" presStyleCnt="6"/>
      <dgm:spPr/>
      <dgm:t>
        <a:bodyPr/>
        <a:lstStyle/>
        <a:p>
          <a:endParaRPr lang="en-US"/>
        </a:p>
      </dgm:t>
    </dgm:pt>
    <dgm:pt modelId="{1EB7FA1C-87B6-5643-AC1D-7A1A3642E1B6}" type="pres">
      <dgm:prSet presAssocID="{66D429EB-A7C4-FC4C-AAF1-D35725133C8F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2463A503-40A1-9543-AB64-8A13D8EDC942}" type="pres">
      <dgm:prSet presAssocID="{3FAD1FCC-7FE5-1F4B-838B-F8C9C2C2F08C}" presName="node" presStyleLbl="node1" presStyleIdx="4" presStyleCnt="7" custLinFactX="-92096" custLinFactY="-200000" custLinFactNeighborX="-100000" custLinFactNeighborY="-2661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CBEA9-39AC-6C4F-836A-568BA73CCAA3}" type="pres">
      <dgm:prSet presAssocID="{39D5D86C-D47E-024B-A359-61A856A1A161}" presName="sibTrans" presStyleLbl="sibTrans2D1" presStyleIdx="4" presStyleCnt="6"/>
      <dgm:spPr/>
      <dgm:t>
        <a:bodyPr/>
        <a:lstStyle/>
        <a:p>
          <a:endParaRPr lang="en-US"/>
        </a:p>
      </dgm:t>
    </dgm:pt>
    <dgm:pt modelId="{CD536940-D76C-064F-8E50-6FB96B79A815}" type="pres">
      <dgm:prSet presAssocID="{39D5D86C-D47E-024B-A359-61A856A1A161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D601AF67-AFEF-AA47-BFB8-0B25D5933DED}" type="pres">
      <dgm:prSet presAssocID="{A7EA25BB-E617-E349-8664-22410C838509}" presName="node" presStyleLbl="node1" presStyleIdx="5" presStyleCnt="7" custLinFactX="-100000" custLinFactY="-198788" custLinFactNeighborX="-124082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70D25-D627-6845-9E46-1DE8191DE0BD}" type="pres">
      <dgm:prSet presAssocID="{9DF7649A-710D-9A49-A464-3A1B79CA2F25}" presName="sibTrans" presStyleLbl="sibTrans2D1" presStyleIdx="5" presStyleCnt="6"/>
      <dgm:spPr/>
      <dgm:t>
        <a:bodyPr/>
        <a:lstStyle/>
        <a:p>
          <a:endParaRPr lang="en-US"/>
        </a:p>
      </dgm:t>
    </dgm:pt>
    <dgm:pt modelId="{4B26A9B5-9CCA-4549-8815-14C541666B18}" type="pres">
      <dgm:prSet presAssocID="{9DF7649A-710D-9A49-A464-3A1B79CA2F25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5D114A7B-2107-4440-A664-90840AA0393B}" type="pres">
      <dgm:prSet presAssocID="{B0B16247-8C2D-FC47-B158-78541A237412}" presName="node" presStyleLbl="node1" presStyleIdx="6" presStyleCnt="7" custLinFactY="-299129" custLinFactNeighborX="-60766" custLinFactNeighborY="-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628372-A877-5A40-9150-82B5A0862CD6}" type="presOf" srcId="{A7EA25BB-E617-E349-8664-22410C838509}" destId="{D601AF67-AFEF-AA47-BFB8-0B25D5933DED}" srcOrd="0" destOrd="0" presId="urn:microsoft.com/office/officeart/2005/8/layout/process2"/>
    <dgm:cxn modelId="{992AB89E-7B10-B14E-A434-C5E8792475B3}" srcId="{D0C762B6-CC64-5445-AD47-2A793056EF65}" destId="{A7EA25BB-E617-E349-8664-22410C838509}" srcOrd="5" destOrd="0" parTransId="{249B7AE1-F178-4741-BE7F-A9F0533E9BD8}" sibTransId="{9DF7649A-710D-9A49-A464-3A1B79CA2F25}"/>
    <dgm:cxn modelId="{D1463978-7AB6-A24A-8530-0266CB71464D}" type="presOf" srcId="{3FAD1FCC-7FE5-1F4B-838B-F8C9C2C2F08C}" destId="{2463A503-40A1-9543-AB64-8A13D8EDC942}" srcOrd="0" destOrd="0" presId="urn:microsoft.com/office/officeart/2005/8/layout/process2"/>
    <dgm:cxn modelId="{0256695F-4E10-724A-AC87-2F1A510565D1}" type="presOf" srcId="{66D429EB-A7C4-FC4C-AAF1-D35725133C8F}" destId="{77A9A228-DA94-A544-960A-C5DBD8B897E4}" srcOrd="0" destOrd="0" presId="urn:microsoft.com/office/officeart/2005/8/layout/process2"/>
    <dgm:cxn modelId="{12138700-9193-384C-943D-8A27641119F8}" type="presOf" srcId="{943A7762-4077-9546-9B1C-40340186B509}" destId="{BC762960-76DC-AB43-916A-4DBBA9343A7F}" srcOrd="1" destOrd="0" presId="urn:microsoft.com/office/officeart/2005/8/layout/process2"/>
    <dgm:cxn modelId="{3E4BC289-9F84-4C49-A595-1556672EF698}" srcId="{D0C762B6-CC64-5445-AD47-2A793056EF65}" destId="{3FAD1FCC-7FE5-1F4B-838B-F8C9C2C2F08C}" srcOrd="4" destOrd="0" parTransId="{CE55BEDD-6EA5-3742-9EEA-D59973849194}" sibTransId="{39D5D86C-D47E-024B-A359-61A856A1A161}"/>
    <dgm:cxn modelId="{873EAD5A-CEC3-4746-B503-49BF1CB3E829}" srcId="{D0C762B6-CC64-5445-AD47-2A793056EF65}" destId="{B0B16247-8C2D-FC47-B158-78541A237412}" srcOrd="6" destOrd="0" parTransId="{6BD06AA5-1732-AE4D-B0D5-2E1675FAC1A2}" sibTransId="{D5ECD3DC-020C-D744-84CD-A6199D87CA24}"/>
    <dgm:cxn modelId="{E419A6BF-D97F-AA44-BEDA-55B359875021}" type="presOf" srcId="{E798F5EF-D34F-7C45-B0A2-A99940359F31}" destId="{D8EFB18E-EBB9-D444-9944-594A7E3F8395}" srcOrd="1" destOrd="0" presId="urn:microsoft.com/office/officeart/2005/8/layout/process2"/>
    <dgm:cxn modelId="{713DF669-0817-364C-8102-611A4D7ACA09}" type="presOf" srcId="{D0C762B6-CC64-5445-AD47-2A793056EF65}" destId="{C392CE75-77F5-0245-980A-42631920BF55}" srcOrd="0" destOrd="0" presId="urn:microsoft.com/office/officeart/2005/8/layout/process2"/>
    <dgm:cxn modelId="{36303800-A8CE-D040-AAEB-E9B455540FEE}" type="presOf" srcId="{39D5D86C-D47E-024B-A359-61A856A1A161}" destId="{CD536940-D76C-064F-8E50-6FB96B79A815}" srcOrd="1" destOrd="0" presId="urn:microsoft.com/office/officeart/2005/8/layout/process2"/>
    <dgm:cxn modelId="{3C93F1FE-6AA3-684A-90B9-AEC22700E030}" srcId="{D0C762B6-CC64-5445-AD47-2A793056EF65}" destId="{F29DD5E7-8F1E-A146-87BD-7F3EAE0C0BA7}" srcOrd="0" destOrd="0" parTransId="{D0BC15C0-85A3-B34B-80D2-88151C976BE0}" sibTransId="{E798F5EF-D34F-7C45-B0A2-A99940359F31}"/>
    <dgm:cxn modelId="{7FA657B8-E42E-1545-BDC3-6EEB1D011281}" type="presOf" srcId="{ECE77BC3-02AC-B942-8331-0EE916B9620C}" destId="{6A52105E-5CE3-1E44-927C-4AFD78ACF273}" srcOrd="0" destOrd="0" presId="urn:microsoft.com/office/officeart/2005/8/layout/process2"/>
    <dgm:cxn modelId="{8AE39B62-6107-6A4D-974C-4418F16658E3}" type="presOf" srcId="{39D5D86C-D47E-024B-A359-61A856A1A161}" destId="{E36CBEA9-39AC-6C4F-836A-568BA73CCAA3}" srcOrd="0" destOrd="0" presId="urn:microsoft.com/office/officeart/2005/8/layout/process2"/>
    <dgm:cxn modelId="{5FF93F62-4583-8B4E-8FDC-CADD9DCC12B5}" type="presOf" srcId="{592D41E4-AF09-9348-A8DD-4053E4DAD0A0}" destId="{E185E471-394A-4141-99BE-84BE57D867BF}" srcOrd="1" destOrd="0" presId="urn:microsoft.com/office/officeart/2005/8/layout/process2"/>
    <dgm:cxn modelId="{442D030A-6B93-1F45-BE43-3D7F94472B44}" type="presOf" srcId="{F29DD5E7-8F1E-A146-87BD-7F3EAE0C0BA7}" destId="{A352316E-A2A8-8746-B2F6-F5CEE070D2DD}" srcOrd="0" destOrd="0" presId="urn:microsoft.com/office/officeart/2005/8/layout/process2"/>
    <dgm:cxn modelId="{DC865180-653F-B44E-A55D-99B61C87E12B}" srcId="{D0C762B6-CC64-5445-AD47-2A793056EF65}" destId="{BC69F74C-CE42-D041-8A4E-43423624ED7B}" srcOrd="3" destOrd="0" parTransId="{EC953F5B-AD9A-B044-890B-A669E5B7FC6B}" sibTransId="{66D429EB-A7C4-FC4C-AAF1-D35725133C8F}"/>
    <dgm:cxn modelId="{C1266F67-3291-EE41-9A1B-2F8800634399}" srcId="{D0C762B6-CC64-5445-AD47-2A793056EF65}" destId="{ECE77BC3-02AC-B942-8331-0EE916B9620C}" srcOrd="2" destOrd="0" parTransId="{E19320EB-9C4B-6342-A4DD-262456EBCE14}" sibTransId="{943A7762-4077-9546-9B1C-40340186B509}"/>
    <dgm:cxn modelId="{FC53789D-8C88-5643-93D0-C4376779A17C}" type="presOf" srcId="{B0B16247-8C2D-FC47-B158-78541A237412}" destId="{5D114A7B-2107-4440-A664-90840AA0393B}" srcOrd="0" destOrd="0" presId="urn:microsoft.com/office/officeart/2005/8/layout/process2"/>
    <dgm:cxn modelId="{EB70A5D0-B55B-8F4E-A5E3-B527BE173EFF}" type="presOf" srcId="{039BD674-4570-CB43-9BF2-3E5BB8A0F82B}" destId="{E26A0B4F-BCF6-DE42-ADB7-001EADE9D897}" srcOrd="0" destOrd="1" presId="urn:microsoft.com/office/officeart/2005/8/layout/process2"/>
    <dgm:cxn modelId="{8C3C69E4-247E-544D-B75F-C20654885868}" type="presOf" srcId="{943A7762-4077-9546-9B1C-40340186B509}" destId="{A349254B-5EA8-FD40-A370-063E773EB43D}" srcOrd="0" destOrd="0" presId="urn:microsoft.com/office/officeart/2005/8/layout/process2"/>
    <dgm:cxn modelId="{528E9A5A-B2A9-3947-BF55-74C2AEC17F42}" type="presOf" srcId="{66D429EB-A7C4-FC4C-AAF1-D35725133C8F}" destId="{1EB7FA1C-87B6-5643-AC1D-7A1A3642E1B6}" srcOrd="1" destOrd="0" presId="urn:microsoft.com/office/officeart/2005/8/layout/process2"/>
    <dgm:cxn modelId="{97B4675B-A954-6747-8B44-977F8C09370C}" type="presOf" srcId="{9DF7649A-710D-9A49-A464-3A1B79CA2F25}" destId="{4B26A9B5-9CCA-4549-8815-14C541666B18}" srcOrd="1" destOrd="0" presId="urn:microsoft.com/office/officeart/2005/8/layout/process2"/>
    <dgm:cxn modelId="{B734E349-B5A5-2C43-BDEB-E991449D4BC1}" type="presOf" srcId="{9DF7649A-710D-9A49-A464-3A1B79CA2F25}" destId="{5ED70D25-D627-6845-9E46-1DE8191DE0BD}" srcOrd="0" destOrd="0" presId="urn:microsoft.com/office/officeart/2005/8/layout/process2"/>
    <dgm:cxn modelId="{7FAA820D-DFA7-B74B-989F-AA820CFAA6AC}" type="presOf" srcId="{1B1E4356-8A8F-F448-8BAF-C2662E90BFA7}" destId="{64016C0E-D163-4542-B68D-0FB1834A0D53}" srcOrd="0" destOrd="0" presId="urn:microsoft.com/office/officeart/2005/8/layout/process2"/>
    <dgm:cxn modelId="{23CCE539-D8CC-DA47-AF32-BF9E9F45E54E}" srcId="{D0C762B6-CC64-5445-AD47-2A793056EF65}" destId="{1B1E4356-8A8F-F448-8BAF-C2662E90BFA7}" srcOrd="1" destOrd="0" parTransId="{EB0F154A-F0B9-D448-B636-D2F735F2DD72}" sibTransId="{592D41E4-AF09-9348-A8DD-4053E4DAD0A0}"/>
    <dgm:cxn modelId="{65A20E53-3DCA-4147-8D8D-98B69A3EDF53}" srcId="{BC69F74C-CE42-D041-8A4E-43423624ED7B}" destId="{039BD674-4570-CB43-9BF2-3E5BB8A0F82B}" srcOrd="0" destOrd="0" parTransId="{D2EAE484-82B7-9A4E-BE3F-553619277236}" sibTransId="{2F6AFAF7-A6CC-674D-B7F7-C32620CA1D93}"/>
    <dgm:cxn modelId="{0B8A7E49-A63A-AF42-9DCC-BB29C5631490}" type="presOf" srcId="{E798F5EF-D34F-7C45-B0A2-A99940359F31}" destId="{06912FFB-DD7B-9144-B893-6D0C70A82835}" srcOrd="0" destOrd="0" presId="urn:microsoft.com/office/officeart/2005/8/layout/process2"/>
    <dgm:cxn modelId="{7988DAC2-7B54-1742-8D5B-F016521B6147}" type="presOf" srcId="{BC69F74C-CE42-D041-8A4E-43423624ED7B}" destId="{E26A0B4F-BCF6-DE42-ADB7-001EADE9D897}" srcOrd="0" destOrd="0" presId="urn:microsoft.com/office/officeart/2005/8/layout/process2"/>
    <dgm:cxn modelId="{D156E1E6-7605-134E-B954-F162155A5B99}" type="presOf" srcId="{592D41E4-AF09-9348-A8DD-4053E4DAD0A0}" destId="{239E440C-2835-874E-B1DB-E9D4C7A64184}" srcOrd="0" destOrd="0" presId="urn:microsoft.com/office/officeart/2005/8/layout/process2"/>
    <dgm:cxn modelId="{EB371312-7270-4D4A-9A07-1855F9834208}" type="presParOf" srcId="{C392CE75-77F5-0245-980A-42631920BF55}" destId="{A352316E-A2A8-8746-B2F6-F5CEE070D2DD}" srcOrd="0" destOrd="0" presId="urn:microsoft.com/office/officeart/2005/8/layout/process2"/>
    <dgm:cxn modelId="{B010612F-AF4E-4947-89FB-8D3AD5202934}" type="presParOf" srcId="{C392CE75-77F5-0245-980A-42631920BF55}" destId="{06912FFB-DD7B-9144-B893-6D0C70A82835}" srcOrd="1" destOrd="0" presId="urn:microsoft.com/office/officeart/2005/8/layout/process2"/>
    <dgm:cxn modelId="{159CC834-9D60-2048-9E3C-F75CE7662653}" type="presParOf" srcId="{06912FFB-DD7B-9144-B893-6D0C70A82835}" destId="{D8EFB18E-EBB9-D444-9944-594A7E3F8395}" srcOrd="0" destOrd="0" presId="urn:microsoft.com/office/officeart/2005/8/layout/process2"/>
    <dgm:cxn modelId="{0AFF2956-5265-AF46-9FA4-3489C3DC19E4}" type="presParOf" srcId="{C392CE75-77F5-0245-980A-42631920BF55}" destId="{64016C0E-D163-4542-B68D-0FB1834A0D53}" srcOrd="2" destOrd="0" presId="urn:microsoft.com/office/officeart/2005/8/layout/process2"/>
    <dgm:cxn modelId="{4A6A3E0C-3B9D-5D48-949C-7D6F285ED4EF}" type="presParOf" srcId="{C392CE75-77F5-0245-980A-42631920BF55}" destId="{239E440C-2835-874E-B1DB-E9D4C7A64184}" srcOrd="3" destOrd="0" presId="urn:microsoft.com/office/officeart/2005/8/layout/process2"/>
    <dgm:cxn modelId="{3095D777-5D8D-2344-B108-AD0041EC82C4}" type="presParOf" srcId="{239E440C-2835-874E-B1DB-E9D4C7A64184}" destId="{E185E471-394A-4141-99BE-84BE57D867BF}" srcOrd="0" destOrd="0" presId="urn:microsoft.com/office/officeart/2005/8/layout/process2"/>
    <dgm:cxn modelId="{C588E93D-9915-DE47-BF34-C62AA4C1F0BD}" type="presParOf" srcId="{C392CE75-77F5-0245-980A-42631920BF55}" destId="{6A52105E-5CE3-1E44-927C-4AFD78ACF273}" srcOrd="4" destOrd="0" presId="urn:microsoft.com/office/officeart/2005/8/layout/process2"/>
    <dgm:cxn modelId="{370005EE-1FBE-4342-B7D7-6EC473DD2821}" type="presParOf" srcId="{C392CE75-77F5-0245-980A-42631920BF55}" destId="{A349254B-5EA8-FD40-A370-063E773EB43D}" srcOrd="5" destOrd="0" presId="urn:microsoft.com/office/officeart/2005/8/layout/process2"/>
    <dgm:cxn modelId="{8EEC32E6-3FFB-BA43-B41B-FE2E17B1CF18}" type="presParOf" srcId="{A349254B-5EA8-FD40-A370-063E773EB43D}" destId="{BC762960-76DC-AB43-916A-4DBBA9343A7F}" srcOrd="0" destOrd="0" presId="urn:microsoft.com/office/officeart/2005/8/layout/process2"/>
    <dgm:cxn modelId="{3D51692B-8D29-5047-833C-8E9BBBDEB754}" type="presParOf" srcId="{C392CE75-77F5-0245-980A-42631920BF55}" destId="{E26A0B4F-BCF6-DE42-ADB7-001EADE9D897}" srcOrd="6" destOrd="0" presId="urn:microsoft.com/office/officeart/2005/8/layout/process2"/>
    <dgm:cxn modelId="{4E5B197C-5ECB-7B46-86F7-8E874496C8FB}" type="presParOf" srcId="{C392CE75-77F5-0245-980A-42631920BF55}" destId="{77A9A228-DA94-A544-960A-C5DBD8B897E4}" srcOrd="7" destOrd="0" presId="urn:microsoft.com/office/officeart/2005/8/layout/process2"/>
    <dgm:cxn modelId="{0F041909-B07A-9046-96AF-901B3D7D8416}" type="presParOf" srcId="{77A9A228-DA94-A544-960A-C5DBD8B897E4}" destId="{1EB7FA1C-87B6-5643-AC1D-7A1A3642E1B6}" srcOrd="0" destOrd="0" presId="urn:microsoft.com/office/officeart/2005/8/layout/process2"/>
    <dgm:cxn modelId="{BA301B95-09B8-4F45-8470-B5B989846909}" type="presParOf" srcId="{C392CE75-77F5-0245-980A-42631920BF55}" destId="{2463A503-40A1-9543-AB64-8A13D8EDC942}" srcOrd="8" destOrd="0" presId="urn:microsoft.com/office/officeart/2005/8/layout/process2"/>
    <dgm:cxn modelId="{4EA18C71-F416-CC46-9214-FD297768590F}" type="presParOf" srcId="{C392CE75-77F5-0245-980A-42631920BF55}" destId="{E36CBEA9-39AC-6C4F-836A-568BA73CCAA3}" srcOrd="9" destOrd="0" presId="urn:microsoft.com/office/officeart/2005/8/layout/process2"/>
    <dgm:cxn modelId="{1068549C-C956-1E48-9896-661944535CB8}" type="presParOf" srcId="{E36CBEA9-39AC-6C4F-836A-568BA73CCAA3}" destId="{CD536940-D76C-064F-8E50-6FB96B79A815}" srcOrd="0" destOrd="0" presId="urn:microsoft.com/office/officeart/2005/8/layout/process2"/>
    <dgm:cxn modelId="{2D273672-07E8-2241-9BE1-73FE791E2048}" type="presParOf" srcId="{C392CE75-77F5-0245-980A-42631920BF55}" destId="{D601AF67-AFEF-AA47-BFB8-0B25D5933DED}" srcOrd="10" destOrd="0" presId="urn:microsoft.com/office/officeart/2005/8/layout/process2"/>
    <dgm:cxn modelId="{A58FE1C4-3E80-4642-A813-B6A2A486466E}" type="presParOf" srcId="{C392CE75-77F5-0245-980A-42631920BF55}" destId="{5ED70D25-D627-6845-9E46-1DE8191DE0BD}" srcOrd="11" destOrd="0" presId="urn:microsoft.com/office/officeart/2005/8/layout/process2"/>
    <dgm:cxn modelId="{15F63D39-4350-4D45-80A5-E029856DF2C2}" type="presParOf" srcId="{5ED70D25-D627-6845-9E46-1DE8191DE0BD}" destId="{4B26A9B5-9CCA-4549-8815-14C541666B18}" srcOrd="0" destOrd="0" presId="urn:microsoft.com/office/officeart/2005/8/layout/process2"/>
    <dgm:cxn modelId="{8218A656-1765-3D41-A078-28AA9129F9A5}" type="presParOf" srcId="{C392CE75-77F5-0245-980A-42631920BF55}" destId="{5D114A7B-2107-4440-A664-90840AA0393B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A0C8A0F-E703-C244-9CC0-9BB513A2AB6B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2E9776-197A-CC42-950E-B8DBEEBFE940}">
      <dgm:prSet phldrT="[Text]"/>
      <dgm:spPr/>
      <dgm:t>
        <a:bodyPr/>
        <a:lstStyle/>
        <a:p>
          <a:r>
            <a:rPr lang="en-US" dirty="0" smtClean="0"/>
            <a:t>CBC Results</a:t>
          </a:r>
          <a:endParaRPr lang="en-US" dirty="0"/>
        </a:p>
      </dgm:t>
    </dgm:pt>
    <dgm:pt modelId="{9E69CD56-7F83-AE45-8961-1BEDB8515A5E}" type="parTrans" cxnId="{4DACCCA5-3139-CD42-9487-93983F782254}">
      <dgm:prSet/>
      <dgm:spPr/>
      <dgm:t>
        <a:bodyPr/>
        <a:lstStyle/>
        <a:p>
          <a:endParaRPr lang="en-US"/>
        </a:p>
      </dgm:t>
    </dgm:pt>
    <dgm:pt modelId="{4E5D13BF-CCD6-2140-B7D6-8FEB143451CD}" type="sibTrans" cxnId="{4DACCCA5-3139-CD42-9487-93983F782254}">
      <dgm:prSet/>
      <dgm:spPr/>
      <dgm:t>
        <a:bodyPr/>
        <a:lstStyle/>
        <a:p>
          <a:endParaRPr lang="en-US"/>
        </a:p>
      </dgm:t>
    </dgm:pt>
    <dgm:pt modelId="{F5AC0A97-DB4D-F44F-8AE1-D2C08CFAD307}">
      <dgm:prSet phldrT="[Text]"/>
      <dgm:spPr/>
      <dgm:t>
        <a:bodyPr/>
        <a:lstStyle/>
        <a:p>
          <a:r>
            <a:rPr lang="en-US" dirty="0" smtClean="0"/>
            <a:t>- Low platelet count</a:t>
          </a:r>
        </a:p>
      </dgm:t>
    </dgm:pt>
    <dgm:pt modelId="{3CC2944D-FB3D-6849-B0E7-00959FAF2F88}" type="parTrans" cxnId="{8C62BC08-01FA-5949-93F2-BE7F202AE1C6}">
      <dgm:prSet/>
      <dgm:spPr/>
      <dgm:t>
        <a:bodyPr/>
        <a:lstStyle/>
        <a:p>
          <a:endParaRPr lang="en-US"/>
        </a:p>
      </dgm:t>
    </dgm:pt>
    <dgm:pt modelId="{1159C4E3-B9BF-6C40-8CAF-31F3F1945D8A}" type="sibTrans" cxnId="{8C62BC08-01FA-5949-93F2-BE7F202AE1C6}">
      <dgm:prSet/>
      <dgm:spPr/>
      <dgm:t>
        <a:bodyPr/>
        <a:lstStyle/>
        <a:p>
          <a:endParaRPr lang="en-US"/>
        </a:p>
      </dgm:t>
    </dgm:pt>
    <dgm:pt modelId="{5774C48D-F7EA-DA41-8352-EC0B63375DEA}">
      <dgm:prSet phldrT="[Text]"/>
      <dgm:spPr/>
      <dgm:t>
        <a:bodyPr/>
        <a:lstStyle/>
        <a:p>
          <a:r>
            <a:rPr lang="en-US" dirty="0" smtClean="0"/>
            <a:t>low sodium</a:t>
          </a:r>
          <a:endParaRPr lang="en-US" dirty="0"/>
        </a:p>
      </dgm:t>
    </dgm:pt>
    <dgm:pt modelId="{F15B75C1-2730-374C-8A96-F3001D3E6D07}" type="parTrans" cxnId="{BF5439E4-6ECA-6F43-92F5-41F79AAC8E06}">
      <dgm:prSet/>
      <dgm:spPr/>
      <dgm:t>
        <a:bodyPr/>
        <a:lstStyle/>
        <a:p>
          <a:endParaRPr lang="en-US"/>
        </a:p>
      </dgm:t>
    </dgm:pt>
    <dgm:pt modelId="{84D83DC9-1C3C-4B43-8EAD-BA2678CA96AB}" type="sibTrans" cxnId="{BF5439E4-6ECA-6F43-92F5-41F79AAC8E06}">
      <dgm:prSet/>
      <dgm:spPr/>
      <dgm:t>
        <a:bodyPr/>
        <a:lstStyle/>
        <a:p>
          <a:endParaRPr lang="en-US"/>
        </a:p>
      </dgm:t>
    </dgm:pt>
    <dgm:pt modelId="{9330453D-5800-8342-818F-08CE284DBBF5}">
      <dgm:prSet phldrT="[Text]"/>
      <dgm:spPr/>
      <dgm:t>
        <a:bodyPr/>
        <a:lstStyle/>
        <a:p>
          <a:r>
            <a:rPr lang="en-US" dirty="0" smtClean="0"/>
            <a:t>abnormal liver function (characterized by aminotransferase levels)</a:t>
          </a:r>
          <a:endParaRPr lang="en-US" dirty="0"/>
        </a:p>
      </dgm:t>
    </dgm:pt>
    <dgm:pt modelId="{687618B6-66FA-AB41-9606-9B10A75023CB}" type="parTrans" cxnId="{B01E4FD8-387F-274A-9736-BDA8EA93E0B8}">
      <dgm:prSet/>
      <dgm:spPr/>
      <dgm:t>
        <a:bodyPr/>
        <a:lstStyle/>
        <a:p>
          <a:endParaRPr lang="en-US"/>
        </a:p>
      </dgm:t>
    </dgm:pt>
    <dgm:pt modelId="{364E0A06-FCD4-C148-90D3-6C39FB5B77C4}" type="sibTrans" cxnId="{B01E4FD8-387F-274A-9736-BDA8EA93E0B8}">
      <dgm:prSet/>
      <dgm:spPr/>
      <dgm:t>
        <a:bodyPr/>
        <a:lstStyle/>
        <a:p>
          <a:endParaRPr lang="en-US"/>
        </a:p>
      </dgm:t>
    </dgm:pt>
    <dgm:pt modelId="{BD9293D0-F3D3-424F-9948-027846138476}">
      <dgm:prSet phldrT="[Text]"/>
      <dgm:spPr/>
      <dgm:t>
        <a:bodyPr/>
        <a:lstStyle/>
        <a:p>
          <a:r>
            <a:rPr lang="en-US" dirty="0" smtClean="0"/>
            <a:t>moderate leukocytosis (immune response against R. rickettsii)</a:t>
          </a:r>
          <a:endParaRPr lang="en-US" dirty="0"/>
        </a:p>
      </dgm:t>
    </dgm:pt>
    <dgm:pt modelId="{B49886FE-DC06-4A48-B670-195CA1CE7E8C}" type="parTrans" cxnId="{4DA403D9-843D-FA4A-B8A3-1EFEE665E3E0}">
      <dgm:prSet/>
      <dgm:spPr/>
      <dgm:t>
        <a:bodyPr/>
        <a:lstStyle/>
        <a:p>
          <a:endParaRPr lang="en-US"/>
        </a:p>
      </dgm:t>
    </dgm:pt>
    <dgm:pt modelId="{50C7A298-DA17-0740-96E4-0F26B5504CB5}" type="sibTrans" cxnId="{4DA403D9-843D-FA4A-B8A3-1EFEE665E3E0}">
      <dgm:prSet/>
      <dgm:spPr/>
      <dgm:t>
        <a:bodyPr/>
        <a:lstStyle/>
        <a:p>
          <a:endParaRPr lang="en-US"/>
        </a:p>
      </dgm:t>
    </dgm:pt>
    <dgm:pt modelId="{AD8D065F-CB0C-B24C-BF89-972CA87AB233}">
      <dgm:prSet phldrT="[Text]"/>
      <dgm:spPr/>
      <dgm:t>
        <a:bodyPr/>
        <a:lstStyle/>
        <a:p>
          <a:r>
            <a:rPr lang="en-US" dirty="0" smtClean="0"/>
            <a:t>Thrombocytopenia : </a:t>
          </a:r>
          <a:r>
            <a:rPr lang="en-US" dirty="0" smtClean="0"/>
            <a:t>endothelial cell attack causes decreased platelet circulation</a:t>
          </a:r>
        </a:p>
      </dgm:t>
    </dgm:pt>
    <dgm:pt modelId="{06DB379C-1F5F-FD4A-888C-F4C2928963AA}" type="parTrans" cxnId="{3D0E2A02-F544-E349-881C-AB0FF69B2B37}">
      <dgm:prSet/>
      <dgm:spPr/>
      <dgm:t>
        <a:bodyPr/>
        <a:lstStyle/>
        <a:p>
          <a:endParaRPr lang="en-US"/>
        </a:p>
      </dgm:t>
    </dgm:pt>
    <dgm:pt modelId="{61CED12B-0DD6-4B4E-A3A9-FAE732210EF0}" type="sibTrans" cxnId="{3D0E2A02-F544-E349-881C-AB0FF69B2B37}">
      <dgm:prSet/>
      <dgm:spPr/>
      <dgm:t>
        <a:bodyPr/>
        <a:lstStyle/>
        <a:p>
          <a:endParaRPr lang="en-US"/>
        </a:p>
      </dgm:t>
    </dgm:pt>
    <dgm:pt modelId="{B06BC590-2077-4647-82D5-397D2374B83A}">
      <dgm:prSet phldrT="[Text]"/>
      <dgm:spPr/>
      <dgm:t>
        <a:bodyPr/>
        <a:lstStyle/>
        <a:p>
          <a:r>
            <a:rPr lang="en-US" dirty="0" smtClean="0"/>
            <a:t>hyponatremia (low blood sodium)</a:t>
          </a:r>
        </a:p>
      </dgm:t>
    </dgm:pt>
    <dgm:pt modelId="{F82084E2-7169-4144-8D10-BDE498F132A3}" type="parTrans" cxnId="{DA9D1DC8-BC93-E244-B190-E7C628D13E82}">
      <dgm:prSet/>
      <dgm:spPr/>
      <dgm:t>
        <a:bodyPr/>
        <a:lstStyle/>
        <a:p>
          <a:endParaRPr lang="en-US"/>
        </a:p>
      </dgm:t>
    </dgm:pt>
    <dgm:pt modelId="{DF847965-88F1-1D45-B547-A58630201329}" type="sibTrans" cxnId="{DA9D1DC8-BC93-E244-B190-E7C628D13E82}">
      <dgm:prSet/>
      <dgm:spPr/>
      <dgm:t>
        <a:bodyPr/>
        <a:lstStyle/>
        <a:p>
          <a:endParaRPr lang="en-US"/>
        </a:p>
      </dgm:t>
    </dgm:pt>
    <dgm:pt modelId="{508C5C19-9C85-7E4C-9238-B6122183B2B6}">
      <dgm:prSet phldrT="[Text]"/>
      <dgm:spPr/>
      <dgm:t>
        <a:bodyPr/>
        <a:lstStyle/>
        <a:p>
          <a:r>
            <a:rPr lang="en-US" dirty="0" smtClean="0"/>
            <a:t>hypovolemia (low blood volume)</a:t>
          </a:r>
        </a:p>
      </dgm:t>
    </dgm:pt>
    <dgm:pt modelId="{8B23D73C-C7D4-374F-9642-7A5EE20C33AA}" type="parTrans" cxnId="{D74B7E8A-3C1A-2342-98A8-19258BC48343}">
      <dgm:prSet/>
      <dgm:spPr/>
      <dgm:t>
        <a:bodyPr/>
        <a:lstStyle/>
        <a:p>
          <a:endParaRPr lang="en-US"/>
        </a:p>
      </dgm:t>
    </dgm:pt>
    <dgm:pt modelId="{50B9C749-1CD5-9548-9D2F-233EB6BE069F}" type="sibTrans" cxnId="{D74B7E8A-3C1A-2342-98A8-19258BC48343}">
      <dgm:prSet/>
      <dgm:spPr/>
      <dgm:t>
        <a:bodyPr/>
        <a:lstStyle/>
        <a:p>
          <a:endParaRPr lang="en-US"/>
        </a:p>
      </dgm:t>
    </dgm:pt>
    <dgm:pt modelId="{64BC4E0B-FB76-4E49-BA43-8C5F141D389E}">
      <dgm:prSet phldrT="[Text]"/>
      <dgm:spPr/>
      <dgm:t>
        <a:bodyPr/>
        <a:lstStyle/>
        <a:p>
          <a:r>
            <a:rPr lang="en-US" dirty="0" smtClean="0"/>
            <a:t>decreased tissue perfusion (ADH release response causes further </a:t>
          </a:r>
          <a:r>
            <a:rPr lang="en-US" smtClean="0"/>
            <a:t>hyponatremia)  </a:t>
          </a:r>
          <a:endParaRPr lang="en-US" dirty="0" smtClean="0"/>
        </a:p>
      </dgm:t>
    </dgm:pt>
    <dgm:pt modelId="{57F085B6-2985-E049-956C-368BF5E13B9E}" type="parTrans" cxnId="{0E1936DF-BD8F-7D4E-BAB8-4B2B9DA79C15}">
      <dgm:prSet/>
      <dgm:spPr/>
      <dgm:t>
        <a:bodyPr/>
        <a:lstStyle/>
        <a:p>
          <a:endParaRPr lang="en-US"/>
        </a:p>
      </dgm:t>
    </dgm:pt>
    <dgm:pt modelId="{7DA5EC85-9467-4D48-9610-5B225B6EEB8C}" type="sibTrans" cxnId="{0E1936DF-BD8F-7D4E-BAB8-4B2B9DA79C15}">
      <dgm:prSet/>
      <dgm:spPr/>
      <dgm:t>
        <a:bodyPr/>
        <a:lstStyle/>
        <a:p>
          <a:endParaRPr lang="en-US"/>
        </a:p>
      </dgm:t>
    </dgm:pt>
    <dgm:pt modelId="{B23E2D70-BD8E-C741-83FF-36CD69227DAA}" type="pres">
      <dgm:prSet presAssocID="{0A0C8A0F-E703-C244-9CC0-9BB513A2AB6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DF1525D-C526-614E-9192-DBE244E77076}" type="pres">
      <dgm:prSet presAssocID="{6B2E9776-197A-CC42-950E-B8DBEEBFE940}" presName="thickLine" presStyleLbl="alignNode1" presStyleIdx="0" presStyleCnt="1"/>
      <dgm:spPr/>
    </dgm:pt>
    <dgm:pt modelId="{52A55B66-84F6-D645-8195-BC50E742960C}" type="pres">
      <dgm:prSet presAssocID="{6B2E9776-197A-CC42-950E-B8DBEEBFE940}" presName="horz1" presStyleCnt="0"/>
      <dgm:spPr/>
    </dgm:pt>
    <dgm:pt modelId="{B95D4D3F-ACDF-4B44-A41E-78E2B4FBBA29}" type="pres">
      <dgm:prSet presAssocID="{6B2E9776-197A-CC42-950E-B8DBEEBFE940}" presName="tx1" presStyleLbl="revTx" presStyleIdx="0" presStyleCnt="9"/>
      <dgm:spPr/>
      <dgm:t>
        <a:bodyPr/>
        <a:lstStyle/>
        <a:p>
          <a:endParaRPr lang="en-US"/>
        </a:p>
      </dgm:t>
    </dgm:pt>
    <dgm:pt modelId="{404F4272-5323-304B-AAF1-B7CEE2965A6D}" type="pres">
      <dgm:prSet presAssocID="{6B2E9776-197A-CC42-950E-B8DBEEBFE940}" presName="vert1" presStyleCnt="0"/>
      <dgm:spPr/>
    </dgm:pt>
    <dgm:pt modelId="{41B4F807-BB0D-8147-810A-A790FC3FB82E}" type="pres">
      <dgm:prSet presAssocID="{F5AC0A97-DB4D-F44F-8AE1-D2C08CFAD307}" presName="vertSpace2a" presStyleCnt="0"/>
      <dgm:spPr/>
    </dgm:pt>
    <dgm:pt modelId="{28354962-33CF-1A45-A5FE-D8D1C436F4AE}" type="pres">
      <dgm:prSet presAssocID="{F5AC0A97-DB4D-F44F-8AE1-D2C08CFAD307}" presName="horz2" presStyleCnt="0"/>
      <dgm:spPr/>
    </dgm:pt>
    <dgm:pt modelId="{6B587302-082C-9146-9ECF-6DEB01A2DC82}" type="pres">
      <dgm:prSet presAssocID="{F5AC0A97-DB4D-F44F-8AE1-D2C08CFAD307}" presName="horzSpace2" presStyleCnt="0"/>
      <dgm:spPr/>
    </dgm:pt>
    <dgm:pt modelId="{E71E6994-AFEE-AD45-AEEC-374BE22DC98F}" type="pres">
      <dgm:prSet presAssocID="{F5AC0A97-DB4D-F44F-8AE1-D2C08CFAD307}" presName="tx2" presStyleLbl="revTx" presStyleIdx="1" presStyleCnt="9"/>
      <dgm:spPr/>
      <dgm:t>
        <a:bodyPr/>
        <a:lstStyle/>
        <a:p>
          <a:endParaRPr lang="en-US"/>
        </a:p>
      </dgm:t>
    </dgm:pt>
    <dgm:pt modelId="{F91D7993-5B46-E545-B30D-044DE8B4AD67}" type="pres">
      <dgm:prSet presAssocID="{F5AC0A97-DB4D-F44F-8AE1-D2C08CFAD307}" presName="vert2" presStyleCnt="0"/>
      <dgm:spPr/>
    </dgm:pt>
    <dgm:pt modelId="{9EB21FC4-3E87-524C-A52D-C94368A79D25}" type="pres">
      <dgm:prSet presAssocID="{F5AC0A97-DB4D-F44F-8AE1-D2C08CFAD307}" presName="thinLine2b" presStyleLbl="callout" presStyleIdx="0" presStyleCnt="8"/>
      <dgm:spPr/>
    </dgm:pt>
    <dgm:pt modelId="{C46B314F-A9B9-F042-B4D6-02066B8713B8}" type="pres">
      <dgm:prSet presAssocID="{F5AC0A97-DB4D-F44F-8AE1-D2C08CFAD307}" presName="vertSpace2b" presStyleCnt="0"/>
      <dgm:spPr/>
    </dgm:pt>
    <dgm:pt modelId="{C2B1F6F2-349D-CC4B-9378-735E25739A65}" type="pres">
      <dgm:prSet presAssocID="{5774C48D-F7EA-DA41-8352-EC0B63375DEA}" presName="horz2" presStyleCnt="0"/>
      <dgm:spPr/>
    </dgm:pt>
    <dgm:pt modelId="{1C3D69E9-4BD1-CB4D-8D38-2A6EBA1651A9}" type="pres">
      <dgm:prSet presAssocID="{5774C48D-F7EA-DA41-8352-EC0B63375DEA}" presName="horzSpace2" presStyleCnt="0"/>
      <dgm:spPr/>
    </dgm:pt>
    <dgm:pt modelId="{3E61BD4C-CF44-884F-B428-A7C229705772}" type="pres">
      <dgm:prSet presAssocID="{5774C48D-F7EA-DA41-8352-EC0B63375DEA}" presName="tx2" presStyleLbl="revTx" presStyleIdx="2" presStyleCnt="9"/>
      <dgm:spPr/>
      <dgm:t>
        <a:bodyPr/>
        <a:lstStyle/>
        <a:p>
          <a:endParaRPr lang="en-US"/>
        </a:p>
      </dgm:t>
    </dgm:pt>
    <dgm:pt modelId="{F0470234-71AE-5D48-98D9-53F8AB36A232}" type="pres">
      <dgm:prSet presAssocID="{5774C48D-F7EA-DA41-8352-EC0B63375DEA}" presName="vert2" presStyleCnt="0"/>
      <dgm:spPr/>
    </dgm:pt>
    <dgm:pt modelId="{BE3E09EA-DE73-7542-8E2E-A2B07FDAB25B}" type="pres">
      <dgm:prSet presAssocID="{5774C48D-F7EA-DA41-8352-EC0B63375DEA}" presName="thinLine2b" presStyleLbl="callout" presStyleIdx="1" presStyleCnt="8"/>
      <dgm:spPr/>
    </dgm:pt>
    <dgm:pt modelId="{26B526B2-0451-694E-8259-8CB645CA4AF0}" type="pres">
      <dgm:prSet presAssocID="{5774C48D-F7EA-DA41-8352-EC0B63375DEA}" presName="vertSpace2b" presStyleCnt="0"/>
      <dgm:spPr/>
    </dgm:pt>
    <dgm:pt modelId="{FCE8D9CF-83E2-3D43-9B21-99F962CF63E5}" type="pres">
      <dgm:prSet presAssocID="{9330453D-5800-8342-818F-08CE284DBBF5}" presName="horz2" presStyleCnt="0"/>
      <dgm:spPr/>
    </dgm:pt>
    <dgm:pt modelId="{EDA31743-89C9-6E4D-A8FF-589D45C6567B}" type="pres">
      <dgm:prSet presAssocID="{9330453D-5800-8342-818F-08CE284DBBF5}" presName="horzSpace2" presStyleCnt="0"/>
      <dgm:spPr/>
    </dgm:pt>
    <dgm:pt modelId="{8D6C0B35-E9B1-AA4B-9D12-38DBE8413CCD}" type="pres">
      <dgm:prSet presAssocID="{9330453D-5800-8342-818F-08CE284DBBF5}" presName="tx2" presStyleLbl="revTx" presStyleIdx="3" presStyleCnt="9"/>
      <dgm:spPr/>
      <dgm:t>
        <a:bodyPr/>
        <a:lstStyle/>
        <a:p>
          <a:endParaRPr lang="en-US"/>
        </a:p>
      </dgm:t>
    </dgm:pt>
    <dgm:pt modelId="{880044A7-037B-2143-A5C1-E3FDF92944F4}" type="pres">
      <dgm:prSet presAssocID="{9330453D-5800-8342-818F-08CE284DBBF5}" presName="vert2" presStyleCnt="0"/>
      <dgm:spPr/>
    </dgm:pt>
    <dgm:pt modelId="{5B818D4B-362C-7747-9997-4907E1EF5E10}" type="pres">
      <dgm:prSet presAssocID="{9330453D-5800-8342-818F-08CE284DBBF5}" presName="thinLine2b" presStyleLbl="callout" presStyleIdx="2" presStyleCnt="8"/>
      <dgm:spPr/>
    </dgm:pt>
    <dgm:pt modelId="{99B274AE-16AF-CF45-AE12-A5CDF4D2B851}" type="pres">
      <dgm:prSet presAssocID="{9330453D-5800-8342-818F-08CE284DBBF5}" presName="vertSpace2b" presStyleCnt="0"/>
      <dgm:spPr/>
    </dgm:pt>
    <dgm:pt modelId="{1A6EF5C3-60A3-3A4A-B3CB-A35399A0F1A1}" type="pres">
      <dgm:prSet presAssocID="{BD9293D0-F3D3-424F-9948-027846138476}" presName="horz2" presStyleCnt="0"/>
      <dgm:spPr/>
    </dgm:pt>
    <dgm:pt modelId="{650B4B6D-239A-3640-80E4-6A7CDE254D25}" type="pres">
      <dgm:prSet presAssocID="{BD9293D0-F3D3-424F-9948-027846138476}" presName="horzSpace2" presStyleCnt="0"/>
      <dgm:spPr/>
    </dgm:pt>
    <dgm:pt modelId="{EC3C88C4-72C0-6644-B56A-CB6D74712C13}" type="pres">
      <dgm:prSet presAssocID="{BD9293D0-F3D3-424F-9948-027846138476}" presName="tx2" presStyleLbl="revTx" presStyleIdx="4" presStyleCnt="9"/>
      <dgm:spPr/>
      <dgm:t>
        <a:bodyPr/>
        <a:lstStyle/>
        <a:p>
          <a:endParaRPr lang="en-US"/>
        </a:p>
      </dgm:t>
    </dgm:pt>
    <dgm:pt modelId="{8130D739-7A08-A84F-A639-C35CE8553EF7}" type="pres">
      <dgm:prSet presAssocID="{BD9293D0-F3D3-424F-9948-027846138476}" presName="vert2" presStyleCnt="0"/>
      <dgm:spPr/>
    </dgm:pt>
    <dgm:pt modelId="{4B398DF1-4FAF-2E47-BCE1-7D112AB6E272}" type="pres">
      <dgm:prSet presAssocID="{BD9293D0-F3D3-424F-9948-027846138476}" presName="thinLine2b" presStyleLbl="callout" presStyleIdx="3" presStyleCnt="8"/>
      <dgm:spPr/>
    </dgm:pt>
    <dgm:pt modelId="{5B00F095-7F27-6C49-9EE9-D3483A741535}" type="pres">
      <dgm:prSet presAssocID="{BD9293D0-F3D3-424F-9948-027846138476}" presName="vertSpace2b" presStyleCnt="0"/>
      <dgm:spPr/>
    </dgm:pt>
    <dgm:pt modelId="{7D39B21F-4DD7-8D4C-B2E8-84ED9A21C1C1}" type="pres">
      <dgm:prSet presAssocID="{AD8D065F-CB0C-B24C-BF89-972CA87AB233}" presName="horz2" presStyleCnt="0"/>
      <dgm:spPr/>
    </dgm:pt>
    <dgm:pt modelId="{33F8FEBB-D9C0-514F-8660-856C72B794CB}" type="pres">
      <dgm:prSet presAssocID="{AD8D065F-CB0C-B24C-BF89-972CA87AB233}" presName="horzSpace2" presStyleCnt="0"/>
      <dgm:spPr/>
    </dgm:pt>
    <dgm:pt modelId="{8BD0F6ED-D913-9A4D-9D57-803FF899B12F}" type="pres">
      <dgm:prSet presAssocID="{AD8D065F-CB0C-B24C-BF89-972CA87AB233}" presName="tx2" presStyleLbl="revTx" presStyleIdx="5" presStyleCnt="9"/>
      <dgm:spPr/>
      <dgm:t>
        <a:bodyPr/>
        <a:lstStyle/>
        <a:p>
          <a:endParaRPr lang="en-US"/>
        </a:p>
      </dgm:t>
    </dgm:pt>
    <dgm:pt modelId="{662F00E0-8C94-5145-AC38-F20BB14D36EA}" type="pres">
      <dgm:prSet presAssocID="{AD8D065F-CB0C-B24C-BF89-972CA87AB233}" presName="vert2" presStyleCnt="0"/>
      <dgm:spPr/>
    </dgm:pt>
    <dgm:pt modelId="{9F39C861-62B9-494A-B45D-FA5C26B75723}" type="pres">
      <dgm:prSet presAssocID="{AD8D065F-CB0C-B24C-BF89-972CA87AB233}" presName="thinLine2b" presStyleLbl="callout" presStyleIdx="4" presStyleCnt="8"/>
      <dgm:spPr/>
    </dgm:pt>
    <dgm:pt modelId="{39B9E8B3-DDFB-7341-B076-886217DA75CC}" type="pres">
      <dgm:prSet presAssocID="{AD8D065F-CB0C-B24C-BF89-972CA87AB233}" presName="vertSpace2b" presStyleCnt="0"/>
      <dgm:spPr/>
    </dgm:pt>
    <dgm:pt modelId="{92891A7D-A181-0042-8F59-7DE4C90ED009}" type="pres">
      <dgm:prSet presAssocID="{B06BC590-2077-4647-82D5-397D2374B83A}" presName="horz2" presStyleCnt="0"/>
      <dgm:spPr/>
    </dgm:pt>
    <dgm:pt modelId="{0E5CCAD2-E874-784B-9DA3-4D0D76D0457B}" type="pres">
      <dgm:prSet presAssocID="{B06BC590-2077-4647-82D5-397D2374B83A}" presName="horzSpace2" presStyleCnt="0"/>
      <dgm:spPr/>
    </dgm:pt>
    <dgm:pt modelId="{22F86348-883E-1A44-98D0-F70AB3BE464C}" type="pres">
      <dgm:prSet presAssocID="{B06BC590-2077-4647-82D5-397D2374B83A}" presName="tx2" presStyleLbl="revTx" presStyleIdx="6" presStyleCnt="9"/>
      <dgm:spPr/>
      <dgm:t>
        <a:bodyPr/>
        <a:lstStyle/>
        <a:p>
          <a:endParaRPr lang="en-US"/>
        </a:p>
      </dgm:t>
    </dgm:pt>
    <dgm:pt modelId="{8279D7FA-54B8-6D47-BD24-06E57AD01ECE}" type="pres">
      <dgm:prSet presAssocID="{B06BC590-2077-4647-82D5-397D2374B83A}" presName="vert2" presStyleCnt="0"/>
      <dgm:spPr/>
    </dgm:pt>
    <dgm:pt modelId="{E606E357-975D-8A44-B698-11E2C1E226AD}" type="pres">
      <dgm:prSet presAssocID="{B06BC590-2077-4647-82D5-397D2374B83A}" presName="thinLine2b" presStyleLbl="callout" presStyleIdx="5" presStyleCnt="8"/>
      <dgm:spPr/>
    </dgm:pt>
    <dgm:pt modelId="{2F6A3AE9-CF94-0949-BBE2-63CDEBEA7532}" type="pres">
      <dgm:prSet presAssocID="{B06BC590-2077-4647-82D5-397D2374B83A}" presName="vertSpace2b" presStyleCnt="0"/>
      <dgm:spPr/>
    </dgm:pt>
    <dgm:pt modelId="{F36727AC-2F5A-6340-962D-C60B9683F3C5}" type="pres">
      <dgm:prSet presAssocID="{508C5C19-9C85-7E4C-9238-B6122183B2B6}" presName="horz2" presStyleCnt="0"/>
      <dgm:spPr/>
    </dgm:pt>
    <dgm:pt modelId="{C5B98DFE-D221-A147-829E-58C99B6B41D7}" type="pres">
      <dgm:prSet presAssocID="{508C5C19-9C85-7E4C-9238-B6122183B2B6}" presName="horzSpace2" presStyleCnt="0"/>
      <dgm:spPr/>
    </dgm:pt>
    <dgm:pt modelId="{5B7DE92E-F076-3748-A322-E7CB937B4143}" type="pres">
      <dgm:prSet presAssocID="{508C5C19-9C85-7E4C-9238-B6122183B2B6}" presName="tx2" presStyleLbl="revTx" presStyleIdx="7" presStyleCnt="9"/>
      <dgm:spPr/>
      <dgm:t>
        <a:bodyPr/>
        <a:lstStyle/>
        <a:p>
          <a:endParaRPr lang="en-US"/>
        </a:p>
      </dgm:t>
    </dgm:pt>
    <dgm:pt modelId="{A5668F3F-8524-AA4E-B870-1C792E46D290}" type="pres">
      <dgm:prSet presAssocID="{508C5C19-9C85-7E4C-9238-B6122183B2B6}" presName="vert2" presStyleCnt="0"/>
      <dgm:spPr/>
    </dgm:pt>
    <dgm:pt modelId="{2FCA6B50-52AF-4E4F-BD44-1D62522F2B58}" type="pres">
      <dgm:prSet presAssocID="{508C5C19-9C85-7E4C-9238-B6122183B2B6}" presName="thinLine2b" presStyleLbl="callout" presStyleIdx="6" presStyleCnt="8"/>
      <dgm:spPr/>
    </dgm:pt>
    <dgm:pt modelId="{40DCA348-91E3-E348-AE3F-32C27694D6C8}" type="pres">
      <dgm:prSet presAssocID="{508C5C19-9C85-7E4C-9238-B6122183B2B6}" presName="vertSpace2b" presStyleCnt="0"/>
      <dgm:spPr/>
    </dgm:pt>
    <dgm:pt modelId="{0942597D-8015-8947-B09A-236890F19B0D}" type="pres">
      <dgm:prSet presAssocID="{64BC4E0B-FB76-4E49-BA43-8C5F141D389E}" presName="horz2" presStyleCnt="0"/>
      <dgm:spPr/>
    </dgm:pt>
    <dgm:pt modelId="{343D8ED8-F129-4B42-82C3-985E12278B31}" type="pres">
      <dgm:prSet presAssocID="{64BC4E0B-FB76-4E49-BA43-8C5F141D389E}" presName="horzSpace2" presStyleCnt="0"/>
      <dgm:spPr/>
    </dgm:pt>
    <dgm:pt modelId="{42A63ACF-66C3-9443-8AD8-C1DCC902127B}" type="pres">
      <dgm:prSet presAssocID="{64BC4E0B-FB76-4E49-BA43-8C5F141D389E}" presName="tx2" presStyleLbl="revTx" presStyleIdx="8" presStyleCnt="9"/>
      <dgm:spPr/>
      <dgm:t>
        <a:bodyPr/>
        <a:lstStyle/>
        <a:p>
          <a:endParaRPr lang="en-US"/>
        </a:p>
      </dgm:t>
    </dgm:pt>
    <dgm:pt modelId="{B44910CB-E9A7-B04B-B782-F1C84910EF37}" type="pres">
      <dgm:prSet presAssocID="{64BC4E0B-FB76-4E49-BA43-8C5F141D389E}" presName="vert2" presStyleCnt="0"/>
      <dgm:spPr/>
    </dgm:pt>
    <dgm:pt modelId="{611E6C43-0EFF-1444-9FB7-FAADFCF5476B}" type="pres">
      <dgm:prSet presAssocID="{64BC4E0B-FB76-4E49-BA43-8C5F141D389E}" presName="thinLine2b" presStyleLbl="callout" presStyleIdx="7" presStyleCnt="8"/>
      <dgm:spPr/>
    </dgm:pt>
    <dgm:pt modelId="{FE785354-B882-5F4B-8B86-0DEEEEB969DA}" type="pres">
      <dgm:prSet presAssocID="{64BC4E0B-FB76-4E49-BA43-8C5F141D389E}" presName="vertSpace2b" presStyleCnt="0"/>
      <dgm:spPr/>
    </dgm:pt>
  </dgm:ptLst>
  <dgm:cxnLst>
    <dgm:cxn modelId="{E5E31E0B-7DB1-8741-B659-471B45B2B473}" type="presOf" srcId="{BD9293D0-F3D3-424F-9948-027846138476}" destId="{EC3C88C4-72C0-6644-B56A-CB6D74712C13}" srcOrd="0" destOrd="0" presId="urn:microsoft.com/office/officeart/2008/layout/LinedList"/>
    <dgm:cxn modelId="{4DA403D9-843D-FA4A-B8A3-1EFEE665E3E0}" srcId="{6B2E9776-197A-CC42-950E-B8DBEEBFE940}" destId="{BD9293D0-F3D3-424F-9948-027846138476}" srcOrd="3" destOrd="0" parTransId="{B49886FE-DC06-4A48-B670-195CA1CE7E8C}" sibTransId="{50C7A298-DA17-0740-96E4-0F26B5504CB5}"/>
    <dgm:cxn modelId="{EA71807B-AE25-E743-96CF-13273954BFCC}" type="presOf" srcId="{5774C48D-F7EA-DA41-8352-EC0B63375DEA}" destId="{3E61BD4C-CF44-884F-B428-A7C229705772}" srcOrd="0" destOrd="0" presId="urn:microsoft.com/office/officeart/2008/layout/LinedList"/>
    <dgm:cxn modelId="{F7A4E129-986E-9149-AE8B-7F534E6B9933}" type="presOf" srcId="{F5AC0A97-DB4D-F44F-8AE1-D2C08CFAD307}" destId="{E71E6994-AFEE-AD45-AEEC-374BE22DC98F}" srcOrd="0" destOrd="0" presId="urn:microsoft.com/office/officeart/2008/layout/LinedList"/>
    <dgm:cxn modelId="{3D0E2A02-F544-E349-881C-AB0FF69B2B37}" srcId="{6B2E9776-197A-CC42-950E-B8DBEEBFE940}" destId="{AD8D065F-CB0C-B24C-BF89-972CA87AB233}" srcOrd="4" destOrd="0" parTransId="{06DB379C-1F5F-FD4A-888C-F4C2928963AA}" sibTransId="{61CED12B-0DD6-4B4E-A3A9-FAE732210EF0}"/>
    <dgm:cxn modelId="{DA9D1DC8-BC93-E244-B190-E7C628D13E82}" srcId="{6B2E9776-197A-CC42-950E-B8DBEEBFE940}" destId="{B06BC590-2077-4647-82D5-397D2374B83A}" srcOrd="5" destOrd="0" parTransId="{F82084E2-7169-4144-8D10-BDE498F132A3}" sibTransId="{DF847965-88F1-1D45-B547-A58630201329}"/>
    <dgm:cxn modelId="{8C62BC08-01FA-5949-93F2-BE7F202AE1C6}" srcId="{6B2E9776-197A-CC42-950E-B8DBEEBFE940}" destId="{F5AC0A97-DB4D-F44F-8AE1-D2C08CFAD307}" srcOrd="0" destOrd="0" parTransId="{3CC2944D-FB3D-6849-B0E7-00959FAF2F88}" sibTransId="{1159C4E3-B9BF-6C40-8CAF-31F3F1945D8A}"/>
    <dgm:cxn modelId="{9AD9C047-47F1-EE47-842A-AD8E104915DC}" type="presOf" srcId="{0A0C8A0F-E703-C244-9CC0-9BB513A2AB6B}" destId="{B23E2D70-BD8E-C741-83FF-36CD69227DAA}" srcOrd="0" destOrd="0" presId="urn:microsoft.com/office/officeart/2008/layout/LinedList"/>
    <dgm:cxn modelId="{8A479ABF-CFA2-9E47-B83C-9175A17327B2}" type="presOf" srcId="{B06BC590-2077-4647-82D5-397D2374B83A}" destId="{22F86348-883E-1A44-98D0-F70AB3BE464C}" srcOrd="0" destOrd="0" presId="urn:microsoft.com/office/officeart/2008/layout/LinedList"/>
    <dgm:cxn modelId="{4DACCCA5-3139-CD42-9487-93983F782254}" srcId="{0A0C8A0F-E703-C244-9CC0-9BB513A2AB6B}" destId="{6B2E9776-197A-CC42-950E-B8DBEEBFE940}" srcOrd="0" destOrd="0" parTransId="{9E69CD56-7F83-AE45-8961-1BEDB8515A5E}" sibTransId="{4E5D13BF-CCD6-2140-B7D6-8FEB143451CD}"/>
    <dgm:cxn modelId="{55BC839B-68D1-7045-B42F-8714DB1058F5}" type="presOf" srcId="{9330453D-5800-8342-818F-08CE284DBBF5}" destId="{8D6C0B35-E9B1-AA4B-9D12-38DBE8413CCD}" srcOrd="0" destOrd="0" presId="urn:microsoft.com/office/officeart/2008/layout/LinedList"/>
    <dgm:cxn modelId="{0E1936DF-BD8F-7D4E-BAB8-4B2B9DA79C15}" srcId="{6B2E9776-197A-CC42-950E-B8DBEEBFE940}" destId="{64BC4E0B-FB76-4E49-BA43-8C5F141D389E}" srcOrd="7" destOrd="0" parTransId="{57F085B6-2985-E049-956C-368BF5E13B9E}" sibTransId="{7DA5EC85-9467-4D48-9610-5B225B6EEB8C}"/>
    <dgm:cxn modelId="{BF5439E4-6ECA-6F43-92F5-41F79AAC8E06}" srcId="{6B2E9776-197A-CC42-950E-B8DBEEBFE940}" destId="{5774C48D-F7EA-DA41-8352-EC0B63375DEA}" srcOrd="1" destOrd="0" parTransId="{F15B75C1-2730-374C-8A96-F3001D3E6D07}" sibTransId="{84D83DC9-1C3C-4B43-8EAD-BA2678CA96AB}"/>
    <dgm:cxn modelId="{B01E4FD8-387F-274A-9736-BDA8EA93E0B8}" srcId="{6B2E9776-197A-CC42-950E-B8DBEEBFE940}" destId="{9330453D-5800-8342-818F-08CE284DBBF5}" srcOrd="2" destOrd="0" parTransId="{687618B6-66FA-AB41-9606-9B10A75023CB}" sibTransId="{364E0A06-FCD4-C148-90D3-6C39FB5B77C4}"/>
    <dgm:cxn modelId="{D74B7E8A-3C1A-2342-98A8-19258BC48343}" srcId="{6B2E9776-197A-CC42-950E-B8DBEEBFE940}" destId="{508C5C19-9C85-7E4C-9238-B6122183B2B6}" srcOrd="6" destOrd="0" parTransId="{8B23D73C-C7D4-374F-9642-7A5EE20C33AA}" sibTransId="{50B9C749-1CD5-9548-9D2F-233EB6BE069F}"/>
    <dgm:cxn modelId="{70320BCD-BF8F-4A46-A8AD-3555A3BC21D8}" type="presOf" srcId="{6B2E9776-197A-CC42-950E-B8DBEEBFE940}" destId="{B95D4D3F-ACDF-4B44-A41E-78E2B4FBBA29}" srcOrd="0" destOrd="0" presId="urn:microsoft.com/office/officeart/2008/layout/LinedList"/>
    <dgm:cxn modelId="{3247C772-1866-A64F-A983-7A42CEBA4275}" type="presOf" srcId="{AD8D065F-CB0C-B24C-BF89-972CA87AB233}" destId="{8BD0F6ED-D913-9A4D-9D57-803FF899B12F}" srcOrd="0" destOrd="0" presId="urn:microsoft.com/office/officeart/2008/layout/LinedList"/>
    <dgm:cxn modelId="{2CEE553A-990B-9F49-86AA-372BBD2E2D42}" type="presOf" srcId="{64BC4E0B-FB76-4E49-BA43-8C5F141D389E}" destId="{42A63ACF-66C3-9443-8AD8-C1DCC902127B}" srcOrd="0" destOrd="0" presId="urn:microsoft.com/office/officeart/2008/layout/LinedList"/>
    <dgm:cxn modelId="{972D5043-6A2F-E64F-B7E9-13EABC3F52F6}" type="presOf" srcId="{508C5C19-9C85-7E4C-9238-B6122183B2B6}" destId="{5B7DE92E-F076-3748-A322-E7CB937B4143}" srcOrd="0" destOrd="0" presId="urn:microsoft.com/office/officeart/2008/layout/LinedList"/>
    <dgm:cxn modelId="{C5AAF394-5A7F-C44B-BEF9-BC893B748108}" type="presParOf" srcId="{B23E2D70-BD8E-C741-83FF-36CD69227DAA}" destId="{0DF1525D-C526-614E-9192-DBE244E77076}" srcOrd="0" destOrd="0" presId="urn:microsoft.com/office/officeart/2008/layout/LinedList"/>
    <dgm:cxn modelId="{DD86D9F0-F2E7-D149-9DEA-E3378FBDBA5A}" type="presParOf" srcId="{B23E2D70-BD8E-C741-83FF-36CD69227DAA}" destId="{52A55B66-84F6-D645-8195-BC50E742960C}" srcOrd="1" destOrd="0" presId="urn:microsoft.com/office/officeart/2008/layout/LinedList"/>
    <dgm:cxn modelId="{CBF93D0B-CF7D-3340-87B1-9B50F8E535CF}" type="presParOf" srcId="{52A55B66-84F6-D645-8195-BC50E742960C}" destId="{B95D4D3F-ACDF-4B44-A41E-78E2B4FBBA29}" srcOrd="0" destOrd="0" presId="urn:microsoft.com/office/officeart/2008/layout/LinedList"/>
    <dgm:cxn modelId="{41F2FB9E-AC62-0045-8AD6-482AC036B748}" type="presParOf" srcId="{52A55B66-84F6-D645-8195-BC50E742960C}" destId="{404F4272-5323-304B-AAF1-B7CEE2965A6D}" srcOrd="1" destOrd="0" presId="urn:microsoft.com/office/officeart/2008/layout/LinedList"/>
    <dgm:cxn modelId="{BD297B08-A91C-6B42-95C5-74ADE3A6ABE7}" type="presParOf" srcId="{404F4272-5323-304B-AAF1-B7CEE2965A6D}" destId="{41B4F807-BB0D-8147-810A-A790FC3FB82E}" srcOrd="0" destOrd="0" presId="urn:microsoft.com/office/officeart/2008/layout/LinedList"/>
    <dgm:cxn modelId="{B64242C9-2D94-DF4A-BC95-AB9A28696EFA}" type="presParOf" srcId="{404F4272-5323-304B-AAF1-B7CEE2965A6D}" destId="{28354962-33CF-1A45-A5FE-D8D1C436F4AE}" srcOrd="1" destOrd="0" presId="urn:microsoft.com/office/officeart/2008/layout/LinedList"/>
    <dgm:cxn modelId="{CAF780F8-9C6B-A245-A585-5447E21100F4}" type="presParOf" srcId="{28354962-33CF-1A45-A5FE-D8D1C436F4AE}" destId="{6B587302-082C-9146-9ECF-6DEB01A2DC82}" srcOrd="0" destOrd="0" presId="urn:microsoft.com/office/officeart/2008/layout/LinedList"/>
    <dgm:cxn modelId="{E500634C-0EF0-DC49-9B62-3F09D8B01F74}" type="presParOf" srcId="{28354962-33CF-1A45-A5FE-D8D1C436F4AE}" destId="{E71E6994-AFEE-AD45-AEEC-374BE22DC98F}" srcOrd="1" destOrd="0" presId="urn:microsoft.com/office/officeart/2008/layout/LinedList"/>
    <dgm:cxn modelId="{AA4A980D-3F2C-8E4E-95E7-8124273F61FB}" type="presParOf" srcId="{28354962-33CF-1A45-A5FE-D8D1C436F4AE}" destId="{F91D7993-5B46-E545-B30D-044DE8B4AD67}" srcOrd="2" destOrd="0" presId="urn:microsoft.com/office/officeart/2008/layout/LinedList"/>
    <dgm:cxn modelId="{B2DE79FF-317A-7C4C-BB2F-AD8E6F207144}" type="presParOf" srcId="{404F4272-5323-304B-AAF1-B7CEE2965A6D}" destId="{9EB21FC4-3E87-524C-A52D-C94368A79D25}" srcOrd="2" destOrd="0" presId="urn:microsoft.com/office/officeart/2008/layout/LinedList"/>
    <dgm:cxn modelId="{3B56260E-9E48-E04F-A58C-27D8C9CE51B9}" type="presParOf" srcId="{404F4272-5323-304B-AAF1-B7CEE2965A6D}" destId="{C46B314F-A9B9-F042-B4D6-02066B8713B8}" srcOrd="3" destOrd="0" presId="urn:microsoft.com/office/officeart/2008/layout/LinedList"/>
    <dgm:cxn modelId="{0E537D97-5070-9040-A39F-946B9BFBEDB5}" type="presParOf" srcId="{404F4272-5323-304B-AAF1-B7CEE2965A6D}" destId="{C2B1F6F2-349D-CC4B-9378-735E25739A65}" srcOrd="4" destOrd="0" presId="urn:microsoft.com/office/officeart/2008/layout/LinedList"/>
    <dgm:cxn modelId="{2792EBA1-A719-D54F-8948-5D6FCEFD723D}" type="presParOf" srcId="{C2B1F6F2-349D-CC4B-9378-735E25739A65}" destId="{1C3D69E9-4BD1-CB4D-8D38-2A6EBA1651A9}" srcOrd="0" destOrd="0" presId="urn:microsoft.com/office/officeart/2008/layout/LinedList"/>
    <dgm:cxn modelId="{752C43F5-F700-0F4E-A36B-5BDC740F9FB6}" type="presParOf" srcId="{C2B1F6F2-349D-CC4B-9378-735E25739A65}" destId="{3E61BD4C-CF44-884F-B428-A7C229705772}" srcOrd="1" destOrd="0" presId="urn:microsoft.com/office/officeart/2008/layout/LinedList"/>
    <dgm:cxn modelId="{FF646C68-53F8-BB47-B5A3-E16786C0AD91}" type="presParOf" srcId="{C2B1F6F2-349D-CC4B-9378-735E25739A65}" destId="{F0470234-71AE-5D48-98D9-53F8AB36A232}" srcOrd="2" destOrd="0" presId="urn:microsoft.com/office/officeart/2008/layout/LinedList"/>
    <dgm:cxn modelId="{6282D607-AB10-DE42-A320-B6BEAF5A3EB4}" type="presParOf" srcId="{404F4272-5323-304B-AAF1-B7CEE2965A6D}" destId="{BE3E09EA-DE73-7542-8E2E-A2B07FDAB25B}" srcOrd="5" destOrd="0" presId="urn:microsoft.com/office/officeart/2008/layout/LinedList"/>
    <dgm:cxn modelId="{2D2E78F1-C53D-DE4D-B8D2-20B9FAAF6C41}" type="presParOf" srcId="{404F4272-5323-304B-AAF1-B7CEE2965A6D}" destId="{26B526B2-0451-694E-8259-8CB645CA4AF0}" srcOrd="6" destOrd="0" presId="urn:microsoft.com/office/officeart/2008/layout/LinedList"/>
    <dgm:cxn modelId="{11729C07-E447-3341-95A4-332F9CE29BAA}" type="presParOf" srcId="{404F4272-5323-304B-AAF1-B7CEE2965A6D}" destId="{FCE8D9CF-83E2-3D43-9B21-99F962CF63E5}" srcOrd="7" destOrd="0" presId="urn:microsoft.com/office/officeart/2008/layout/LinedList"/>
    <dgm:cxn modelId="{6710ACBD-2844-9744-93D3-76AC7F992BF6}" type="presParOf" srcId="{FCE8D9CF-83E2-3D43-9B21-99F962CF63E5}" destId="{EDA31743-89C9-6E4D-A8FF-589D45C6567B}" srcOrd="0" destOrd="0" presId="urn:microsoft.com/office/officeart/2008/layout/LinedList"/>
    <dgm:cxn modelId="{2A72FB63-144F-2D4B-94C6-3B3757EF2055}" type="presParOf" srcId="{FCE8D9CF-83E2-3D43-9B21-99F962CF63E5}" destId="{8D6C0B35-E9B1-AA4B-9D12-38DBE8413CCD}" srcOrd="1" destOrd="0" presId="urn:microsoft.com/office/officeart/2008/layout/LinedList"/>
    <dgm:cxn modelId="{F92DF0E3-CD5A-7B44-BE51-A4679C70A89C}" type="presParOf" srcId="{FCE8D9CF-83E2-3D43-9B21-99F962CF63E5}" destId="{880044A7-037B-2143-A5C1-E3FDF92944F4}" srcOrd="2" destOrd="0" presId="urn:microsoft.com/office/officeart/2008/layout/LinedList"/>
    <dgm:cxn modelId="{739B642F-86F5-3A4B-BF16-E5AFEF7B90B4}" type="presParOf" srcId="{404F4272-5323-304B-AAF1-B7CEE2965A6D}" destId="{5B818D4B-362C-7747-9997-4907E1EF5E10}" srcOrd="8" destOrd="0" presId="urn:microsoft.com/office/officeart/2008/layout/LinedList"/>
    <dgm:cxn modelId="{0660D23D-2072-B34D-8559-195D5748072C}" type="presParOf" srcId="{404F4272-5323-304B-AAF1-B7CEE2965A6D}" destId="{99B274AE-16AF-CF45-AE12-A5CDF4D2B851}" srcOrd="9" destOrd="0" presId="urn:microsoft.com/office/officeart/2008/layout/LinedList"/>
    <dgm:cxn modelId="{8623C44C-9512-284A-9A9D-511B9FB4D0D8}" type="presParOf" srcId="{404F4272-5323-304B-AAF1-B7CEE2965A6D}" destId="{1A6EF5C3-60A3-3A4A-B3CB-A35399A0F1A1}" srcOrd="10" destOrd="0" presId="urn:microsoft.com/office/officeart/2008/layout/LinedList"/>
    <dgm:cxn modelId="{1A587D49-E895-8447-A916-BA4660AD144C}" type="presParOf" srcId="{1A6EF5C3-60A3-3A4A-B3CB-A35399A0F1A1}" destId="{650B4B6D-239A-3640-80E4-6A7CDE254D25}" srcOrd="0" destOrd="0" presId="urn:microsoft.com/office/officeart/2008/layout/LinedList"/>
    <dgm:cxn modelId="{5995009A-B435-9845-BAC5-F26029B6893E}" type="presParOf" srcId="{1A6EF5C3-60A3-3A4A-B3CB-A35399A0F1A1}" destId="{EC3C88C4-72C0-6644-B56A-CB6D74712C13}" srcOrd="1" destOrd="0" presId="urn:microsoft.com/office/officeart/2008/layout/LinedList"/>
    <dgm:cxn modelId="{9633675A-3CDD-A741-AF13-40C97CE30E67}" type="presParOf" srcId="{1A6EF5C3-60A3-3A4A-B3CB-A35399A0F1A1}" destId="{8130D739-7A08-A84F-A639-C35CE8553EF7}" srcOrd="2" destOrd="0" presId="urn:microsoft.com/office/officeart/2008/layout/LinedList"/>
    <dgm:cxn modelId="{246B608F-6F13-8140-A319-B2B806575CA8}" type="presParOf" srcId="{404F4272-5323-304B-AAF1-B7CEE2965A6D}" destId="{4B398DF1-4FAF-2E47-BCE1-7D112AB6E272}" srcOrd="11" destOrd="0" presId="urn:microsoft.com/office/officeart/2008/layout/LinedList"/>
    <dgm:cxn modelId="{03A45086-D05F-F149-B633-CEAB1A077193}" type="presParOf" srcId="{404F4272-5323-304B-AAF1-B7CEE2965A6D}" destId="{5B00F095-7F27-6C49-9EE9-D3483A741535}" srcOrd="12" destOrd="0" presId="urn:microsoft.com/office/officeart/2008/layout/LinedList"/>
    <dgm:cxn modelId="{51851976-814A-5F4D-8B91-21B247E60A90}" type="presParOf" srcId="{404F4272-5323-304B-AAF1-B7CEE2965A6D}" destId="{7D39B21F-4DD7-8D4C-B2E8-84ED9A21C1C1}" srcOrd="13" destOrd="0" presId="urn:microsoft.com/office/officeart/2008/layout/LinedList"/>
    <dgm:cxn modelId="{2F40F53E-E89D-384F-A6AB-BDEF21976C3F}" type="presParOf" srcId="{7D39B21F-4DD7-8D4C-B2E8-84ED9A21C1C1}" destId="{33F8FEBB-D9C0-514F-8660-856C72B794CB}" srcOrd="0" destOrd="0" presId="urn:microsoft.com/office/officeart/2008/layout/LinedList"/>
    <dgm:cxn modelId="{AB121B76-0E04-1544-A5C4-91D0A0CD941C}" type="presParOf" srcId="{7D39B21F-4DD7-8D4C-B2E8-84ED9A21C1C1}" destId="{8BD0F6ED-D913-9A4D-9D57-803FF899B12F}" srcOrd="1" destOrd="0" presId="urn:microsoft.com/office/officeart/2008/layout/LinedList"/>
    <dgm:cxn modelId="{81BE1A1D-3F71-494B-913B-AAB074AFEAA2}" type="presParOf" srcId="{7D39B21F-4DD7-8D4C-B2E8-84ED9A21C1C1}" destId="{662F00E0-8C94-5145-AC38-F20BB14D36EA}" srcOrd="2" destOrd="0" presId="urn:microsoft.com/office/officeart/2008/layout/LinedList"/>
    <dgm:cxn modelId="{3150C8C2-7D1A-824A-A438-3FACE7A079D3}" type="presParOf" srcId="{404F4272-5323-304B-AAF1-B7CEE2965A6D}" destId="{9F39C861-62B9-494A-B45D-FA5C26B75723}" srcOrd="14" destOrd="0" presId="urn:microsoft.com/office/officeart/2008/layout/LinedList"/>
    <dgm:cxn modelId="{FF50827B-9B54-D34C-A0A7-5F2A2E6E5DA6}" type="presParOf" srcId="{404F4272-5323-304B-AAF1-B7CEE2965A6D}" destId="{39B9E8B3-DDFB-7341-B076-886217DA75CC}" srcOrd="15" destOrd="0" presId="urn:microsoft.com/office/officeart/2008/layout/LinedList"/>
    <dgm:cxn modelId="{45CF365C-7391-464E-A707-8C573FF3E27B}" type="presParOf" srcId="{404F4272-5323-304B-AAF1-B7CEE2965A6D}" destId="{92891A7D-A181-0042-8F59-7DE4C90ED009}" srcOrd="16" destOrd="0" presId="urn:microsoft.com/office/officeart/2008/layout/LinedList"/>
    <dgm:cxn modelId="{C14C244C-4694-FF49-88E4-25DF103E3D0F}" type="presParOf" srcId="{92891A7D-A181-0042-8F59-7DE4C90ED009}" destId="{0E5CCAD2-E874-784B-9DA3-4D0D76D0457B}" srcOrd="0" destOrd="0" presId="urn:microsoft.com/office/officeart/2008/layout/LinedList"/>
    <dgm:cxn modelId="{D5D89000-30C0-714F-A7E5-562AAF0DCE1B}" type="presParOf" srcId="{92891A7D-A181-0042-8F59-7DE4C90ED009}" destId="{22F86348-883E-1A44-98D0-F70AB3BE464C}" srcOrd="1" destOrd="0" presId="urn:microsoft.com/office/officeart/2008/layout/LinedList"/>
    <dgm:cxn modelId="{D50887C8-8F2E-9648-9962-4D86748EC4EB}" type="presParOf" srcId="{92891A7D-A181-0042-8F59-7DE4C90ED009}" destId="{8279D7FA-54B8-6D47-BD24-06E57AD01ECE}" srcOrd="2" destOrd="0" presId="urn:microsoft.com/office/officeart/2008/layout/LinedList"/>
    <dgm:cxn modelId="{24C72D55-146C-BE4F-92A4-46907A0E91C8}" type="presParOf" srcId="{404F4272-5323-304B-AAF1-B7CEE2965A6D}" destId="{E606E357-975D-8A44-B698-11E2C1E226AD}" srcOrd="17" destOrd="0" presId="urn:microsoft.com/office/officeart/2008/layout/LinedList"/>
    <dgm:cxn modelId="{A5B22D97-C62B-C747-97B7-5CC23EDBE502}" type="presParOf" srcId="{404F4272-5323-304B-AAF1-B7CEE2965A6D}" destId="{2F6A3AE9-CF94-0949-BBE2-63CDEBEA7532}" srcOrd="18" destOrd="0" presId="urn:microsoft.com/office/officeart/2008/layout/LinedList"/>
    <dgm:cxn modelId="{196EA77D-AD86-5A41-A303-48BC7BC28E44}" type="presParOf" srcId="{404F4272-5323-304B-AAF1-B7CEE2965A6D}" destId="{F36727AC-2F5A-6340-962D-C60B9683F3C5}" srcOrd="19" destOrd="0" presId="urn:microsoft.com/office/officeart/2008/layout/LinedList"/>
    <dgm:cxn modelId="{ABBE43FB-D9DE-6048-B035-0FD49092E12F}" type="presParOf" srcId="{F36727AC-2F5A-6340-962D-C60B9683F3C5}" destId="{C5B98DFE-D221-A147-829E-58C99B6B41D7}" srcOrd="0" destOrd="0" presId="urn:microsoft.com/office/officeart/2008/layout/LinedList"/>
    <dgm:cxn modelId="{02A90E13-9DFD-8D48-9182-A9B8D1555D9C}" type="presParOf" srcId="{F36727AC-2F5A-6340-962D-C60B9683F3C5}" destId="{5B7DE92E-F076-3748-A322-E7CB937B4143}" srcOrd="1" destOrd="0" presId="urn:microsoft.com/office/officeart/2008/layout/LinedList"/>
    <dgm:cxn modelId="{C17C2CEA-B4F9-8441-8E08-E02E150D3E61}" type="presParOf" srcId="{F36727AC-2F5A-6340-962D-C60B9683F3C5}" destId="{A5668F3F-8524-AA4E-B870-1C792E46D290}" srcOrd="2" destOrd="0" presId="urn:microsoft.com/office/officeart/2008/layout/LinedList"/>
    <dgm:cxn modelId="{8D56A9FF-45C9-B64A-9257-DCE61239CFB1}" type="presParOf" srcId="{404F4272-5323-304B-AAF1-B7CEE2965A6D}" destId="{2FCA6B50-52AF-4E4F-BD44-1D62522F2B58}" srcOrd="20" destOrd="0" presId="urn:microsoft.com/office/officeart/2008/layout/LinedList"/>
    <dgm:cxn modelId="{DD5DE9E2-EF2B-254F-B979-5AB92BE9AD2E}" type="presParOf" srcId="{404F4272-5323-304B-AAF1-B7CEE2965A6D}" destId="{40DCA348-91E3-E348-AE3F-32C27694D6C8}" srcOrd="21" destOrd="0" presId="urn:microsoft.com/office/officeart/2008/layout/LinedList"/>
    <dgm:cxn modelId="{A7AFD3C7-4CC4-7248-97E6-85D12782245D}" type="presParOf" srcId="{404F4272-5323-304B-AAF1-B7CEE2965A6D}" destId="{0942597D-8015-8947-B09A-236890F19B0D}" srcOrd="22" destOrd="0" presId="urn:microsoft.com/office/officeart/2008/layout/LinedList"/>
    <dgm:cxn modelId="{A80B8466-D4EE-2940-9CA2-1522F69C5979}" type="presParOf" srcId="{0942597D-8015-8947-B09A-236890F19B0D}" destId="{343D8ED8-F129-4B42-82C3-985E12278B31}" srcOrd="0" destOrd="0" presId="urn:microsoft.com/office/officeart/2008/layout/LinedList"/>
    <dgm:cxn modelId="{49AF2103-4CC2-654D-8FF5-777992B1B69E}" type="presParOf" srcId="{0942597D-8015-8947-B09A-236890F19B0D}" destId="{42A63ACF-66C3-9443-8AD8-C1DCC902127B}" srcOrd="1" destOrd="0" presId="urn:microsoft.com/office/officeart/2008/layout/LinedList"/>
    <dgm:cxn modelId="{EEB6761D-08D8-204D-BD8A-BF3CB1D1F833}" type="presParOf" srcId="{0942597D-8015-8947-B09A-236890F19B0D}" destId="{B44910CB-E9A7-B04B-B782-F1C84910EF37}" srcOrd="2" destOrd="0" presId="urn:microsoft.com/office/officeart/2008/layout/LinedList"/>
    <dgm:cxn modelId="{1643BD07-843D-9141-9D24-351008D51BDA}" type="presParOf" srcId="{404F4272-5323-304B-AAF1-B7CEE2965A6D}" destId="{611E6C43-0EFF-1444-9FB7-FAADFCF5476B}" srcOrd="23" destOrd="0" presId="urn:microsoft.com/office/officeart/2008/layout/LinedList"/>
    <dgm:cxn modelId="{C03E8282-19FE-6448-82D0-F2287A5CF8CB}" type="presParOf" srcId="{404F4272-5323-304B-AAF1-B7CEE2965A6D}" destId="{FE785354-B882-5F4B-8B86-0DEEEEB969DA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A0C8A0F-E703-C244-9CC0-9BB513A2AB6B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2E9776-197A-CC42-950E-B8DBEEBFE940}">
      <dgm:prSet phldrT="[Text]"/>
      <dgm:spPr/>
      <dgm:t>
        <a:bodyPr/>
        <a:lstStyle/>
        <a:p>
          <a:r>
            <a:rPr lang="en-US" dirty="0" smtClean="0"/>
            <a:t>Liver function Results</a:t>
          </a:r>
          <a:endParaRPr lang="en-US" dirty="0"/>
        </a:p>
      </dgm:t>
    </dgm:pt>
    <dgm:pt modelId="{9E69CD56-7F83-AE45-8961-1BEDB8515A5E}" type="parTrans" cxnId="{4DACCCA5-3139-CD42-9487-93983F782254}">
      <dgm:prSet/>
      <dgm:spPr/>
      <dgm:t>
        <a:bodyPr/>
        <a:lstStyle/>
        <a:p>
          <a:endParaRPr lang="en-US"/>
        </a:p>
      </dgm:t>
    </dgm:pt>
    <dgm:pt modelId="{4E5D13BF-CCD6-2140-B7D6-8FEB143451CD}" type="sibTrans" cxnId="{4DACCCA5-3139-CD42-9487-93983F782254}">
      <dgm:prSet/>
      <dgm:spPr/>
      <dgm:t>
        <a:bodyPr/>
        <a:lstStyle/>
        <a:p>
          <a:endParaRPr lang="en-US"/>
        </a:p>
      </dgm:t>
    </dgm:pt>
    <dgm:pt modelId="{8A017D0B-875D-B24B-91F3-A525C86B7727}">
      <dgm:prSet phldrT="[Text]"/>
      <dgm:spPr/>
      <dgm:t>
        <a:bodyPr/>
        <a:lstStyle/>
        <a:p>
          <a:r>
            <a:rPr lang="en-US" dirty="0" smtClean="0"/>
            <a:t>elevated ALT and AST signifying liver damage caused by R. rickettsii</a:t>
          </a:r>
          <a:endParaRPr lang="en-US" dirty="0"/>
        </a:p>
      </dgm:t>
    </dgm:pt>
    <dgm:pt modelId="{52230851-1071-404E-9CC6-D8717A1CD5D1}" type="parTrans" cxnId="{2495CB6D-208E-BF43-8563-B551450CF789}">
      <dgm:prSet/>
      <dgm:spPr/>
      <dgm:t>
        <a:bodyPr/>
        <a:lstStyle/>
        <a:p>
          <a:endParaRPr lang="en-US"/>
        </a:p>
      </dgm:t>
    </dgm:pt>
    <dgm:pt modelId="{AE7E4EFD-9FC1-FE4D-A729-6EE81C075572}" type="sibTrans" cxnId="{2495CB6D-208E-BF43-8563-B551450CF789}">
      <dgm:prSet/>
      <dgm:spPr/>
      <dgm:t>
        <a:bodyPr/>
        <a:lstStyle/>
        <a:p>
          <a:endParaRPr lang="en-US"/>
        </a:p>
      </dgm:t>
    </dgm:pt>
    <dgm:pt modelId="{F1E9DF5E-478C-3945-B61A-B6114FD13387}">
      <dgm:prSet phldrT="[Text]"/>
      <dgm:spPr/>
      <dgm:t>
        <a:bodyPr/>
        <a:lstStyle/>
        <a:p>
          <a:r>
            <a:rPr lang="en-US" dirty="0" smtClean="0"/>
            <a:t>Increased clotting time</a:t>
          </a:r>
        </a:p>
      </dgm:t>
    </dgm:pt>
    <dgm:pt modelId="{8FB9064A-3E2B-3E4E-8693-F53BC4C6E6FE}" type="parTrans" cxnId="{117BEEDB-A2E5-1F46-ADC2-48B45E72A6ED}">
      <dgm:prSet/>
      <dgm:spPr/>
      <dgm:t>
        <a:bodyPr/>
        <a:lstStyle/>
        <a:p>
          <a:endParaRPr lang="en-US"/>
        </a:p>
      </dgm:t>
    </dgm:pt>
    <dgm:pt modelId="{8ED43CCA-692A-B54C-BEF8-57B60EA3EB33}" type="sibTrans" cxnId="{117BEEDB-A2E5-1F46-ADC2-48B45E72A6ED}">
      <dgm:prSet/>
      <dgm:spPr/>
      <dgm:t>
        <a:bodyPr/>
        <a:lstStyle/>
        <a:p>
          <a:endParaRPr lang="en-US"/>
        </a:p>
      </dgm:t>
    </dgm:pt>
    <dgm:pt modelId="{1682DBC2-84DA-C249-87BF-3BD52B94EFAE}">
      <dgm:prSet phldrT="[Text]"/>
      <dgm:spPr/>
      <dgm:t>
        <a:bodyPr/>
        <a:lstStyle/>
        <a:p>
          <a:r>
            <a:rPr lang="en-US" dirty="0" smtClean="0"/>
            <a:t>international normalized ratio/partial thromboplastin time (INR/PTT) should be increased </a:t>
          </a:r>
        </a:p>
      </dgm:t>
    </dgm:pt>
    <dgm:pt modelId="{70689889-0414-8945-BA60-106AE5118269}" type="parTrans" cxnId="{59162BBF-9A0E-6E4B-A03F-1C5592D3BB3D}">
      <dgm:prSet/>
      <dgm:spPr/>
      <dgm:t>
        <a:bodyPr/>
        <a:lstStyle/>
        <a:p>
          <a:endParaRPr lang="en-US"/>
        </a:p>
      </dgm:t>
    </dgm:pt>
    <dgm:pt modelId="{6B2D95A1-A5B3-8849-989F-5F863CE5251C}" type="sibTrans" cxnId="{59162BBF-9A0E-6E4B-A03F-1C5592D3BB3D}">
      <dgm:prSet/>
      <dgm:spPr/>
      <dgm:t>
        <a:bodyPr/>
        <a:lstStyle/>
        <a:p>
          <a:endParaRPr lang="en-US"/>
        </a:p>
      </dgm:t>
    </dgm:pt>
    <dgm:pt modelId="{925FCF04-8914-0F40-99DB-484535337145}">
      <dgm:prSet phldrT="[Text]"/>
      <dgm:spPr/>
      <dgm:t>
        <a:bodyPr/>
        <a:lstStyle/>
        <a:p>
          <a:r>
            <a:rPr lang="en-US" dirty="0" smtClean="0"/>
            <a:t>damaged kidneys should demonstrate reduced function</a:t>
          </a:r>
        </a:p>
      </dgm:t>
    </dgm:pt>
    <dgm:pt modelId="{D4EFE7C0-40D1-D449-A9C9-C3B87DDC772D}" type="parTrans" cxnId="{2771873C-0C23-ED49-9F9D-93640A864D1A}">
      <dgm:prSet/>
      <dgm:spPr/>
      <dgm:t>
        <a:bodyPr/>
        <a:lstStyle/>
        <a:p>
          <a:endParaRPr lang="en-US"/>
        </a:p>
      </dgm:t>
    </dgm:pt>
    <dgm:pt modelId="{CAC42904-CD0E-1C49-BE35-E2D638648872}" type="sibTrans" cxnId="{2771873C-0C23-ED49-9F9D-93640A864D1A}">
      <dgm:prSet/>
      <dgm:spPr/>
      <dgm:t>
        <a:bodyPr/>
        <a:lstStyle/>
        <a:p>
          <a:endParaRPr lang="en-US"/>
        </a:p>
      </dgm:t>
    </dgm:pt>
    <dgm:pt modelId="{4F69901D-BC8C-304C-B8C8-C0DAAB50E528}">
      <dgm:prSet phldrT="[Text]"/>
      <dgm:spPr/>
      <dgm:t>
        <a:bodyPr/>
        <a:lstStyle/>
        <a:p>
          <a:r>
            <a:rPr lang="en-US" dirty="0" smtClean="0"/>
            <a:t>decrease in elimination of waste products</a:t>
          </a:r>
        </a:p>
      </dgm:t>
    </dgm:pt>
    <dgm:pt modelId="{CA7BE37D-85F4-3B44-A948-3641716DE1EA}" type="parTrans" cxnId="{E31945B0-0869-3642-BDDE-366F8E47E6C3}">
      <dgm:prSet/>
      <dgm:spPr/>
      <dgm:t>
        <a:bodyPr/>
        <a:lstStyle/>
        <a:p>
          <a:endParaRPr lang="en-US"/>
        </a:p>
      </dgm:t>
    </dgm:pt>
    <dgm:pt modelId="{BA84C77B-33E8-2A45-80BD-F3F73ECBAA2D}" type="sibTrans" cxnId="{E31945B0-0869-3642-BDDE-366F8E47E6C3}">
      <dgm:prSet/>
      <dgm:spPr/>
      <dgm:t>
        <a:bodyPr/>
        <a:lstStyle/>
        <a:p>
          <a:endParaRPr lang="en-US"/>
        </a:p>
      </dgm:t>
    </dgm:pt>
    <dgm:pt modelId="{4BB4867E-1301-4C42-BB27-0BFC7E722350}">
      <dgm:prSet phldrT="[Text]"/>
      <dgm:spPr/>
      <dgm:t>
        <a:bodyPr/>
        <a:lstStyle/>
        <a:p>
          <a:r>
            <a:rPr lang="en-US" dirty="0" smtClean="0"/>
            <a:t>elevated BUN</a:t>
          </a:r>
        </a:p>
      </dgm:t>
    </dgm:pt>
    <dgm:pt modelId="{EB2B9520-8E8E-4C45-B9BD-B98C1311224B}" type="parTrans" cxnId="{FD3F2DA7-6DC5-ED43-A94F-943368694219}">
      <dgm:prSet/>
      <dgm:spPr/>
      <dgm:t>
        <a:bodyPr/>
        <a:lstStyle/>
        <a:p>
          <a:endParaRPr lang="en-US"/>
        </a:p>
      </dgm:t>
    </dgm:pt>
    <dgm:pt modelId="{BFBA53E0-F7CB-9B41-9996-93331E29AA18}" type="sibTrans" cxnId="{FD3F2DA7-6DC5-ED43-A94F-943368694219}">
      <dgm:prSet/>
      <dgm:spPr/>
      <dgm:t>
        <a:bodyPr/>
        <a:lstStyle/>
        <a:p>
          <a:endParaRPr lang="en-US"/>
        </a:p>
      </dgm:t>
    </dgm:pt>
    <dgm:pt modelId="{B23E2D70-BD8E-C741-83FF-36CD69227DAA}" type="pres">
      <dgm:prSet presAssocID="{0A0C8A0F-E703-C244-9CC0-9BB513A2AB6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DF1525D-C526-614E-9192-DBE244E77076}" type="pres">
      <dgm:prSet presAssocID="{6B2E9776-197A-CC42-950E-B8DBEEBFE940}" presName="thickLine" presStyleLbl="alignNode1" presStyleIdx="0" presStyleCnt="1"/>
      <dgm:spPr/>
    </dgm:pt>
    <dgm:pt modelId="{52A55B66-84F6-D645-8195-BC50E742960C}" type="pres">
      <dgm:prSet presAssocID="{6B2E9776-197A-CC42-950E-B8DBEEBFE940}" presName="horz1" presStyleCnt="0"/>
      <dgm:spPr/>
    </dgm:pt>
    <dgm:pt modelId="{B95D4D3F-ACDF-4B44-A41E-78E2B4FBBA29}" type="pres">
      <dgm:prSet presAssocID="{6B2E9776-197A-CC42-950E-B8DBEEBFE940}" presName="tx1" presStyleLbl="revTx" presStyleIdx="0" presStyleCnt="7"/>
      <dgm:spPr/>
      <dgm:t>
        <a:bodyPr/>
        <a:lstStyle/>
        <a:p>
          <a:endParaRPr lang="en-US"/>
        </a:p>
      </dgm:t>
    </dgm:pt>
    <dgm:pt modelId="{404F4272-5323-304B-AAF1-B7CEE2965A6D}" type="pres">
      <dgm:prSet presAssocID="{6B2E9776-197A-CC42-950E-B8DBEEBFE940}" presName="vert1" presStyleCnt="0"/>
      <dgm:spPr/>
    </dgm:pt>
    <dgm:pt modelId="{8611DD52-ADD8-2C4B-9BD1-3F7C8EA8D3A3}" type="pres">
      <dgm:prSet presAssocID="{8A017D0B-875D-B24B-91F3-A525C86B7727}" presName="vertSpace2a" presStyleCnt="0"/>
      <dgm:spPr/>
    </dgm:pt>
    <dgm:pt modelId="{BD0756BC-F35B-4444-8543-99BC7BA859BB}" type="pres">
      <dgm:prSet presAssocID="{8A017D0B-875D-B24B-91F3-A525C86B7727}" presName="horz2" presStyleCnt="0"/>
      <dgm:spPr/>
    </dgm:pt>
    <dgm:pt modelId="{2FED6A0C-146E-0343-BF36-71A4CCB37A46}" type="pres">
      <dgm:prSet presAssocID="{8A017D0B-875D-B24B-91F3-A525C86B7727}" presName="horzSpace2" presStyleCnt="0"/>
      <dgm:spPr/>
    </dgm:pt>
    <dgm:pt modelId="{DF6B1DEF-B65C-B440-8DDF-BF2DA074C4B3}" type="pres">
      <dgm:prSet presAssocID="{8A017D0B-875D-B24B-91F3-A525C86B7727}" presName="tx2" presStyleLbl="revTx" presStyleIdx="1" presStyleCnt="7"/>
      <dgm:spPr/>
      <dgm:t>
        <a:bodyPr/>
        <a:lstStyle/>
        <a:p>
          <a:endParaRPr lang="en-US"/>
        </a:p>
      </dgm:t>
    </dgm:pt>
    <dgm:pt modelId="{B7CAA8B5-114A-D340-87C5-45498EA369FC}" type="pres">
      <dgm:prSet presAssocID="{8A017D0B-875D-B24B-91F3-A525C86B7727}" presName="vert2" presStyleCnt="0"/>
      <dgm:spPr/>
    </dgm:pt>
    <dgm:pt modelId="{23A3C6DD-680B-C74E-A9BA-2D5DE129FB90}" type="pres">
      <dgm:prSet presAssocID="{8A017D0B-875D-B24B-91F3-A525C86B7727}" presName="thinLine2b" presStyleLbl="callout" presStyleIdx="0" presStyleCnt="6"/>
      <dgm:spPr/>
    </dgm:pt>
    <dgm:pt modelId="{3DBEAA29-9500-5E4C-9D3C-6CFEA6C010DF}" type="pres">
      <dgm:prSet presAssocID="{8A017D0B-875D-B24B-91F3-A525C86B7727}" presName="vertSpace2b" presStyleCnt="0"/>
      <dgm:spPr/>
    </dgm:pt>
    <dgm:pt modelId="{6509DA34-06C1-7046-A7C8-B9552F78575C}" type="pres">
      <dgm:prSet presAssocID="{F1E9DF5E-478C-3945-B61A-B6114FD13387}" presName="horz2" presStyleCnt="0"/>
      <dgm:spPr/>
    </dgm:pt>
    <dgm:pt modelId="{B63B6A1A-F5F3-A341-A85F-B6E9C856F34C}" type="pres">
      <dgm:prSet presAssocID="{F1E9DF5E-478C-3945-B61A-B6114FD13387}" presName="horzSpace2" presStyleCnt="0"/>
      <dgm:spPr/>
    </dgm:pt>
    <dgm:pt modelId="{79DC8000-C58E-6442-8BB5-C7BBC1858EF3}" type="pres">
      <dgm:prSet presAssocID="{F1E9DF5E-478C-3945-B61A-B6114FD13387}" presName="tx2" presStyleLbl="revTx" presStyleIdx="2" presStyleCnt="7"/>
      <dgm:spPr/>
      <dgm:t>
        <a:bodyPr/>
        <a:lstStyle/>
        <a:p>
          <a:endParaRPr lang="en-US"/>
        </a:p>
      </dgm:t>
    </dgm:pt>
    <dgm:pt modelId="{14EC069A-8470-8548-B541-2F4F1CA443FB}" type="pres">
      <dgm:prSet presAssocID="{F1E9DF5E-478C-3945-B61A-B6114FD13387}" presName="vert2" presStyleCnt="0"/>
      <dgm:spPr/>
    </dgm:pt>
    <dgm:pt modelId="{497F8E80-2C3E-8B49-A264-B40494FD34B8}" type="pres">
      <dgm:prSet presAssocID="{F1E9DF5E-478C-3945-B61A-B6114FD13387}" presName="thinLine2b" presStyleLbl="callout" presStyleIdx="1" presStyleCnt="6"/>
      <dgm:spPr/>
    </dgm:pt>
    <dgm:pt modelId="{7D3D04F1-9D02-7742-BF05-636311E19E7A}" type="pres">
      <dgm:prSet presAssocID="{F1E9DF5E-478C-3945-B61A-B6114FD13387}" presName="vertSpace2b" presStyleCnt="0"/>
      <dgm:spPr/>
    </dgm:pt>
    <dgm:pt modelId="{AE50A388-B3B3-4748-B29C-26969F67D65D}" type="pres">
      <dgm:prSet presAssocID="{1682DBC2-84DA-C249-87BF-3BD52B94EFAE}" presName="horz2" presStyleCnt="0"/>
      <dgm:spPr/>
    </dgm:pt>
    <dgm:pt modelId="{CB9F1344-CA11-864B-A7D3-887D932F6E47}" type="pres">
      <dgm:prSet presAssocID="{1682DBC2-84DA-C249-87BF-3BD52B94EFAE}" presName="horzSpace2" presStyleCnt="0"/>
      <dgm:spPr/>
    </dgm:pt>
    <dgm:pt modelId="{B7E2C732-1589-7D43-AFDC-679CF288CAB3}" type="pres">
      <dgm:prSet presAssocID="{1682DBC2-84DA-C249-87BF-3BD52B94EFAE}" presName="tx2" presStyleLbl="revTx" presStyleIdx="3" presStyleCnt="7"/>
      <dgm:spPr/>
      <dgm:t>
        <a:bodyPr/>
        <a:lstStyle/>
        <a:p>
          <a:endParaRPr lang="en-US"/>
        </a:p>
      </dgm:t>
    </dgm:pt>
    <dgm:pt modelId="{32C34065-71BC-EE4C-A77A-892DE726AA48}" type="pres">
      <dgm:prSet presAssocID="{1682DBC2-84DA-C249-87BF-3BD52B94EFAE}" presName="vert2" presStyleCnt="0"/>
      <dgm:spPr/>
    </dgm:pt>
    <dgm:pt modelId="{802FEE5C-27CB-9E4D-9C58-E292165E2DBC}" type="pres">
      <dgm:prSet presAssocID="{1682DBC2-84DA-C249-87BF-3BD52B94EFAE}" presName="thinLine2b" presStyleLbl="callout" presStyleIdx="2" presStyleCnt="6"/>
      <dgm:spPr/>
    </dgm:pt>
    <dgm:pt modelId="{7D665EAF-626E-CF42-A61C-006B954C6E6C}" type="pres">
      <dgm:prSet presAssocID="{1682DBC2-84DA-C249-87BF-3BD52B94EFAE}" presName="vertSpace2b" presStyleCnt="0"/>
      <dgm:spPr/>
    </dgm:pt>
    <dgm:pt modelId="{E9830981-8568-BD42-A3F0-4015746E31A2}" type="pres">
      <dgm:prSet presAssocID="{925FCF04-8914-0F40-99DB-484535337145}" presName="horz2" presStyleCnt="0"/>
      <dgm:spPr/>
    </dgm:pt>
    <dgm:pt modelId="{47D9269D-03D8-654C-9631-86A4F678D2A8}" type="pres">
      <dgm:prSet presAssocID="{925FCF04-8914-0F40-99DB-484535337145}" presName="horzSpace2" presStyleCnt="0"/>
      <dgm:spPr/>
    </dgm:pt>
    <dgm:pt modelId="{DC8FDDC1-173F-CE4B-9B01-D28D2A5D42E8}" type="pres">
      <dgm:prSet presAssocID="{925FCF04-8914-0F40-99DB-484535337145}" presName="tx2" presStyleLbl="revTx" presStyleIdx="4" presStyleCnt="7"/>
      <dgm:spPr/>
      <dgm:t>
        <a:bodyPr/>
        <a:lstStyle/>
        <a:p>
          <a:endParaRPr lang="en-US"/>
        </a:p>
      </dgm:t>
    </dgm:pt>
    <dgm:pt modelId="{3478D597-AD57-5748-80F8-4CBEE93C0D72}" type="pres">
      <dgm:prSet presAssocID="{925FCF04-8914-0F40-99DB-484535337145}" presName="vert2" presStyleCnt="0"/>
      <dgm:spPr/>
    </dgm:pt>
    <dgm:pt modelId="{B5E497CD-90EC-A84F-BFF0-C7D5E8760A23}" type="pres">
      <dgm:prSet presAssocID="{925FCF04-8914-0F40-99DB-484535337145}" presName="thinLine2b" presStyleLbl="callout" presStyleIdx="3" presStyleCnt="6"/>
      <dgm:spPr/>
    </dgm:pt>
    <dgm:pt modelId="{5E2F02A4-4EA3-8E4C-B12D-88DF1369D3F3}" type="pres">
      <dgm:prSet presAssocID="{925FCF04-8914-0F40-99DB-484535337145}" presName="vertSpace2b" presStyleCnt="0"/>
      <dgm:spPr/>
    </dgm:pt>
    <dgm:pt modelId="{5A435113-6CC8-504F-9A9A-CB6E803FA553}" type="pres">
      <dgm:prSet presAssocID="{4F69901D-BC8C-304C-B8C8-C0DAAB50E528}" presName="horz2" presStyleCnt="0"/>
      <dgm:spPr/>
    </dgm:pt>
    <dgm:pt modelId="{9753F9CC-E111-C445-965F-A38ED4C48A8C}" type="pres">
      <dgm:prSet presAssocID="{4F69901D-BC8C-304C-B8C8-C0DAAB50E528}" presName="horzSpace2" presStyleCnt="0"/>
      <dgm:spPr/>
    </dgm:pt>
    <dgm:pt modelId="{D217F760-CCD9-A14F-A4B8-9F2F14AC40E2}" type="pres">
      <dgm:prSet presAssocID="{4F69901D-BC8C-304C-B8C8-C0DAAB50E528}" presName="tx2" presStyleLbl="revTx" presStyleIdx="5" presStyleCnt="7"/>
      <dgm:spPr/>
      <dgm:t>
        <a:bodyPr/>
        <a:lstStyle/>
        <a:p>
          <a:endParaRPr lang="en-US"/>
        </a:p>
      </dgm:t>
    </dgm:pt>
    <dgm:pt modelId="{EC1B6E9E-6A72-804D-A05E-FF7F1E4CA3BA}" type="pres">
      <dgm:prSet presAssocID="{4F69901D-BC8C-304C-B8C8-C0DAAB50E528}" presName="vert2" presStyleCnt="0"/>
      <dgm:spPr/>
    </dgm:pt>
    <dgm:pt modelId="{3024F8F0-34B6-7544-AADA-110FAF4F6557}" type="pres">
      <dgm:prSet presAssocID="{4F69901D-BC8C-304C-B8C8-C0DAAB50E528}" presName="thinLine2b" presStyleLbl="callout" presStyleIdx="4" presStyleCnt="6"/>
      <dgm:spPr/>
    </dgm:pt>
    <dgm:pt modelId="{F909ACFE-34AC-7747-B44D-B92878CA5201}" type="pres">
      <dgm:prSet presAssocID="{4F69901D-BC8C-304C-B8C8-C0DAAB50E528}" presName="vertSpace2b" presStyleCnt="0"/>
      <dgm:spPr/>
    </dgm:pt>
    <dgm:pt modelId="{CEAC15B7-28F9-D74F-A616-FD24D72D3AD9}" type="pres">
      <dgm:prSet presAssocID="{4BB4867E-1301-4C42-BB27-0BFC7E722350}" presName="horz2" presStyleCnt="0"/>
      <dgm:spPr/>
    </dgm:pt>
    <dgm:pt modelId="{B864CD8F-FFD0-7149-82B6-3A6BDB73EEA1}" type="pres">
      <dgm:prSet presAssocID="{4BB4867E-1301-4C42-BB27-0BFC7E722350}" presName="horzSpace2" presStyleCnt="0"/>
      <dgm:spPr/>
    </dgm:pt>
    <dgm:pt modelId="{7FD2C792-6105-834C-A39C-A1CEE31571E1}" type="pres">
      <dgm:prSet presAssocID="{4BB4867E-1301-4C42-BB27-0BFC7E722350}" presName="tx2" presStyleLbl="revTx" presStyleIdx="6" presStyleCnt="7"/>
      <dgm:spPr/>
      <dgm:t>
        <a:bodyPr/>
        <a:lstStyle/>
        <a:p>
          <a:endParaRPr lang="en-US"/>
        </a:p>
      </dgm:t>
    </dgm:pt>
    <dgm:pt modelId="{AFD2EDD1-096C-8F4A-81ED-30EF95317E38}" type="pres">
      <dgm:prSet presAssocID="{4BB4867E-1301-4C42-BB27-0BFC7E722350}" presName="vert2" presStyleCnt="0"/>
      <dgm:spPr/>
    </dgm:pt>
    <dgm:pt modelId="{DAE7FFF6-A2FA-DA45-B8C0-7AF22E017D89}" type="pres">
      <dgm:prSet presAssocID="{4BB4867E-1301-4C42-BB27-0BFC7E722350}" presName="thinLine2b" presStyleLbl="callout" presStyleIdx="5" presStyleCnt="6"/>
      <dgm:spPr/>
    </dgm:pt>
    <dgm:pt modelId="{0B7CB481-5E1B-CE46-8764-F921701E4A56}" type="pres">
      <dgm:prSet presAssocID="{4BB4867E-1301-4C42-BB27-0BFC7E722350}" presName="vertSpace2b" presStyleCnt="0"/>
      <dgm:spPr/>
    </dgm:pt>
  </dgm:ptLst>
  <dgm:cxnLst>
    <dgm:cxn modelId="{2D2C31FA-4FBD-9B43-A573-80A9B8C12504}" type="presOf" srcId="{925FCF04-8914-0F40-99DB-484535337145}" destId="{DC8FDDC1-173F-CE4B-9B01-D28D2A5D42E8}" srcOrd="0" destOrd="0" presId="urn:microsoft.com/office/officeart/2008/layout/LinedList"/>
    <dgm:cxn modelId="{3D12812B-DFC1-E043-B2D9-EF346B57D1B0}" type="presOf" srcId="{1682DBC2-84DA-C249-87BF-3BD52B94EFAE}" destId="{B7E2C732-1589-7D43-AFDC-679CF288CAB3}" srcOrd="0" destOrd="0" presId="urn:microsoft.com/office/officeart/2008/layout/LinedList"/>
    <dgm:cxn modelId="{2495CB6D-208E-BF43-8563-B551450CF789}" srcId="{6B2E9776-197A-CC42-950E-B8DBEEBFE940}" destId="{8A017D0B-875D-B24B-91F3-A525C86B7727}" srcOrd="0" destOrd="0" parTransId="{52230851-1071-404E-9CC6-D8717A1CD5D1}" sibTransId="{AE7E4EFD-9FC1-FE4D-A729-6EE81C075572}"/>
    <dgm:cxn modelId="{397035B0-7C0A-9E47-9FD6-0FDA1A34EA4A}" type="presOf" srcId="{0A0C8A0F-E703-C244-9CC0-9BB513A2AB6B}" destId="{B23E2D70-BD8E-C741-83FF-36CD69227DAA}" srcOrd="0" destOrd="0" presId="urn:microsoft.com/office/officeart/2008/layout/LinedList"/>
    <dgm:cxn modelId="{B20B7B9B-88A6-C548-A88C-4223EABFC204}" type="presOf" srcId="{F1E9DF5E-478C-3945-B61A-B6114FD13387}" destId="{79DC8000-C58E-6442-8BB5-C7BBC1858EF3}" srcOrd="0" destOrd="0" presId="urn:microsoft.com/office/officeart/2008/layout/LinedList"/>
    <dgm:cxn modelId="{FD3F2DA7-6DC5-ED43-A94F-943368694219}" srcId="{6B2E9776-197A-CC42-950E-B8DBEEBFE940}" destId="{4BB4867E-1301-4C42-BB27-0BFC7E722350}" srcOrd="5" destOrd="0" parTransId="{EB2B9520-8E8E-4C45-B9BD-B98C1311224B}" sibTransId="{BFBA53E0-F7CB-9B41-9996-93331E29AA18}"/>
    <dgm:cxn modelId="{117BEEDB-A2E5-1F46-ADC2-48B45E72A6ED}" srcId="{6B2E9776-197A-CC42-950E-B8DBEEBFE940}" destId="{F1E9DF5E-478C-3945-B61A-B6114FD13387}" srcOrd="1" destOrd="0" parTransId="{8FB9064A-3E2B-3E4E-8693-F53BC4C6E6FE}" sibTransId="{8ED43CCA-692A-B54C-BEF8-57B60EA3EB33}"/>
    <dgm:cxn modelId="{6D0E8010-2934-DB4D-B263-6253B9A2DD13}" type="presOf" srcId="{4F69901D-BC8C-304C-B8C8-C0DAAB50E528}" destId="{D217F760-CCD9-A14F-A4B8-9F2F14AC40E2}" srcOrd="0" destOrd="0" presId="urn:microsoft.com/office/officeart/2008/layout/LinedList"/>
    <dgm:cxn modelId="{59162BBF-9A0E-6E4B-A03F-1C5592D3BB3D}" srcId="{6B2E9776-197A-CC42-950E-B8DBEEBFE940}" destId="{1682DBC2-84DA-C249-87BF-3BD52B94EFAE}" srcOrd="2" destOrd="0" parTransId="{70689889-0414-8945-BA60-106AE5118269}" sibTransId="{6B2D95A1-A5B3-8849-989F-5F863CE5251C}"/>
    <dgm:cxn modelId="{9DF18527-A2DD-0344-A802-59D773621BBB}" type="presOf" srcId="{8A017D0B-875D-B24B-91F3-A525C86B7727}" destId="{DF6B1DEF-B65C-B440-8DDF-BF2DA074C4B3}" srcOrd="0" destOrd="0" presId="urn:microsoft.com/office/officeart/2008/layout/LinedList"/>
    <dgm:cxn modelId="{E31945B0-0869-3642-BDDE-366F8E47E6C3}" srcId="{6B2E9776-197A-CC42-950E-B8DBEEBFE940}" destId="{4F69901D-BC8C-304C-B8C8-C0DAAB50E528}" srcOrd="4" destOrd="0" parTransId="{CA7BE37D-85F4-3B44-A948-3641716DE1EA}" sibTransId="{BA84C77B-33E8-2A45-80BD-F3F73ECBAA2D}"/>
    <dgm:cxn modelId="{75D960FF-83E8-C540-B310-79F867F41E3B}" type="presOf" srcId="{4BB4867E-1301-4C42-BB27-0BFC7E722350}" destId="{7FD2C792-6105-834C-A39C-A1CEE31571E1}" srcOrd="0" destOrd="0" presId="urn:microsoft.com/office/officeart/2008/layout/LinedList"/>
    <dgm:cxn modelId="{686E3EF6-2BFE-4442-BF79-DD1A532D22A6}" type="presOf" srcId="{6B2E9776-197A-CC42-950E-B8DBEEBFE940}" destId="{B95D4D3F-ACDF-4B44-A41E-78E2B4FBBA29}" srcOrd="0" destOrd="0" presId="urn:microsoft.com/office/officeart/2008/layout/LinedList"/>
    <dgm:cxn modelId="{4DACCCA5-3139-CD42-9487-93983F782254}" srcId="{0A0C8A0F-E703-C244-9CC0-9BB513A2AB6B}" destId="{6B2E9776-197A-CC42-950E-B8DBEEBFE940}" srcOrd="0" destOrd="0" parTransId="{9E69CD56-7F83-AE45-8961-1BEDB8515A5E}" sibTransId="{4E5D13BF-CCD6-2140-B7D6-8FEB143451CD}"/>
    <dgm:cxn modelId="{2771873C-0C23-ED49-9F9D-93640A864D1A}" srcId="{6B2E9776-197A-CC42-950E-B8DBEEBFE940}" destId="{925FCF04-8914-0F40-99DB-484535337145}" srcOrd="3" destOrd="0" parTransId="{D4EFE7C0-40D1-D449-A9C9-C3B87DDC772D}" sibTransId="{CAC42904-CD0E-1C49-BE35-E2D638648872}"/>
    <dgm:cxn modelId="{51C1DAB7-E09E-6C4C-8C76-F99F5C88CC44}" type="presParOf" srcId="{B23E2D70-BD8E-C741-83FF-36CD69227DAA}" destId="{0DF1525D-C526-614E-9192-DBE244E77076}" srcOrd="0" destOrd="0" presId="urn:microsoft.com/office/officeart/2008/layout/LinedList"/>
    <dgm:cxn modelId="{4844FED8-DE74-F94A-8BAA-2361A689E85E}" type="presParOf" srcId="{B23E2D70-BD8E-C741-83FF-36CD69227DAA}" destId="{52A55B66-84F6-D645-8195-BC50E742960C}" srcOrd="1" destOrd="0" presId="urn:microsoft.com/office/officeart/2008/layout/LinedList"/>
    <dgm:cxn modelId="{DA0CE2AD-8434-AA48-A2B6-933913BBCAA6}" type="presParOf" srcId="{52A55B66-84F6-D645-8195-BC50E742960C}" destId="{B95D4D3F-ACDF-4B44-A41E-78E2B4FBBA29}" srcOrd="0" destOrd="0" presId="urn:microsoft.com/office/officeart/2008/layout/LinedList"/>
    <dgm:cxn modelId="{FCA9A41B-9685-5A47-8635-AF4841308B35}" type="presParOf" srcId="{52A55B66-84F6-D645-8195-BC50E742960C}" destId="{404F4272-5323-304B-AAF1-B7CEE2965A6D}" srcOrd="1" destOrd="0" presId="urn:microsoft.com/office/officeart/2008/layout/LinedList"/>
    <dgm:cxn modelId="{E7BAE3A9-9378-8846-8E12-710159AC70BE}" type="presParOf" srcId="{404F4272-5323-304B-AAF1-B7CEE2965A6D}" destId="{8611DD52-ADD8-2C4B-9BD1-3F7C8EA8D3A3}" srcOrd="0" destOrd="0" presId="urn:microsoft.com/office/officeart/2008/layout/LinedList"/>
    <dgm:cxn modelId="{EDB85644-A4EB-E042-915A-73A2D4067D8A}" type="presParOf" srcId="{404F4272-5323-304B-AAF1-B7CEE2965A6D}" destId="{BD0756BC-F35B-4444-8543-99BC7BA859BB}" srcOrd="1" destOrd="0" presId="urn:microsoft.com/office/officeart/2008/layout/LinedList"/>
    <dgm:cxn modelId="{176C3D80-7643-3B45-BD1B-831A66423E6F}" type="presParOf" srcId="{BD0756BC-F35B-4444-8543-99BC7BA859BB}" destId="{2FED6A0C-146E-0343-BF36-71A4CCB37A46}" srcOrd="0" destOrd="0" presId="urn:microsoft.com/office/officeart/2008/layout/LinedList"/>
    <dgm:cxn modelId="{D073FF18-A94A-434B-833F-19E94146175A}" type="presParOf" srcId="{BD0756BC-F35B-4444-8543-99BC7BA859BB}" destId="{DF6B1DEF-B65C-B440-8DDF-BF2DA074C4B3}" srcOrd="1" destOrd="0" presId="urn:microsoft.com/office/officeart/2008/layout/LinedList"/>
    <dgm:cxn modelId="{03A54C5B-AA7E-CF4B-A9D6-12F613F0D3E0}" type="presParOf" srcId="{BD0756BC-F35B-4444-8543-99BC7BA859BB}" destId="{B7CAA8B5-114A-D340-87C5-45498EA369FC}" srcOrd="2" destOrd="0" presId="urn:microsoft.com/office/officeart/2008/layout/LinedList"/>
    <dgm:cxn modelId="{EBA9BD66-5F03-EB4B-B88C-AB36D681F93F}" type="presParOf" srcId="{404F4272-5323-304B-AAF1-B7CEE2965A6D}" destId="{23A3C6DD-680B-C74E-A9BA-2D5DE129FB90}" srcOrd="2" destOrd="0" presId="urn:microsoft.com/office/officeart/2008/layout/LinedList"/>
    <dgm:cxn modelId="{5F8F572F-CCDA-FE45-B2F2-58FDD4525D7A}" type="presParOf" srcId="{404F4272-5323-304B-AAF1-B7CEE2965A6D}" destId="{3DBEAA29-9500-5E4C-9D3C-6CFEA6C010DF}" srcOrd="3" destOrd="0" presId="urn:microsoft.com/office/officeart/2008/layout/LinedList"/>
    <dgm:cxn modelId="{FFC286E5-5ECE-0D4D-806C-508AE1F672D8}" type="presParOf" srcId="{404F4272-5323-304B-AAF1-B7CEE2965A6D}" destId="{6509DA34-06C1-7046-A7C8-B9552F78575C}" srcOrd="4" destOrd="0" presId="urn:microsoft.com/office/officeart/2008/layout/LinedList"/>
    <dgm:cxn modelId="{553A8EEE-9E6D-7141-ADB5-64400057AB05}" type="presParOf" srcId="{6509DA34-06C1-7046-A7C8-B9552F78575C}" destId="{B63B6A1A-F5F3-A341-A85F-B6E9C856F34C}" srcOrd="0" destOrd="0" presId="urn:microsoft.com/office/officeart/2008/layout/LinedList"/>
    <dgm:cxn modelId="{82CF291A-72C0-6D41-825B-79CD9293B173}" type="presParOf" srcId="{6509DA34-06C1-7046-A7C8-B9552F78575C}" destId="{79DC8000-C58E-6442-8BB5-C7BBC1858EF3}" srcOrd="1" destOrd="0" presId="urn:microsoft.com/office/officeart/2008/layout/LinedList"/>
    <dgm:cxn modelId="{EB776AD2-604F-664C-8482-C44D299B9721}" type="presParOf" srcId="{6509DA34-06C1-7046-A7C8-B9552F78575C}" destId="{14EC069A-8470-8548-B541-2F4F1CA443FB}" srcOrd="2" destOrd="0" presId="urn:microsoft.com/office/officeart/2008/layout/LinedList"/>
    <dgm:cxn modelId="{28B630F6-8E25-2D45-B30E-20B42296E5AE}" type="presParOf" srcId="{404F4272-5323-304B-AAF1-B7CEE2965A6D}" destId="{497F8E80-2C3E-8B49-A264-B40494FD34B8}" srcOrd="5" destOrd="0" presId="urn:microsoft.com/office/officeart/2008/layout/LinedList"/>
    <dgm:cxn modelId="{F1E578D2-B5F4-9C4D-B92B-4DA3745660AE}" type="presParOf" srcId="{404F4272-5323-304B-AAF1-B7CEE2965A6D}" destId="{7D3D04F1-9D02-7742-BF05-636311E19E7A}" srcOrd="6" destOrd="0" presId="urn:microsoft.com/office/officeart/2008/layout/LinedList"/>
    <dgm:cxn modelId="{60A22615-D963-A84C-AC86-9402EC56DD7D}" type="presParOf" srcId="{404F4272-5323-304B-AAF1-B7CEE2965A6D}" destId="{AE50A388-B3B3-4748-B29C-26969F67D65D}" srcOrd="7" destOrd="0" presId="urn:microsoft.com/office/officeart/2008/layout/LinedList"/>
    <dgm:cxn modelId="{162E0B5D-BD49-154C-A7B3-E08F99F17D67}" type="presParOf" srcId="{AE50A388-B3B3-4748-B29C-26969F67D65D}" destId="{CB9F1344-CA11-864B-A7D3-887D932F6E47}" srcOrd="0" destOrd="0" presId="urn:microsoft.com/office/officeart/2008/layout/LinedList"/>
    <dgm:cxn modelId="{9AAE28D6-D6C7-9E44-9B91-6DBB33356912}" type="presParOf" srcId="{AE50A388-B3B3-4748-B29C-26969F67D65D}" destId="{B7E2C732-1589-7D43-AFDC-679CF288CAB3}" srcOrd="1" destOrd="0" presId="urn:microsoft.com/office/officeart/2008/layout/LinedList"/>
    <dgm:cxn modelId="{E78097C5-1496-904A-8DD6-327416FC50C1}" type="presParOf" srcId="{AE50A388-B3B3-4748-B29C-26969F67D65D}" destId="{32C34065-71BC-EE4C-A77A-892DE726AA48}" srcOrd="2" destOrd="0" presId="urn:microsoft.com/office/officeart/2008/layout/LinedList"/>
    <dgm:cxn modelId="{5E7688AD-50B8-5F4A-85E7-8415DB3E5B33}" type="presParOf" srcId="{404F4272-5323-304B-AAF1-B7CEE2965A6D}" destId="{802FEE5C-27CB-9E4D-9C58-E292165E2DBC}" srcOrd="8" destOrd="0" presId="urn:microsoft.com/office/officeart/2008/layout/LinedList"/>
    <dgm:cxn modelId="{B7033293-C0B4-CE4D-8650-AC146C701CEC}" type="presParOf" srcId="{404F4272-5323-304B-AAF1-B7CEE2965A6D}" destId="{7D665EAF-626E-CF42-A61C-006B954C6E6C}" srcOrd="9" destOrd="0" presId="urn:microsoft.com/office/officeart/2008/layout/LinedList"/>
    <dgm:cxn modelId="{2F7CEB28-4430-1C47-8AEE-001CF4841638}" type="presParOf" srcId="{404F4272-5323-304B-AAF1-B7CEE2965A6D}" destId="{E9830981-8568-BD42-A3F0-4015746E31A2}" srcOrd="10" destOrd="0" presId="urn:microsoft.com/office/officeart/2008/layout/LinedList"/>
    <dgm:cxn modelId="{FAE07EA0-3815-9945-ACE1-0BD0C0A48257}" type="presParOf" srcId="{E9830981-8568-BD42-A3F0-4015746E31A2}" destId="{47D9269D-03D8-654C-9631-86A4F678D2A8}" srcOrd="0" destOrd="0" presId="urn:microsoft.com/office/officeart/2008/layout/LinedList"/>
    <dgm:cxn modelId="{33C7C70D-E9CB-1242-81D3-EA695E92E28A}" type="presParOf" srcId="{E9830981-8568-BD42-A3F0-4015746E31A2}" destId="{DC8FDDC1-173F-CE4B-9B01-D28D2A5D42E8}" srcOrd="1" destOrd="0" presId="urn:microsoft.com/office/officeart/2008/layout/LinedList"/>
    <dgm:cxn modelId="{E26B94A0-6D43-744C-9E24-BB56FF077691}" type="presParOf" srcId="{E9830981-8568-BD42-A3F0-4015746E31A2}" destId="{3478D597-AD57-5748-80F8-4CBEE93C0D72}" srcOrd="2" destOrd="0" presId="urn:microsoft.com/office/officeart/2008/layout/LinedList"/>
    <dgm:cxn modelId="{CCAB304E-0E08-354D-A659-948673342BE2}" type="presParOf" srcId="{404F4272-5323-304B-AAF1-B7CEE2965A6D}" destId="{B5E497CD-90EC-A84F-BFF0-C7D5E8760A23}" srcOrd="11" destOrd="0" presId="urn:microsoft.com/office/officeart/2008/layout/LinedList"/>
    <dgm:cxn modelId="{C386108B-A37F-5D49-9980-65EFB029DE87}" type="presParOf" srcId="{404F4272-5323-304B-AAF1-B7CEE2965A6D}" destId="{5E2F02A4-4EA3-8E4C-B12D-88DF1369D3F3}" srcOrd="12" destOrd="0" presId="urn:microsoft.com/office/officeart/2008/layout/LinedList"/>
    <dgm:cxn modelId="{9C39A7CC-7D78-AD4F-BDAB-DB65D2F2A486}" type="presParOf" srcId="{404F4272-5323-304B-AAF1-B7CEE2965A6D}" destId="{5A435113-6CC8-504F-9A9A-CB6E803FA553}" srcOrd="13" destOrd="0" presId="urn:microsoft.com/office/officeart/2008/layout/LinedList"/>
    <dgm:cxn modelId="{16BDD2C3-7E55-3D4E-9DE9-79FB2B404F49}" type="presParOf" srcId="{5A435113-6CC8-504F-9A9A-CB6E803FA553}" destId="{9753F9CC-E111-C445-965F-A38ED4C48A8C}" srcOrd="0" destOrd="0" presId="urn:microsoft.com/office/officeart/2008/layout/LinedList"/>
    <dgm:cxn modelId="{B1866326-A3A4-B143-8497-51BA13EE8B7C}" type="presParOf" srcId="{5A435113-6CC8-504F-9A9A-CB6E803FA553}" destId="{D217F760-CCD9-A14F-A4B8-9F2F14AC40E2}" srcOrd="1" destOrd="0" presId="urn:microsoft.com/office/officeart/2008/layout/LinedList"/>
    <dgm:cxn modelId="{1979B5ED-1C22-824B-A9CC-B46099EE1C1F}" type="presParOf" srcId="{5A435113-6CC8-504F-9A9A-CB6E803FA553}" destId="{EC1B6E9E-6A72-804D-A05E-FF7F1E4CA3BA}" srcOrd="2" destOrd="0" presId="urn:microsoft.com/office/officeart/2008/layout/LinedList"/>
    <dgm:cxn modelId="{4494108D-A330-1D41-B6F2-DF42C60494EC}" type="presParOf" srcId="{404F4272-5323-304B-AAF1-B7CEE2965A6D}" destId="{3024F8F0-34B6-7544-AADA-110FAF4F6557}" srcOrd="14" destOrd="0" presId="urn:microsoft.com/office/officeart/2008/layout/LinedList"/>
    <dgm:cxn modelId="{DFF91B86-5C11-BB40-8DD4-2885BDBC3AD3}" type="presParOf" srcId="{404F4272-5323-304B-AAF1-B7CEE2965A6D}" destId="{F909ACFE-34AC-7747-B44D-B92878CA5201}" srcOrd="15" destOrd="0" presId="urn:microsoft.com/office/officeart/2008/layout/LinedList"/>
    <dgm:cxn modelId="{94F2C262-A926-5B46-8F4E-3CE2D6C0ACDC}" type="presParOf" srcId="{404F4272-5323-304B-AAF1-B7CEE2965A6D}" destId="{CEAC15B7-28F9-D74F-A616-FD24D72D3AD9}" srcOrd="16" destOrd="0" presId="urn:microsoft.com/office/officeart/2008/layout/LinedList"/>
    <dgm:cxn modelId="{90E147FE-53BB-1140-BC0B-0482E83657B4}" type="presParOf" srcId="{CEAC15B7-28F9-D74F-A616-FD24D72D3AD9}" destId="{B864CD8F-FFD0-7149-82B6-3A6BDB73EEA1}" srcOrd="0" destOrd="0" presId="urn:microsoft.com/office/officeart/2008/layout/LinedList"/>
    <dgm:cxn modelId="{36312963-5B03-A342-B4A6-3A022C2A2073}" type="presParOf" srcId="{CEAC15B7-28F9-D74F-A616-FD24D72D3AD9}" destId="{7FD2C792-6105-834C-A39C-A1CEE31571E1}" srcOrd="1" destOrd="0" presId="urn:microsoft.com/office/officeart/2008/layout/LinedList"/>
    <dgm:cxn modelId="{8949276B-9753-3549-99AD-7A1DD8252B2E}" type="presParOf" srcId="{CEAC15B7-28F9-D74F-A616-FD24D72D3AD9}" destId="{AFD2EDD1-096C-8F4A-81ED-30EF95317E38}" srcOrd="2" destOrd="0" presId="urn:microsoft.com/office/officeart/2008/layout/LinedList"/>
    <dgm:cxn modelId="{CF5EA91D-7739-BC49-8E0E-F8C0AF7D65CF}" type="presParOf" srcId="{404F4272-5323-304B-AAF1-B7CEE2965A6D}" destId="{DAE7FFF6-A2FA-DA45-B8C0-7AF22E017D89}" srcOrd="17" destOrd="0" presId="urn:microsoft.com/office/officeart/2008/layout/LinedList"/>
    <dgm:cxn modelId="{7B41D29B-1751-7C4A-9FFC-3D2E089708C3}" type="presParOf" srcId="{404F4272-5323-304B-AAF1-B7CEE2965A6D}" destId="{0B7CB481-5E1B-CE46-8764-F921701E4A56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D2F72C-41AB-334C-B69A-081D3BAD3485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1C2BDF-A8D3-EE48-8069-902F99BF9121}">
      <dgm:prSet phldrT="[Text]"/>
      <dgm:spPr/>
      <dgm:t>
        <a:bodyPr/>
        <a:lstStyle/>
        <a:p>
          <a:r>
            <a:rPr lang="en-US" u="sng" dirty="0" smtClean="0"/>
            <a:t>Rickettsia parkeri </a:t>
          </a:r>
          <a:r>
            <a:rPr lang="en-US" dirty="0" smtClean="0">
              <a:sym typeface="Wingdings"/>
            </a:rPr>
            <a:t> Rickettsiosis </a:t>
          </a:r>
        </a:p>
        <a:p>
          <a:r>
            <a:rPr lang="en-US" dirty="0" smtClean="0">
              <a:sym typeface="Wingdings"/>
            </a:rPr>
            <a:t>symptoms =  fever, headache, red rash, myalgia </a:t>
          </a:r>
          <a:endParaRPr lang="en-US" dirty="0"/>
        </a:p>
      </dgm:t>
    </dgm:pt>
    <dgm:pt modelId="{DA3ED596-9EC8-3B4D-AEFF-F6ECB8D1C8F0}" type="parTrans" cxnId="{090C5F57-2964-6E48-86BE-C16A7F01B005}">
      <dgm:prSet/>
      <dgm:spPr/>
      <dgm:t>
        <a:bodyPr/>
        <a:lstStyle/>
        <a:p>
          <a:endParaRPr lang="en-US"/>
        </a:p>
      </dgm:t>
    </dgm:pt>
    <dgm:pt modelId="{7D206128-DE81-054B-B82F-B0407E67D7A8}" type="sibTrans" cxnId="{090C5F57-2964-6E48-86BE-C16A7F01B005}">
      <dgm:prSet/>
      <dgm:spPr/>
      <dgm:t>
        <a:bodyPr/>
        <a:lstStyle/>
        <a:p>
          <a:endParaRPr lang="en-US"/>
        </a:p>
      </dgm:t>
    </dgm:pt>
    <dgm:pt modelId="{1CEB7AFB-5099-8A41-9198-3EF8EEF64A09}">
      <dgm:prSet phldrT="[Text]"/>
      <dgm:spPr/>
      <dgm:t>
        <a:bodyPr/>
        <a:lstStyle/>
        <a:p>
          <a:r>
            <a:rPr lang="en-US" u="sng" dirty="0" smtClean="0"/>
            <a:t>Rickettsia philipii </a:t>
          </a:r>
          <a:r>
            <a:rPr lang="en-US" dirty="0" smtClean="0">
              <a:sym typeface="Wingdings"/>
            </a:rPr>
            <a:t> Pacific coast Tick Fever (common in children)</a:t>
          </a:r>
        </a:p>
        <a:p>
          <a:r>
            <a:rPr lang="en-US" dirty="0" smtClean="0">
              <a:sym typeface="Wingdings"/>
            </a:rPr>
            <a:t>Symptoms = fever, headache, red rash</a:t>
          </a:r>
          <a:endParaRPr lang="en-US" dirty="0"/>
        </a:p>
      </dgm:t>
    </dgm:pt>
    <dgm:pt modelId="{F89A0848-BF6D-674F-AD22-424991FAFD16}" type="parTrans" cxnId="{F439F6EC-C3E2-014F-AE14-7145F27D0F25}">
      <dgm:prSet/>
      <dgm:spPr/>
      <dgm:t>
        <a:bodyPr/>
        <a:lstStyle/>
        <a:p>
          <a:endParaRPr lang="en-US"/>
        </a:p>
      </dgm:t>
    </dgm:pt>
    <dgm:pt modelId="{CD474101-E664-C441-B0AE-137A22717A6C}" type="sibTrans" cxnId="{F439F6EC-C3E2-014F-AE14-7145F27D0F25}">
      <dgm:prSet/>
      <dgm:spPr/>
      <dgm:t>
        <a:bodyPr/>
        <a:lstStyle/>
        <a:p>
          <a:endParaRPr lang="en-US"/>
        </a:p>
      </dgm:t>
    </dgm:pt>
    <dgm:pt modelId="{DF775F25-E7FD-B145-8B8A-914A24879110}">
      <dgm:prSet phldrT="[Text]"/>
      <dgm:spPr/>
      <dgm:t>
        <a:bodyPr/>
        <a:lstStyle/>
        <a:p>
          <a:r>
            <a:rPr lang="en-US" u="sng" dirty="0" smtClean="0"/>
            <a:t>Rickettsia akari </a:t>
          </a:r>
          <a:r>
            <a:rPr lang="en-US" dirty="0" smtClean="0">
              <a:sym typeface="Wingdings"/>
            </a:rPr>
            <a:t> Rickettsialpox: fever, chills, headache, malaise, red rash</a:t>
          </a:r>
          <a:r>
            <a:rPr lang="en-US" dirty="0" smtClean="0"/>
            <a:t> </a:t>
          </a:r>
          <a:endParaRPr lang="en-US" dirty="0"/>
        </a:p>
      </dgm:t>
    </dgm:pt>
    <dgm:pt modelId="{5BBD12BE-0107-3744-9997-10E317F226A7}" type="parTrans" cxnId="{6148E4FB-07D9-484D-B9B3-89AF08001FFC}">
      <dgm:prSet/>
      <dgm:spPr/>
      <dgm:t>
        <a:bodyPr/>
        <a:lstStyle/>
        <a:p>
          <a:endParaRPr lang="en-US"/>
        </a:p>
      </dgm:t>
    </dgm:pt>
    <dgm:pt modelId="{CBDC5771-53F1-8C47-AA93-82078D55EE19}" type="sibTrans" cxnId="{6148E4FB-07D9-484D-B9B3-89AF08001FFC}">
      <dgm:prSet/>
      <dgm:spPr/>
      <dgm:t>
        <a:bodyPr/>
        <a:lstStyle/>
        <a:p>
          <a:endParaRPr lang="en-US"/>
        </a:p>
      </dgm:t>
    </dgm:pt>
    <dgm:pt modelId="{9B895204-F7E0-6E4E-886B-30A28C98C43B}" type="pres">
      <dgm:prSet presAssocID="{F0D2F72C-41AB-334C-B69A-081D3BAD348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6546A39-EBB4-0C49-9F23-2839176CD735}" type="pres">
      <dgm:prSet presAssocID="{F0D2F72C-41AB-334C-B69A-081D3BAD3485}" presName="Name1" presStyleCnt="0"/>
      <dgm:spPr/>
    </dgm:pt>
    <dgm:pt modelId="{D411BD0D-4F51-134E-8D41-47EDB8AFB96E}" type="pres">
      <dgm:prSet presAssocID="{F0D2F72C-41AB-334C-B69A-081D3BAD3485}" presName="cycle" presStyleCnt="0"/>
      <dgm:spPr/>
    </dgm:pt>
    <dgm:pt modelId="{089A1808-3919-DB48-BE42-DD610AD8145B}" type="pres">
      <dgm:prSet presAssocID="{F0D2F72C-41AB-334C-B69A-081D3BAD3485}" presName="srcNode" presStyleLbl="node1" presStyleIdx="0" presStyleCnt="3"/>
      <dgm:spPr/>
    </dgm:pt>
    <dgm:pt modelId="{BB26D87A-D0CB-414A-9172-99DA977B42CA}" type="pres">
      <dgm:prSet presAssocID="{F0D2F72C-41AB-334C-B69A-081D3BAD3485}" presName="conn" presStyleLbl="parChTrans1D2" presStyleIdx="0" presStyleCnt="1"/>
      <dgm:spPr/>
      <dgm:t>
        <a:bodyPr/>
        <a:lstStyle/>
        <a:p>
          <a:endParaRPr lang="en-US"/>
        </a:p>
      </dgm:t>
    </dgm:pt>
    <dgm:pt modelId="{3B72A524-0B54-6F49-A2B9-1C17CDEB7C84}" type="pres">
      <dgm:prSet presAssocID="{F0D2F72C-41AB-334C-B69A-081D3BAD3485}" presName="extraNode" presStyleLbl="node1" presStyleIdx="0" presStyleCnt="3"/>
      <dgm:spPr/>
    </dgm:pt>
    <dgm:pt modelId="{BECD4FBC-36DE-2B49-8C97-103BE212108F}" type="pres">
      <dgm:prSet presAssocID="{F0D2F72C-41AB-334C-B69A-081D3BAD3485}" presName="dstNode" presStyleLbl="node1" presStyleIdx="0" presStyleCnt="3"/>
      <dgm:spPr/>
    </dgm:pt>
    <dgm:pt modelId="{F8C6F7AD-26D3-1C41-80E8-0FDF7FD33B16}" type="pres">
      <dgm:prSet presAssocID="{321C2BDF-A8D3-EE48-8069-902F99BF912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3366F-6CBD-FE4A-97BA-7BAEF01E8E27}" type="pres">
      <dgm:prSet presAssocID="{321C2BDF-A8D3-EE48-8069-902F99BF9121}" presName="accent_1" presStyleCnt="0"/>
      <dgm:spPr/>
    </dgm:pt>
    <dgm:pt modelId="{47BBEF5C-1302-E946-828C-F2E70319B387}" type="pres">
      <dgm:prSet presAssocID="{321C2BDF-A8D3-EE48-8069-902F99BF9121}" presName="accentRepeatNode" presStyleLbl="solidFgAcc1" presStyleIdx="0" presStyleCnt="3"/>
      <dgm:spPr/>
    </dgm:pt>
    <dgm:pt modelId="{F31E2222-DE95-3540-BF28-BEC12EE0420A}" type="pres">
      <dgm:prSet presAssocID="{1CEB7AFB-5099-8A41-9198-3EF8EEF64A0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431EB1-F178-9A49-9740-AE1E9137FCF4}" type="pres">
      <dgm:prSet presAssocID="{1CEB7AFB-5099-8A41-9198-3EF8EEF64A09}" presName="accent_2" presStyleCnt="0"/>
      <dgm:spPr/>
    </dgm:pt>
    <dgm:pt modelId="{46B9842F-A895-4049-9626-250939F9DA99}" type="pres">
      <dgm:prSet presAssocID="{1CEB7AFB-5099-8A41-9198-3EF8EEF64A09}" presName="accentRepeatNode" presStyleLbl="solidFgAcc1" presStyleIdx="1" presStyleCnt="3"/>
      <dgm:spPr/>
    </dgm:pt>
    <dgm:pt modelId="{9FA62980-2B0E-9345-88CE-C085B5AFC14B}" type="pres">
      <dgm:prSet presAssocID="{DF775F25-E7FD-B145-8B8A-914A2487911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58453A-EFE7-4348-9296-F0E51FF70B16}" type="pres">
      <dgm:prSet presAssocID="{DF775F25-E7FD-B145-8B8A-914A24879110}" presName="accent_3" presStyleCnt="0"/>
      <dgm:spPr/>
    </dgm:pt>
    <dgm:pt modelId="{343F6219-9388-104F-9541-179181450673}" type="pres">
      <dgm:prSet presAssocID="{DF775F25-E7FD-B145-8B8A-914A24879110}" presName="accentRepeatNode" presStyleLbl="solidFgAcc1" presStyleIdx="2" presStyleCnt="3"/>
      <dgm:spPr/>
    </dgm:pt>
  </dgm:ptLst>
  <dgm:cxnLst>
    <dgm:cxn modelId="{090C5F57-2964-6E48-86BE-C16A7F01B005}" srcId="{F0D2F72C-41AB-334C-B69A-081D3BAD3485}" destId="{321C2BDF-A8D3-EE48-8069-902F99BF9121}" srcOrd="0" destOrd="0" parTransId="{DA3ED596-9EC8-3B4D-AEFF-F6ECB8D1C8F0}" sibTransId="{7D206128-DE81-054B-B82F-B0407E67D7A8}"/>
    <dgm:cxn modelId="{ED993CFF-1C5B-5E40-BF35-133F93A45EA9}" type="presOf" srcId="{321C2BDF-A8D3-EE48-8069-902F99BF9121}" destId="{F8C6F7AD-26D3-1C41-80E8-0FDF7FD33B16}" srcOrd="0" destOrd="0" presId="urn:microsoft.com/office/officeart/2008/layout/VerticalCurvedList"/>
    <dgm:cxn modelId="{6E29FB47-A1D5-154B-996E-12DC01E2A538}" type="presOf" srcId="{DF775F25-E7FD-B145-8B8A-914A24879110}" destId="{9FA62980-2B0E-9345-88CE-C085B5AFC14B}" srcOrd="0" destOrd="0" presId="urn:microsoft.com/office/officeart/2008/layout/VerticalCurvedList"/>
    <dgm:cxn modelId="{E05CB8B6-0727-7444-B5C5-79A8C976FFFE}" type="presOf" srcId="{F0D2F72C-41AB-334C-B69A-081D3BAD3485}" destId="{9B895204-F7E0-6E4E-886B-30A28C98C43B}" srcOrd="0" destOrd="0" presId="urn:microsoft.com/office/officeart/2008/layout/VerticalCurvedList"/>
    <dgm:cxn modelId="{03539B52-6147-424B-A6DD-F5B07BC62321}" type="presOf" srcId="{1CEB7AFB-5099-8A41-9198-3EF8EEF64A09}" destId="{F31E2222-DE95-3540-BF28-BEC12EE0420A}" srcOrd="0" destOrd="0" presId="urn:microsoft.com/office/officeart/2008/layout/VerticalCurvedList"/>
    <dgm:cxn modelId="{6148E4FB-07D9-484D-B9B3-89AF08001FFC}" srcId="{F0D2F72C-41AB-334C-B69A-081D3BAD3485}" destId="{DF775F25-E7FD-B145-8B8A-914A24879110}" srcOrd="2" destOrd="0" parTransId="{5BBD12BE-0107-3744-9997-10E317F226A7}" sibTransId="{CBDC5771-53F1-8C47-AA93-82078D55EE19}"/>
    <dgm:cxn modelId="{6AF76C1C-D7E2-344A-8072-0B27631B1AF8}" type="presOf" srcId="{7D206128-DE81-054B-B82F-B0407E67D7A8}" destId="{BB26D87A-D0CB-414A-9172-99DA977B42CA}" srcOrd="0" destOrd="0" presId="urn:microsoft.com/office/officeart/2008/layout/VerticalCurvedList"/>
    <dgm:cxn modelId="{F439F6EC-C3E2-014F-AE14-7145F27D0F25}" srcId="{F0D2F72C-41AB-334C-B69A-081D3BAD3485}" destId="{1CEB7AFB-5099-8A41-9198-3EF8EEF64A09}" srcOrd="1" destOrd="0" parTransId="{F89A0848-BF6D-674F-AD22-424991FAFD16}" sibTransId="{CD474101-E664-C441-B0AE-137A22717A6C}"/>
    <dgm:cxn modelId="{38A2FF65-730C-374B-834D-ECC1FBF03831}" type="presParOf" srcId="{9B895204-F7E0-6E4E-886B-30A28C98C43B}" destId="{A6546A39-EBB4-0C49-9F23-2839176CD735}" srcOrd="0" destOrd="0" presId="urn:microsoft.com/office/officeart/2008/layout/VerticalCurvedList"/>
    <dgm:cxn modelId="{B01E649B-F413-A440-9A05-3D3D0F3A6B33}" type="presParOf" srcId="{A6546A39-EBB4-0C49-9F23-2839176CD735}" destId="{D411BD0D-4F51-134E-8D41-47EDB8AFB96E}" srcOrd="0" destOrd="0" presId="urn:microsoft.com/office/officeart/2008/layout/VerticalCurvedList"/>
    <dgm:cxn modelId="{22FFC23F-FD4E-1343-A8A2-66520E4EA8F9}" type="presParOf" srcId="{D411BD0D-4F51-134E-8D41-47EDB8AFB96E}" destId="{089A1808-3919-DB48-BE42-DD610AD8145B}" srcOrd="0" destOrd="0" presId="urn:microsoft.com/office/officeart/2008/layout/VerticalCurvedList"/>
    <dgm:cxn modelId="{196B22A3-C0ED-064D-A9CC-6A601F257DDF}" type="presParOf" srcId="{D411BD0D-4F51-134E-8D41-47EDB8AFB96E}" destId="{BB26D87A-D0CB-414A-9172-99DA977B42CA}" srcOrd="1" destOrd="0" presId="urn:microsoft.com/office/officeart/2008/layout/VerticalCurvedList"/>
    <dgm:cxn modelId="{13C472E6-5312-D14A-BD13-099D66A21371}" type="presParOf" srcId="{D411BD0D-4F51-134E-8D41-47EDB8AFB96E}" destId="{3B72A524-0B54-6F49-A2B9-1C17CDEB7C84}" srcOrd="2" destOrd="0" presId="urn:microsoft.com/office/officeart/2008/layout/VerticalCurvedList"/>
    <dgm:cxn modelId="{79356560-0467-EA44-AE71-8634308B33AE}" type="presParOf" srcId="{D411BD0D-4F51-134E-8D41-47EDB8AFB96E}" destId="{BECD4FBC-36DE-2B49-8C97-103BE212108F}" srcOrd="3" destOrd="0" presId="urn:microsoft.com/office/officeart/2008/layout/VerticalCurvedList"/>
    <dgm:cxn modelId="{C2710A44-A06F-E940-96C8-94CB614316FE}" type="presParOf" srcId="{A6546A39-EBB4-0C49-9F23-2839176CD735}" destId="{F8C6F7AD-26D3-1C41-80E8-0FDF7FD33B16}" srcOrd="1" destOrd="0" presId="urn:microsoft.com/office/officeart/2008/layout/VerticalCurvedList"/>
    <dgm:cxn modelId="{41040D15-C568-5249-9970-E227F82F420B}" type="presParOf" srcId="{A6546A39-EBB4-0C49-9F23-2839176CD735}" destId="{C5B3366F-6CBD-FE4A-97BA-7BAEF01E8E27}" srcOrd="2" destOrd="0" presId="urn:microsoft.com/office/officeart/2008/layout/VerticalCurvedList"/>
    <dgm:cxn modelId="{6BAFE390-55A0-AF46-868B-07B233A4614E}" type="presParOf" srcId="{C5B3366F-6CBD-FE4A-97BA-7BAEF01E8E27}" destId="{47BBEF5C-1302-E946-828C-F2E70319B387}" srcOrd="0" destOrd="0" presId="urn:microsoft.com/office/officeart/2008/layout/VerticalCurvedList"/>
    <dgm:cxn modelId="{7BADBD31-AF34-F34B-8055-26507151033A}" type="presParOf" srcId="{A6546A39-EBB4-0C49-9F23-2839176CD735}" destId="{F31E2222-DE95-3540-BF28-BEC12EE0420A}" srcOrd="3" destOrd="0" presId="urn:microsoft.com/office/officeart/2008/layout/VerticalCurvedList"/>
    <dgm:cxn modelId="{FAFCF02A-0CFE-0B4A-954B-FF3044E3BB1A}" type="presParOf" srcId="{A6546A39-EBB4-0C49-9F23-2839176CD735}" destId="{60431EB1-F178-9A49-9740-AE1E9137FCF4}" srcOrd="4" destOrd="0" presId="urn:microsoft.com/office/officeart/2008/layout/VerticalCurvedList"/>
    <dgm:cxn modelId="{0D1D32D5-383B-2F40-8FE9-1C3D7A328490}" type="presParOf" srcId="{60431EB1-F178-9A49-9740-AE1E9137FCF4}" destId="{46B9842F-A895-4049-9626-250939F9DA99}" srcOrd="0" destOrd="0" presId="urn:microsoft.com/office/officeart/2008/layout/VerticalCurvedList"/>
    <dgm:cxn modelId="{322F7E09-09D2-1743-987F-6AA9DA8656E0}" type="presParOf" srcId="{A6546A39-EBB4-0C49-9F23-2839176CD735}" destId="{9FA62980-2B0E-9345-88CE-C085B5AFC14B}" srcOrd="5" destOrd="0" presId="urn:microsoft.com/office/officeart/2008/layout/VerticalCurvedList"/>
    <dgm:cxn modelId="{42E17646-5875-DA48-B7F3-D31F57D2A298}" type="presParOf" srcId="{A6546A39-EBB4-0C49-9F23-2839176CD735}" destId="{A458453A-EFE7-4348-9296-F0E51FF70B16}" srcOrd="6" destOrd="0" presId="urn:microsoft.com/office/officeart/2008/layout/VerticalCurvedList"/>
    <dgm:cxn modelId="{FEDFF6E2-917C-6D49-8A88-C34CE58B11E2}" type="presParOf" srcId="{A458453A-EFE7-4348-9296-F0E51FF70B16}" destId="{343F6219-9388-104F-9541-17918145067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D2F72C-41AB-334C-B69A-081D3BAD3485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1C2BDF-A8D3-EE48-8069-902F99BF9121}">
      <dgm:prSet phldrT="[Text]"/>
      <dgm:spPr/>
      <dgm:t>
        <a:bodyPr/>
        <a:lstStyle/>
        <a:p>
          <a:r>
            <a:rPr lang="en-US" u="sng" dirty="0" smtClean="0"/>
            <a:t>Borrelia burgdorferi </a:t>
          </a:r>
          <a:r>
            <a:rPr lang="en-US" dirty="0" smtClean="0">
              <a:sym typeface="Wingdings"/>
            </a:rPr>
            <a:t> Lyme Disease &amp; associated symptoms </a:t>
          </a:r>
          <a:endParaRPr lang="en-US" dirty="0"/>
        </a:p>
      </dgm:t>
    </dgm:pt>
    <dgm:pt modelId="{DA3ED596-9EC8-3B4D-AEFF-F6ECB8D1C8F0}" type="parTrans" cxnId="{090C5F57-2964-6E48-86BE-C16A7F01B005}">
      <dgm:prSet/>
      <dgm:spPr/>
      <dgm:t>
        <a:bodyPr/>
        <a:lstStyle/>
        <a:p>
          <a:endParaRPr lang="en-US"/>
        </a:p>
      </dgm:t>
    </dgm:pt>
    <dgm:pt modelId="{7D206128-DE81-054B-B82F-B0407E67D7A8}" type="sibTrans" cxnId="{090C5F57-2964-6E48-86BE-C16A7F01B005}">
      <dgm:prSet/>
      <dgm:spPr/>
      <dgm:t>
        <a:bodyPr/>
        <a:lstStyle/>
        <a:p>
          <a:endParaRPr lang="en-US"/>
        </a:p>
      </dgm:t>
    </dgm:pt>
    <dgm:pt modelId="{1CEB7AFB-5099-8A41-9198-3EF8EEF64A09}">
      <dgm:prSet phldrT="[Text]"/>
      <dgm:spPr/>
      <dgm:t>
        <a:bodyPr/>
        <a:lstStyle/>
        <a:p>
          <a:r>
            <a:rPr lang="en-US" u="sng" dirty="0" smtClean="0"/>
            <a:t>Borrelia mayonii</a:t>
          </a:r>
          <a:r>
            <a:rPr lang="en-US" dirty="0" smtClean="0">
              <a:sym typeface="Wingdings"/>
            </a:rPr>
            <a:t> Lyme Disease &amp; associated symptoms</a:t>
          </a:r>
        </a:p>
      </dgm:t>
    </dgm:pt>
    <dgm:pt modelId="{F89A0848-BF6D-674F-AD22-424991FAFD16}" type="parTrans" cxnId="{F439F6EC-C3E2-014F-AE14-7145F27D0F25}">
      <dgm:prSet/>
      <dgm:spPr/>
      <dgm:t>
        <a:bodyPr/>
        <a:lstStyle/>
        <a:p>
          <a:endParaRPr lang="en-US"/>
        </a:p>
      </dgm:t>
    </dgm:pt>
    <dgm:pt modelId="{CD474101-E664-C441-B0AE-137A22717A6C}" type="sibTrans" cxnId="{F439F6EC-C3E2-014F-AE14-7145F27D0F25}">
      <dgm:prSet/>
      <dgm:spPr/>
      <dgm:t>
        <a:bodyPr/>
        <a:lstStyle/>
        <a:p>
          <a:endParaRPr lang="en-US"/>
        </a:p>
      </dgm:t>
    </dgm:pt>
    <dgm:pt modelId="{DF775F25-E7FD-B145-8B8A-914A24879110}">
      <dgm:prSet phldrT="[Text]"/>
      <dgm:spPr/>
      <dgm:t>
        <a:bodyPr/>
        <a:lstStyle/>
        <a:p>
          <a:r>
            <a:rPr lang="en-US" u="sng" dirty="0" smtClean="0"/>
            <a:t>Anaplasma phagocytophilum </a:t>
          </a:r>
          <a:r>
            <a:rPr lang="en-US" dirty="0" smtClean="0">
              <a:sym typeface="Wingdings"/>
            </a:rPr>
            <a:t> </a:t>
          </a:r>
          <a:r>
            <a:rPr lang="en-US" dirty="0" err="1" smtClean="0">
              <a:sym typeface="Wingdings"/>
            </a:rPr>
            <a:t>Anaplasmosis</a:t>
          </a:r>
          <a:endParaRPr lang="en-US" dirty="0" smtClean="0">
            <a:sym typeface="Wingdings"/>
          </a:endParaRPr>
        </a:p>
        <a:p>
          <a:r>
            <a:rPr lang="en-US" dirty="0" smtClean="0">
              <a:sym typeface="Wingdings"/>
            </a:rPr>
            <a:t>Symptoms = fever, headache, leukopenia, low neutrophil count, liver function failure as noted by high [liver enzyme]</a:t>
          </a:r>
          <a:endParaRPr lang="en-US" dirty="0"/>
        </a:p>
      </dgm:t>
    </dgm:pt>
    <dgm:pt modelId="{5BBD12BE-0107-3744-9997-10E317F226A7}" type="parTrans" cxnId="{6148E4FB-07D9-484D-B9B3-89AF08001FFC}">
      <dgm:prSet/>
      <dgm:spPr/>
      <dgm:t>
        <a:bodyPr/>
        <a:lstStyle/>
        <a:p>
          <a:endParaRPr lang="en-US"/>
        </a:p>
      </dgm:t>
    </dgm:pt>
    <dgm:pt modelId="{CBDC5771-53F1-8C47-AA93-82078D55EE19}" type="sibTrans" cxnId="{6148E4FB-07D9-484D-B9B3-89AF08001FFC}">
      <dgm:prSet/>
      <dgm:spPr/>
      <dgm:t>
        <a:bodyPr/>
        <a:lstStyle/>
        <a:p>
          <a:endParaRPr lang="en-US"/>
        </a:p>
      </dgm:t>
    </dgm:pt>
    <dgm:pt modelId="{9B895204-F7E0-6E4E-886B-30A28C98C43B}" type="pres">
      <dgm:prSet presAssocID="{F0D2F72C-41AB-334C-B69A-081D3BAD348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6546A39-EBB4-0C49-9F23-2839176CD735}" type="pres">
      <dgm:prSet presAssocID="{F0D2F72C-41AB-334C-B69A-081D3BAD3485}" presName="Name1" presStyleCnt="0"/>
      <dgm:spPr/>
    </dgm:pt>
    <dgm:pt modelId="{D411BD0D-4F51-134E-8D41-47EDB8AFB96E}" type="pres">
      <dgm:prSet presAssocID="{F0D2F72C-41AB-334C-B69A-081D3BAD3485}" presName="cycle" presStyleCnt="0"/>
      <dgm:spPr/>
    </dgm:pt>
    <dgm:pt modelId="{089A1808-3919-DB48-BE42-DD610AD8145B}" type="pres">
      <dgm:prSet presAssocID="{F0D2F72C-41AB-334C-B69A-081D3BAD3485}" presName="srcNode" presStyleLbl="node1" presStyleIdx="0" presStyleCnt="3"/>
      <dgm:spPr/>
    </dgm:pt>
    <dgm:pt modelId="{BB26D87A-D0CB-414A-9172-99DA977B42CA}" type="pres">
      <dgm:prSet presAssocID="{F0D2F72C-41AB-334C-B69A-081D3BAD3485}" presName="conn" presStyleLbl="parChTrans1D2" presStyleIdx="0" presStyleCnt="1"/>
      <dgm:spPr/>
      <dgm:t>
        <a:bodyPr/>
        <a:lstStyle/>
        <a:p>
          <a:endParaRPr lang="en-US"/>
        </a:p>
      </dgm:t>
    </dgm:pt>
    <dgm:pt modelId="{3B72A524-0B54-6F49-A2B9-1C17CDEB7C84}" type="pres">
      <dgm:prSet presAssocID="{F0D2F72C-41AB-334C-B69A-081D3BAD3485}" presName="extraNode" presStyleLbl="node1" presStyleIdx="0" presStyleCnt="3"/>
      <dgm:spPr/>
    </dgm:pt>
    <dgm:pt modelId="{BECD4FBC-36DE-2B49-8C97-103BE212108F}" type="pres">
      <dgm:prSet presAssocID="{F0D2F72C-41AB-334C-B69A-081D3BAD3485}" presName="dstNode" presStyleLbl="node1" presStyleIdx="0" presStyleCnt="3"/>
      <dgm:spPr/>
    </dgm:pt>
    <dgm:pt modelId="{F8C6F7AD-26D3-1C41-80E8-0FDF7FD33B16}" type="pres">
      <dgm:prSet presAssocID="{321C2BDF-A8D3-EE48-8069-902F99BF912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3366F-6CBD-FE4A-97BA-7BAEF01E8E27}" type="pres">
      <dgm:prSet presAssocID="{321C2BDF-A8D3-EE48-8069-902F99BF9121}" presName="accent_1" presStyleCnt="0"/>
      <dgm:spPr/>
    </dgm:pt>
    <dgm:pt modelId="{47BBEF5C-1302-E946-828C-F2E70319B387}" type="pres">
      <dgm:prSet presAssocID="{321C2BDF-A8D3-EE48-8069-902F99BF9121}" presName="accentRepeatNode" presStyleLbl="solidFgAcc1" presStyleIdx="0" presStyleCnt="3"/>
      <dgm:spPr/>
    </dgm:pt>
    <dgm:pt modelId="{F31E2222-DE95-3540-BF28-BEC12EE0420A}" type="pres">
      <dgm:prSet presAssocID="{1CEB7AFB-5099-8A41-9198-3EF8EEF64A0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431EB1-F178-9A49-9740-AE1E9137FCF4}" type="pres">
      <dgm:prSet presAssocID="{1CEB7AFB-5099-8A41-9198-3EF8EEF64A09}" presName="accent_2" presStyleCnt="0"/>
      <dgm:spPr/>
    </dgm:pt>
    <dgm:pt modelId="{46B9842F-A895-4049-9626-250939F9DA99}" type="pres">
      <dgm:prSet presAssocID="{1CEB7AFB-5099-8A41-9198-3EF8EEF64A09}" presName="accentRepeatNode" presStyleLbl="solidFgAcc1" presStyleIdx="1" presStyleCnt="3"/>
      <dgm:spPr/>
    </dgm:pt>
    <dgm:pt modelId="{9FA62980-2B0E-9345-88CE-C085B5AFC14B}" type="pres">
      <dgm:prSet presAssocID="{DF775F25-E7FD-B145-8B8A-914A24879110}" presName="text_3" presStyleLbl="node1" presStyleIdx="2" presStyleCnt="3" custScaleY="1455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58453A-EFE7-4348-9296-F0E51FF70B16}" type="pres">
      <dgm:prSet presAssocID="{DF775F25-E7FD-B145-8B8A-914A24879110}" presName="accent_3" presStyleCnt="0"/>
      <dgm:spPr/>
    </dgm:pt>
    <dgm:pt modelId="{343F6219-9388-104F-9541-179181450673}" type="pres">
      <dgm:prSet presAssocID="{DF775F25-E7FD-B145-8B8A-914A24879110}" presName="accentRepeatNode" presStyleLbl="solidFgAcc1" presStyleIdx="2" presStyleCnt="3"/>
      <dgm:spPr/>
    </dgm:pt>
  </dgm:ptLst>
  <dgm:cxnLst>
    <dgm:cxn modelId="{F439F6EC-C3E2-014F-AE14-7145F27D0F25}" srcId="{F0D2F72C-41AB-334C-B69A-081D3BAD3485}" destId="{1CEB7AFB-5099-8A41-9198-3EF8EEF64A09}" srcOrd="1" destOrd="0" parTransId="{F89A0848-BF6D-674F-AD22-424991FAFD16}" sibTransId="{CD474101-E664-C441-B0AE-137A22717A6C}"/>
    <dgm:cxn modelId="{090C5F57-2964-6E48-86BE-C16A7F01B005}" srcId="{F0D2F72C-41AB-334C-B69A-081D3BAD3485}" destId="{321C2BDF-A8D3-EE48-8069-902F99BF9121}" srcOrd="0" destOrd="0" parTransId="{DA3ED596-9EC8-3B4D-AEFF-F6ECB8D1C8F0}" sibTransId="{7D206128-DE81-054B-B82F-B0407E67D7A8}"/>
    <dgm:cxn modelId="{6148E4FB-07D9-484D-B9B3-89AF08001FFC}" srcId="{F0D2F72C-41AB-334C-B69A-081D3BAD3485}" destId="{DF775F25-E7FD-B145-8B8A-914A24879110}" srcOrd="2" destOrd="0" parTransId="{5BBD12BE-0107-3744-9997-10E317F226A7}" sibTransId="{CBDC5771-53F1-8C47-AA93-82078D55EE19}"/>
    <dgm:cxn modelId="{6494BA1A-54A7-C943-87BA-9662A93381CE}" type="presOf" srcId="{321C2BDF-A8D3-EE48-8069-902F99BF9121}" destId="{F8C6F7AD-26D3-1C41-80E8-0FDF7FD33B16}" srcOrd="0" destOrd="0" presId="urn:microsoft.com/office/officeart/2008/layout/VerticalCurvedList"/>
    <dgm:cxn modelId="{5AAEF513-80FF-6040-A3AA-1A3C74F62066}" type="presOf" srcId="{F0D2F72C-41AB-334C-B69A-081D3BAD3485}" destId="{9B895204-F7E0-6E4E-886B-30A28C98C43B}" srcOrd="0" destOrd="0" presId="urn:microsoft.com/office/officeart/2008/layout/VerticalCurvedList"/>
    <dgm:cxn modelId="{9A8579F7-65BB-9344-AF61-B0585CE3B7A8}" type="presOf" srcId="{7D206128-DE81-054B-B82F-B0407E67D7A8}" destId="{BB26D87A-D0CB-414A-9172-99DA977B42CA}" srcOrd="0" destOrd="0" presId="urn:microsoft.com/office/officeart/2008/layout/VerticalCurvedList"/>
    <dgm:cxn modelId="{999EB5CC-EE39-194F-A0E1-F753BCA1AE6F}" type="presOf" srcId="{1CEB7AFB-5099-8A41-9198-3EF8EEF64A09}" destId="{F31E2222-DE95-3540-BF28-BEC12EE0420A}" srcOrd="0" destOrd="0" presId="urn:microsoft.com/office/officeart/2008/layout/VerticalCurvedList"/>
    <dgm:cxn modelId="{35930D1B-5A7C-DA43-9983-7C4BB8AD5372}" type="presOf" srcId="{DF775F25-E7FD-B145-8B8A-914A24879110}" destId="{9FA62980-2B0E-9345-88CE-C085B5AFC14B}" srcOrd="0" destOrd="0" presId="urn:microsoft.com/office/officeart/2008/layout/VerticalCurvedList"/>
    <dgm:cxn modelId="{648FD8B6-2E5D-3643-80D7-3E7C46401EA9}" type="presParOf" srcId="{9B895204-F7E0-6E4E-886B-30A28C98C43B}" destId="{A6546A39-EBB4-0C49-9F23-2839176CD735}" srcOrd="0" destOrd="0" presId="urn:microsoft.com/office/officeart/2008/layout/VerticalCurvedList"/>
    <dgm:cxn modelId="{B984898B-4790-5049-904C-EF06B391AC65}" type="presParOf" srcId="{A6546A39-EBB4-0C49-9F23-2839176CD735}" destId="{D411BD0D-4F51-134E-8D41-47EDB8AFB96E}" srcOrd="0" destOrd="0" presId="urn:microsoft.com/office/officeart/2008/layout/VerticalCurvedList"/>
    <dgm:cxn modelId="{209ECD3C-9308-7E4C-8BC7-98D54EC391C8}" type="presParOf" srcId="{D411BD0D-4F51-134E-8D41-47EDB8AFB96E}" destId="{089A1808-3919-DB48-BE42-DD610AD8145B}" srcOrd="0" destOrd="0" presId="urn:microsoft.com/office/officeart/2008/layout/VerticalCurvedList"/>
    <dgm:cxn modelId="{D5868468-789C-574D-8E52-FA12FDE21D7F}" type="presParOf" srcId="{D411BD0D-4F51-134E-8D41-47EDB8AFB96E}" destId="{BB26D87A-D0CB-414A-9172-99DA977B42CA}" srcOrd="1" destOrd="0" presId="urn:microsoft.com/office/officeart/2008/layout/VerticalCurvedList"/>
    <dgm:cxn modelId="{076689A4-CB22-9745-B944-8EFC22D85357}" type="presParOf" srcId="{D411BD0D-4F51-134E-8D41-47EDB8AFB96E}" destId="{3B72A524-0B54-6F49-A2B9-1C17CDEB7C84}" srcOrd="2" destOrd="0" presId="urn:microsoft.com/office/officeart/2008/layout/VerticalCurvedList"/>
    <dgm:cxn modelId="{62CFB4FE-8329-7646-848F-0B3C21C2F42A}" type="presParOf" srcId="{D411BD0D-4F51-134E-8D41-47EDB8AFB96E}" destId="{BECD4FBC-36DE-2B49-8C97-103BE212108F}" srcOrd="3" destOrd="0" presId="urn:microsoft.com/office/officeart/2008/layout/VerticalCurvedList"/>
    <dgm:cxn modelId="{B00DBCE5-50B8-5242-870E-7006658E5579}" type="presParOf" srcId="{A6546A39-EBB4-0C49-9F23-2839176CD735}" destId="{F8C6F7AD-26D3-1C41-80E8-0FDF7FD33B16}" srcOrd="1" destOrd="0" presId="urn:microsoft.com/office/officeart/2008/layout/VerticalCurvedList"/>
    <dgm:cxn modelId="{AF378CA5-7EB9-D94C-A896-531B8C39728E}" type="presParOf" srcId="{A6546A39-EBB4-0C49-9F23-2839176CD735}" destId="{C5B3366F-6CBD-FE4A-97BA-7BAEF01E8E27}" srcOrd="2" destOrd="0" presId="urn:microsoft.com/office/officeart/2008/layout/VerticalCurvedList"/>
    <dgm:cxn modelId="{75AFAE8B-0A95-E94D-AEA2-0DF460D01BD9}" type="presParOf" srcId="{C5B3366F-6CBD-FE4A-97BA-7BAEF01E8E27}" destId="{47BBEF5C-1302-E946-828C-F2E70319B387}" srcOrd="0" destOrd="0" presId="urn:microsoft.com/office/officeart/2008/layout/VerticalCurvedList"/>
    <dgm:cxn modelId="{84409BE5-9E94-6340-A0CC-DF1ABF1D11E0}" type="presParOf" srcId="{A6546A39-EBB4-0C49-9F23-2839176CD735}" destId="{F31E2222-DE95-3540-BF28-BEC12EE0420A}" srcOrd="3" destOrd="0" presId="urn:microsoft.com/office/officeart/2008/layout/VerticalCurvedList"/>
    <dgm:cxn modelId="{78E1FF02-E4A9-F547-AACE-0AD43BDC6B85}" type="presParOf" srcId="{A6546A39-EBB4-0C49-9F23-2839176CD735}" destId="{60431EB1-F178-9A49-9740-AE1E9137FCF4}" srcOrd="4" destOrd="0" presId="urn:microsoft.com/office/officeart/2008/layout/VerticalCurvedList"/>
    <dgm:cxn modelId="{A14F1EDC-FB75-8B49-88BB-AF0A46788749}" type="presParOf" srcId="{60431EB1-F178-9A49-9740-AE1E9137FCF4}" destId="{46B9842F-A895-4049-9626-250939F9DA99}" srcOrd="0" destOrd="0" presId="urn:microsoft.com/office/officeart/2008/layout/VerticalCurvedList"/>
    <dgm:cxn modelId="{8277ACCE-FF66-E34D-92B1-4B8A8C419A8A}" type="presParOf" srcId="{A6546A39-EBB4-0C49-9F23-2839176CD735}" destId="{9FA62980-2B0E-9345-88CE-C085B5AFC14B}" srcOrd="5" destOrd="0" presId="urn:microsoft.com/office/officeart/2008/layout/VerticalCurvedList"/>
    <dgm:cxn modelId="{D7FFCE2A-1745-F44F-8DE6-01135D2C46F4}" type="presParOf" srcId="{A6546A39-EBB4-0C49-9F23-2839176CD735}" destId="{A458453A-EFE7-4348-9296-F0E51FF70B16}" srcOrd="6" destOrd="0" presId="urn:microsoft.com/office/officeart/2008/layout/VerticalCurvedList"/>
    <dgm:cxn modelId="{EA780093-47E5-B34E-8C0A-9E5CE1CCA9AF}" type="presParOf" srcId="{A458453A-EFE7-4348-9296-F0E51FF70B16}" destId="{343F6219-9388-104F-9541-17918145067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D2F72C-41AB-334C-B69A-081D3BAD3485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1C2BDF-A8D3-EE48-8069-902F99BF9121}">
      <dgm:prSet phldrT="[Text]"/>
      <dgm:spPr/>
      <dgm:t>
        <a:bodyPr/>
        <a:lstStyle/>
        <a:p>
          <a:r>
            <a:rPr lang="en-US" u="sng" dirty="0" smtClean="0"/>
            <a:t>Babesi duncani &amp; microti</a:t>
          </a:r>
          <a:r>
            <a:rPr lang="en-US" dirty="0" smtClean="0">
              <a:sym typeface="Wingdings"/>
            </a:rPr>
            <a:t> </a:t>
          </a:r>
          <a:r>
            <a:rPr lang="en-US" dirty="0" err="1" smtClean="0">
              <a:sym typeface="Wingdings"/>
            </a:rPr>
            <a:t>Babesiosis</a:t>
          </a:r>
          <a:endParaRPr lang="en-US" dirty="0" smtClean="0">
            <a:sym typeface="Wingdings"/>
          </a:endParaRPr>
        </a:p>
        <a:p>
          <a:r>
            <a:rPr lang="en-US" dirty="0" smtClean="0">
              <a:sym typeface="Wingdings"/>
            </a:rPr>
            <a:t>Symptoms = fever, headache, chills, abnormal leukocyte count, abnormal liver function, decreased thrombocytes (platelet producing cells) </a:t>
          </a:r>
          <a:endParaRPr lang="en-US" dirty="0"/>
        </a:p>
      </dgm:t>
    </dgm:pt>
    <dgm:pt modelId="{DA3ED596-9EC8-3B4D-AEFF-F6ECB8D1C8F0}" type="parTrans" cxnId="{090C5F57-2964-6E48-86BE-C16A7F01B005}">
      <dgm:prSet/>
      <dgm:spPr/>
      <dgm:t>
        <a:bodyPr/>
        <a:lstStyle/>
        <a:p>
          <a:endParaRPr lang="en-US"/>
        </a:p>
      </dgm:t>
    </dgm:pt>
    <dgm:pt modelId="{7D206128-DE81-054B-B82F-B0407E67D7A8}" type="sibTrans" cxnId="{090C5F57-2964-6E48-86BE-C16A7F01B005}">
      <dgm:prSet/>
      <dgm:spPr/>
      <dgm:t>
        <a:bodyPr/>
        <a:lstStyle/>
        <a:p>
          <a:endParaRPr lang="en-US"/>
        </a:p>
      </dgm:t>
    </dgm:pt>
    <dgm:pt modelId="{1CEB7AFB-5099-8A41-9198-3EF8EEF64A09}">
      <dgm:prSet phldrT="[Text]"/>
      <dgm:spPr/>
      <dgm:t>
        <a:bodyPr/>
        <a:lstStyle/>
        <a:p>
          <a:r>
            <a:rPr lang="en-US" u="sng" dirty="0" smtClean="0">
              <a:sym typeface="Wingdings"/>
            </a:rPr>
            <a:t>Ehrlichia Chaffeensis </a:t>
          </a:r>
          <a:r>
            <a:rPr lang="en-US" dirty="0" smtClean="0">
              <a:sym typeface="Wingdings"/>
            </a:rPr>
            <a:t> human monocyte </a:t>
          </a:r>
          <a:r>
            <a:rPr lang="en-US" dirty="0" err="1" smtClean="0">
              <a:sym typeface="Wingdings"/>
            </a:rPr>
            <a:t>ehrilichiosis</a:t>
          </a:r>
          <a:endParaRPr lang="en-US" dirty="0" smtClean="0">
            <a:sym typeface="Wingdings"/>
          </a:endParaRPr>
        </a:p>
        <a:p>
          <a:r>
            <a:rPr lang="en-US" dirty="0" smtClean="0">
              <a:sym typeface="Wingdings"/>
            </a:rPr>
            <a:t>Symptoms = fever, headache, rashes </a:t>
          </a:r>
        </a:p>
      </dgm:t>
    </dgm:pt>
    <dgm:pt modelId="{F89A0848-BF6D-674F-AD22-424991FAFD16}" type="parTrans" cxnId="{F439F6EC-C3E2-014F-AE14-7145F27D0F25}">
      <dgm:prSet/>
      <dgm:spPr/>
      <dgm:t>
        <a:bodyPr/>
        <a:lstStyle/>
        <a:p>
          <a:endParaRPr lang="en-US"/>
        </a:p>
      </dgm:t>
    </dgm:pt>
    <dgm:pt modelId="{CD474101-E664-C441-B0AE-137A22717A6C}" type="sibTrans" cxnId="{F439F6EC-C3E2-014F-AE14-7145F27D0F25}">
      <dgm:prSet/>
      <dgm:spPr/>
      <dgm:t>
        <a:bodyPr/>
        <a:lstStyle/>
        <a:p>
          <a:endParaRPr lang="en-US"/>
        </a:p>
      </dgm:t>
    </dgm:pt>
    <dgm:pt modelId="{DF775F25-E7FD-B145-8B8A-914A24879110}">
      <dgm:prSet phldrT="[Text]"/>
      <dgm:spPr/>
      <dgm:t>
        <a:bodyPr/>
        <a:lstStyle/>
        <a:p>
          <a:r>
            <a:rPr lang="en-US" u="sng" dirty="0" smtClean="0"/>
            <a:t>Francisella tularensis </a:t>
          </a:r>
          <a:r>
            <a:rPr lang="en-US" dirty="0" smtClean="0">
              <a:sym typeface="Wingdings"/>
            </a:rPr>
            <a:t> Tularemia (disruption of host tissue function; pathogen enters and disrupts macrophages)</a:t>
          </a:r>
        </a:p>
        <a:p>
          <a:r>
            <a:rPr lang="en-US" dirty="0" smtClean="0">
              <a:sym typeface="Wingdings"/>
            </a:rPr>
            <a:t>Symptoms = fever, lethargy, lymph node inflammation, skin lesion</a:t>
          </a:r>
        </a:p>
      </dgm:t>
    </dgm:pt>
    <dgm:pt modelId="{5BBD12BE-0107-3744-9997-10E317F226A7}" type="parTrans" cxnId="{6148E4FB-07D9-484D-B9B3-89AF08001FFC}">
      <dgm:prSet/>
      <dgm:spPr/>
      <dgm:t>
        <a:bodyPr/>
        <a:lstStyle/>
        <a:p>
          <a:endParaRPr lang="en-US"/>
        </a:p>
      </dgm:t>
    </dgm:pt>
    <dgm:pt modelId="{CBDC5771-53F1-8C47-AA93-82078D55EE19}" type="sibTrans" cxnId="{6148E4FB-07D9-484D-B9B3-89AF08001FFC}">
      <dgm:prSet/>
      <dgm:spPr/>
      <dgm:t>
        <a:bodyPr/>
        <a:lstStyle/>
        <a:p>
          <a:endParaRPr lang="en-US"/>
        </a:p>
      </dgm:t>
    </dgm:pt>
    <dgm:pt modelId="{9B895204-F7E0-6E4E-886B-30A28C98C43B}" type="pres">
      <dgm:prSet presAssocID="{F0D2F72C-41AB-334C-B69A-081D3BAD348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6546A39-EBB4-0C49-9F23-2839176CD735}" type="pres">
      <dgm:prSet presAssocID="{F0D2F72C-41AB-334C-B69A-081D3BAD3485}" presName="Name1" presStyleCnt="0"/>
      <dgm:spPr/>
    </dgm:pt>
    <dgm:pt modelId="{D411BD0D-4F51-134E-8D41-47EDB8AFB96E}" type="pres">
      <dgm:prSet presAssocID="{F0D2F72C-41AB-334C-B69A-081D3BAD3485}" presName="cycle" presStyleCnt="0"/>
      <dgm:spPr/>
    </dgm:pt>
    <dgm:pt modelId="{089A1808-3919-DB48-BE42-DD610AD8145B}" type="pres">
      <dgm:prSet presAssocID="{F0D2F72C-41AB-334C-B69A-081D3BAD3485}" presName="srcNode" presStyleLbl="node1" presStyleIdx="0" presStyleCnt="3"/>
      <dgm:spPr/>
    </dgm:pt>
    <dgm:pt modelId="{BB26D87A-D0CB-414A-9172-99DA977B42CA}" type="pres">
      <dgm:prSet presAssocID="{F0D2F72C-41AB-334C-B69A-081D3BAD3485}" presName="conn" presStyleLbl="parChTrans1D2" presStyleIdx="0" presStyleCnt="1"/>
      <dgm:spPr/>
      <dgm:t>
        <a:bodyPr/>
        <a:lstStyle/>
        <a:p>
          <a:endParaRPr lang="en-US"/>
        </a:p>
      </dgm:t>
    </dgm:pt>
    <dgm:pt modelId="{3B72A524-0B54-6F49-A2B9-1C17CDEB7C84}" type="pres">
      <dgm:prSet presAssocID="{F0D2F72C-41AB-334C-B69A-081D3BAD3485}" presName="extraNode" presStyleLbl="node1" presStyleIdx="0" presStyleCnt="3"/>
      <dgm:spPr/>
    </dgm:pt>
    <dgm:pt modelId="{BECD4FBC-36DE-2B49-8C97-103BE212108F}" type="pres">
      <dgm:prSet presAssocID="{F0D2F72C-41AB-334C-B69A-081D3BAD3485}" presName="dstNode" presStyleLbl="node1" presStyleIdx="0" presStyleCnt="3"/>
      <dgm:spPr/>
    </dgm:pt>
    <dgm:pt modelId="{F8C6F7AD-26D3-1C41-80E8-0FDF7FD33B16}" type="pres">
      <dgm:prSet presAssocID="{321C2BDF-A8D3-EE48-8069-902F99BF9121}" presName="text_1" presStyleLbl="node1" presStyleIdx="0" presStyleCnt="3" custScaleY="139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3366F-6CBD-FE4A-97BA-7BAEF01E8E27}" type="pres">
      <dgm:prSet presAssocID="{321C2BDF-A8D3-EE48-8069-902F99BF9121}" presName="accent_1" presStyleCnt="0"/>
      <dgm:spPr/>
    </dgm:pt>
    <dgm:pt modelId="{47BBEF5C-1302-E946-828C-F2E70319B387}" type="pres">
      <dgm:prSet presAssocID="{321C2BDF-A8D3-EE48-8069-902F99BF9121}" presName="accentRepeatNode" presStyleLbl="solidFgAcc1" presStyleIdx="0" presStyleCnt="3"/>
      <dgm:spPr/>
    </dgm:pt>
    <dgm:pt modelId="{F31E2222-DE95-3540-BF28-BEC12EE0420A}" type="pres">
      <dgm:prSet presAssocID="{1CEB7AFB-5099-8A41-9198-3EF8EEF64A0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431EB1-F178-9A49-9740-AE1E9137FCF4}" type="pres">
      <dgm:prSet presAssocID="{1CEB7AFB-5099-8A41-9198-3EF8EEF64A09}" presName="accent_2" presStyleCnt="0"/>
      <dgm:spPr/>
    </dgm:pt>
    <dgm:pt modelId="{46B9842F-A895-4049-9626-250939F9DA99}" type="pres">
      <dgm:prSet presAssocID="{1CEB7AFB-5099-8A41-9198-3EF8EEF64A09}" presName="accentRepeatNode" presStyleLbl="solidFgAcc1" presStyleIdx="1" presStyleCnt="3"/>
      <dgm:spPr/>
    </dgm:pt>
    <dgm:pt modelId="{9FA62980-2B0E-9345-88CE-C085B5AFC14B}" type="pres">
      <dgm:prSet presAssocID="{DF775F25-E7FD-B145-8B8A-914A24879110}" presName="text_3" presStyleLbl="node1" presStyleIdx="2" presStyleCnt="3" custScaleY="1455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58453A-EFE7-4348-9296-F0E51FF70B16}" type="pres">
      <dgm:prSet presAssocID="{DF775F25-E7FD-B145-8B8A-914A24879110}" presName="accent_3" presStyleCnt="0"/>
      <dgm:spPr/>
    </dgm:pt>
    <dgm:pt modelId="{343F6219-9388-104F-9541-179181450673}" type="pres">
      <dgm:prSet presAssocID="{DF775F25-E7FD-B145-8B8A-914A24879110}" presName="accentRepeatNode" presStyleLbl="solidFgAcc1" presStyleIdx="2" presStyleCnt="3"/>
      <dgm:spPr/>
    </dgm:pt>
  </dgm:ptLst>
  <dgm:cxnLst>
    <dgm:cxn modelId="{090C5F57-2964-6E48-86BE-C16A7F01B005}" srcId="{F0D2F72C-41AB-334C-B69A-081D3BAD3485}" destId="{321C2BDF-A8D3-EE48-8069-902F99BF9121}" srcOrd="0" destOrd="0" parTransId="{DA3ED596-9EC8-3B4D-AEFF-F6ECB8D1C8F0}" sibTransId="{7D206128-DE81-054B-B82F-B0407E67D7A8}"/>
    <dgm:cxn modelId="{B5E87E3C-D6EC-534F-8C39-C09D5A6A3BEE}" type="presOf" srcId="{DF775F25-E7FD-B145-8B8A-914A24879110}" destId="{9FA62980-2B0E-9345-88CE-C085B5AFC14B}" srcOrd="0" destOrd="0" presId="urn:microsoft.com/office/officeart/2008/layout/VerticalCurvedList"/>
    <dgm:cxn modelId="{A21B7399-841D-0243-A091-20C82F7938B9}" type="presOf" srcId="{321C2BDF-A8D3-EE48-8069-902F99BF9121}" destId="{F8C6F7AD-26D3-1C41-80E8-0FDF7FD33B16}" srcOrd="0" destOrd="0" presId="urn:microsoft.com/office/officeart/2008/layout/VerticalCurvedList"/>
    <dgm:cxn modelId="{9A28D7C6-3633-EE4B-AE4B-6B324BC8D19E}" type="presOf" srcId="{F0D2F72C-41AB-334C-B69A-081D3BAD3485}" destId="{9B895204-F7E0-6E4E-886B-30A28C98C43B}" srcOrd="0" destOrd="0" presId="urn:microsoft.com/office/officeart/2008/layout/VerticalCurvedList"/>
    <dgm:cxn modelId="{7B285C09-F7EE-8B4F-804D-EF664A49367B}" type="presOf" srcId="{7D206128-DE81-054B-B82F-B0407E67D7A8}" destId="{BB26D87A-D0CB-414A-9172-99DA977B42CA}" srcOrd="0" destOrd="0" presId="urn:microsoft.com/office/officeart/2008/layout/VerticalCurvedList"/>
    <dgm:cxn modelId="{1EB6D05A-8A4E-6748-B23D-4A0E71FCB68D}" type="presOf" srcId="{1CEB7AFB-5099-8A41-9198-3EF8EEF64A09}" destId="{F31E2222-DE95-3540-BF28-BEC12EE0420A}" srcOrd="0" destOrd="0" presId="urn:microsoft.com/office/officeart/2008/layout/VerticalCurvedList"/>
    <dgm:cxn modelId="{6148E4FB-07D9-484D-B9B3-89AF08001FFC}" srcId="{F0D2F72C-41AB-334C-B69A-081D3BAD3485}" destId="{DF775F25-E7FD-B145-8B8A-914A24879110}" srcOrd="2" destOrd="0" parTransId="{5BBD12BE-0107-3744-9997-10E317F226A7}" sibTransId="{CBDC5771-53F1-8C47-AA93-82078D55EE19}"/>
    <dgm:cxn modelId="{F439F6EC-C3E2-014F-AE14-7145F27D0F25}" srcId="{F0D2F72C-41AB-334C-B69A-081D3BAD3485}" destId="{1CEB7AFB-5099-8A41-9198-3EF8EEF64A09}" srcOrd="1" destOrd="0" parTransId="{F89A0848-BF6D-674F-AD22-424991FAFD16}" sibTransId="{CD474101-E664-C441-B0AE-137A22717A6C}"/>
    <dgm:cxn modelId="{CAF4171A-26B6-5E4C-8307-C6DD42BC2E6E}" type="presParOf" srcId="{9B895204-F7E0-6E4E-886B-30A28C98C43B}" destId="{A6546A39-EBB4-0C49-9F23-2839176CD735}" srcOrd="0" destOrd="0" presId="urn:microsoft.com/office/officeart/2008/layout/VerticalCurvedList"/>
    <dgm:cxn modelId="{F836EBE3-3666-E449-9046-57BD05583F63}" type="presParOf" srcId="{A6546A39-EBB4-0C49-9F23-2839176CD735}" destId="{D411BD0D-4F51-134E-8D41-47EDB8AFB96E}" srcOrd="0" destOrd="0" presId="urn:microsoft.com/office/officeart/2008/layout/VerticalCurvedList"/>
    <dgm:cxn modelId="{F581D7E0-60BD-4242-8CCC-51C31B113E06}" type="presParOf" srcId="{D411BD0D-4F51-134E-8D41-47EDB8AFB96E}" destId="{089A1808-3919-DB48-BE42-DD610AD8145B}" srcOrd="0" destOrd="0" presId="urn:microsoft.com/office/officeart/2008/layout/VerticalCurvedList"/>
    <dgm:cxn modelId="{880E00AC-79C6-5C47-883F-A609DBD2C84C}" type="presParOf" srcId="{D411BD0D-4F51-134E-8D41-47EDB8AFB96E}" destId="{BB26D87A-D0CB-414A-9172-99DA977B42CA}" srcOrd="1" destOrd="0" presId="urn:microsoft.com/office/officeart/2008/layout/VerticalCurvedList"/>
    <dgm:cxn modelId="{1A7A2A32-6DDD-0D4E-98DB-EF08ED0485FB}" type="presParOf" srcId="{D411BD0D-4F51-134E-8D41-47EDB8AFB96E}" destId="{3B72A524-0B54-6F49-A2B9-1C17CDEB7C84}" srcOrd="2" destOrd="0" presId="urn:microsoft.com/office/officeart/2008/layout/VerticalCurvedList"/>
    <dgm:cxn modelId="{9E403F8F-C38C-F34F-A949-908B7A0E7B70}" type="presParOf" srcId="{D411BD0D-4F51-134E-8D41-47EDB8AFB96E}" destId="{BECD4FBC-36DE-2B49-8C97-103BE212108F}" srcOrd="3" destOrd="0" presId="urn:microsoft.com/office/officeart/2008/layout/VerticalCurvedList"/>
    <dgm:cxn modelId="{4F7AF16C-2FAD-D444-9CE8-CA84A576EA21}" type="presParOf" srcId="{A6546A39-EBB4-0C49-9F23-2839176CD735}" destId="{F8C6F7AD-26D3-1C41-80E8-0FDF7FD33B16}" srcOrd="1" destOrd="0" presId="urn:microsoft.com/office/officeart/2008/layout/VerticalCurvedList"/>
    <dgm:cxn modelId="{CF2C5309-9484-9C42-8A62-EC699354EF3E}" type="presParOf" srcId="{A6546A39-EBB4-0C49-9F23-2839176CD735}" destId="{C5B3366F-6CBD-FE4A-97BA-7BAEF01E8E27}" srcOrd="2" destOrd="0" presId="urn:microsoft.com/office/officeart/2008/layout/VerticalCurvedList"/>
    <dgm:cxn modelId="{7CE96B5B-5235-2F40-B0B4-348B978DCC31}" type="presParOf" srcId="{C5B3366F-6CBD-FE4A-97BA-7BAEF01E8E27}" destId="{47BBEF5C-1302-E946-828C-F2E70319B387}" srcOrd="0" destOrd="0" presId="urn:microsoft.com/office/officeart/2008/layout/VerticalCurvedList"/>
    <dgm:cxn modelId="{D4075481-5964-AC41-B68F-A59C13A5E3FC}" type="presParOf" srcId="{A6546A39-EBB4-0C49-9F23-2839176CD735}" destId="{F31E2222-DE95-3540-BF28-BEC12EE0420A}" srcOrd="3" destOrd="0" presId="urn:microsoft.com/office/officeart/2008/layout/VerticalCurvedList"/>
    <dgm:cxn modelId="{974932CA-A2CA-E846-9558-534A700D1257}" type="presParOf" srcId="{A6546A39-EBB4-0C49-9F23-2839176CD735}" destId="{60431EB1-F178-9A49-9740-AE1E9137FCF4}" srcOrd="4" destOrd="0" presId="urn:microsoft.com/office/officeart/2008/layout/VerticalCurvedList"/>
    <dgm:cxn modelId="{BE3C536C-FD7D-BA4C-91DF-8365584D35D9}" type="presParOf" srcId="{60431EB1-F178-9A49-9740-AE1E9137FCF4}" destId="{46B9842F-A895-4049-9626-250939F9DA99}" srcOrd="0" destOrd="0" presId="urn:microsoft.com/office/officeart/2008/layout/VerticalCurvedList"/>
    <dgm:cxn modelId="{39834393-CFAC-D643-8D32-7483AF414EDD}" type="presParOf" srcId="{A6546A39-EBB4-0C49-9F23-2839176CD735}" destId="{9FA62980-2B0E-9345-88CE-C085B5AFC14B}" srcOrd="5" destOrd="0" presId="urn:microsoft.com/office/officeart/2008/layout/VerticalCurvedList"/>
    <dgm:cxn modelId="{47074A5D-ABA6-714A-9DAE-977A3E7FBB11}" type="presParOf" srcId="{A6546A39-EBB4-0C49-9F23-2839176CD735}" destId="{A458453A-EFE7-4348-9296-F0E51FF70B16}" srcOrd="6" destOrd="0" presId="urn:microsoft.com/office/officeart/2008/layout/VerticalCurvedList"/>
    <dgm:cxn modelId="{02BABF92-0EEE-8A4A-BBC3-8017D721E132}" type="presParOf" srcId="{A458453A-EFE7-4348-9296-F0E51FF70B16}" destId="{343F6219-9388-104F-9541-17918145067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3F7AEF-0594-8B4E-81AF-9DBED3EC4524}" type="doc">
      <dgm:prSet loTypeId="urn:microsoft.com/office/officeart/2005/8/layout/arrow2" loCatId="" qsTypeId="urn:microsoft.com/office/officeart/2005/8/quickstyle/simple4" qsCatId="simple" csTypeId="urn:microsoft.com/office/officeart/2005/8/colors/accent1_2" csCatId="accent1" phldr="1"/>
      <dgm:spPr/>
    </dgm:pt>
    <dgm:pt modelId="{EFFA1A28-463A-4F46-AC29-A4D6B2F43A73}">
      <dgm:prSet phldrT="[Text]"/>
      <dgm:spPr/>
      <dgm:t>
        <a:bodyPr/>
        <a:lstStyle/>
        <a:p>
          <a:r>
            <a:rPr lang="en-US" dirty="0" smtClean="0"/>
            <a:t>Suspicion </a:t>
          </a:r>
          <a:endParaRPr lang="en-US" dirty="0"/>
        </a:p>
      </dgm:t>
    </dgm:pt>
    <dgm:pt modelId="{48403F54-787F-9249-A32A-FF17D5D61FF3}" type="parTrans" cxnId="{3A35BD06-5727-824E-A239-EF15B4526EAF}">
      <dgm:prSet/>
      <dgm:spPr/>
      <dgm:t>
        <a:bodyPr/>
        <a:lstStyle/>
        <a:p>
          <a:endParaRPr lang="en-US"/>
        </a:p>
      </dgm:t>
    </dgm:pt>
    <dgm:pt modelId="{B1A30F89-FDDD-6C44-A3A1-9AD06822370B}" type="sibTrans" cxnId="{3A35BD06-5727-824E-A239-EF15B4526EAF}">
      <dgm:prSet/>
      <dgm:spPr/>
      <dgm:t>
        <a:bodyPr/>
        <a:lstStyle/>
        <a:p>
          <a:endParaRPr lang="en-US"/>
        </a:p>
      </dgm:t>
    </dgm:pt>
    <dgm:pt modelId="{56A2ED37-19AA-914A-A992-D8C31723C7AB}">
      <dgm:prSet phldrT="[Text]"/>
      <dgm:spPr/>
      <dgm:t>
        <a:bodyPr/>
        <a:lstStyle/>
        <a:p>
          <a:r>
            <a:rPr lang="en-US" dirty="0" smtClean="0"/>
            <a:t>Experiential treatment </a:t>
          </a:r>
          <a:endParaRPr lang="en-US" dirty="0"/>
        </a:p>
      </dgm:t>
    </dgm:pt>
    <dgm:pt modelId="{746F73B5-7238-754F-93E1-7FD3062981F4}" type="parTrans" cxnId="{BF36B278-CF7D-CB45-86D2-47E73E1105B9}">
      <dgm:prSet/>
      <dgm:spPr/>
      <dgm:t>
        <a:bodyPr/>
        <a:lstStyle/>
        <a:p>
          <a:endParaRPr lang="en-US"/>
        </a:p>
      </dgm:t>
    </dgm:pt>
    <dgm:pt modelId="{921AB79E-D8EC-5B41-B5F8-3AB34ADB7E22}" type="sibTrans" cxnId="{BF36B278-CF7D-CB45-86D2-47E73E1105B9}">
      <dgm:prSet/>
      <dgm:spPr/>
      <dgm:t>
        <a:bodyPr/>
        <a:lstStyle/>
        <a:p>
          <a:endParaRPr lang="en-US"/>
        </a:p>
      </dgm:t>
    </dgm:pt>
    <dgm:pt modelId="{82968B63-C5BA-124D-8AEB-C642349A5414}">
      <dgm:prSet phldrT="[Text]"/>
      <dgm:spPr/>
      <dgm:t>
        <a:bodyPr/>
        <a:lstStyle/>
        <a:p>
          <a:r>
            <a:rPr lang="en-US" dirty="0" smtClean="0"/>
            <a:t>Evaluation of critical and recovering stage serum ab titers</a:t>
          </a:r>
          <a:endParaRPr lang="en-US" dirty="0"/>
        </a:p>
      </dgm:t>
    </dgm:pt>
    <dgm:pt modelId="{16FB37C2-AEB5-664B-B41A-8CEF02B9041E}" type="parTrans" cxnId="{2B612019-F329-E743-B711-623D2FE54B8E}">
      <dgm:prSet/>
      <dgm:spPr/>
      <dgm:t>
        <a:bodyPr/>
        <a:lstStyle/>
        <a:p>
          <a:endParaRPr lang="en-US"/>
        </a:p>
      </dgm:t>
    </dgm:pt>
    <dgm:pt modelId="{9A06DE05-7C47-9046-98E9-2BEDAEBFFCFF}" type="sibTrans" cxnId="{2B612019-F329-E743-B711-623D2FE54B8E}">
      <dgm:prSet/>
      <dgm:spPr/>
      <dgm:t>
        <a:bodyPr/>
        <a:lstStyle/>
        <a:p>
          <a:endParaRPr lang="en-US"/>
        </a:p>
      </dgm:t>
    </dgm:pt>
    <dgm:pt modelId="{F982D9F8-1AC2-3649-A3A3-FCB55734AE37}">
      <dgm:prSet/>
      <dgm:spPr/>
      <dgm:t>
        <a:bodyPr/>
        <a:lstStyle/>
        <a:p>
          <a:r>
            <a:rPr lang="en-US" dirty="0" smtClean="0"/>
            <a:t>Diagnosis confirmation</a:t>
          </a:r>
          <a:endParaRPr lang="en-US" dirty="0"/>
        </a:p>
      </dgm:t>
    </dgm:pt>
    <dgm:pt modelId="{5F041DD3-F3F7-FB44-BBDE-49B942BB8EE8}" type="parTrans" cxnId="{6EE1E7C3-9B11-D342-AAE8-D1CC356A58ED}">
      <dgm:prSet/>
      <dgm:spPr/>
      <dgm:t>
        <a:bodyPr/>
        <a:lstStyle/>
        <a:p>
          <a:endParaRPr lang="en-US"/>
        </a:p>
      </dgm:t>
    </dgm:pt>
    <dgm:pt modelId="{6A1FB75B-4B3E-2240-9240-E06E1A822574}" type="sibTrans" cxnId="{6EE1E7C3-9B11-D342-AAE8-D1CC356A58ED}">
      <dgm:prSet/>
      <dgm:spPr/>
      <dgm:t>
        <a:bodyPr/>
        <a:lstStyle/>
        <a:p>
          <a:endParaRPr lang="en-US"/>
        </a:p>
      </dgm:t>
    </dgm:pt>
    <dgm:pt modelId="{B1C093CD-32A2-5E4F-B9D1-2BD4C8B04B80}" type="pres">
      <dgm:prSet presAssocID="{353F7AEF-0594-8B4E-81AF-9DBED3EC4524}" presName="arrowDiagram" presStyleCnt="0">
        <dgm:presLayoutVars>
          <dgm:chMax val="5"/>
          <dgm:dir/>
          <dgm:resizeHandles val="exact"/>
        </dgm:presLayoutVars>
      </dgm:prSet>
      <dgm:spPr/>
    </dgm:pt>
    <dgm:pt modelId="{4815C57C-33D7-3840-B1C6-E3D667DA785B}" type="pres">
      <dgm:prSet presAssocID="{353F7AEF-0594-8B4E-81AF-9DBED3EC4524}" presName="arrow" presStyleLbl="bgShp" presStyleIdx="0" presStyleCnt="1"/>
      <dgm:spPr/>
    </dgm:pt>
    <dgm:pt modelId="{C03ECE68-4BB5-E542-BA06-8F4261149155}" type="pres">
      <dgm:prSet presAssocID="{353F7AEF-0594-8B4E-81AF-9DBED3EC4524}" presName="arrowDiagram4" presStyleCnt="0"/>
      <dgm:spPr/>
    </dgm:pt>
    <dgm:pt modelId="{EF353057-DEBA-404A-8FF2-A3605CE52031}" type="pres">
      <dgm:prSet presAssocID="{EFFA1A28-463A-4F46-AC29-A4D6B2F43A73}" presName="bullet4a" presStyleLbl="node1" presStyleIdx="0" presStyleCnt="4"/>
      <dgm:spPr/>
    </dgm:pt>
    <dgm:pt modelId="{EF0256FE-78F5-B04E-8366-968BB377BF1F}" type="pres">
      <dgm:prSet presAssocID="{EFFA1A28-463A-4F46-AC29-A4D6B2F43A73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75E7BE-C420-2E44-8DD1-AC78096752CC}" type="pres">
      <dgm:prSet presAssocID="{56A2ED37-19AA-914A-A992-D8C31723C7AB}" presName="bullet4b" presStyleLbl="node1" presStyleIdx="1" presStyleCnt="4"/>
      <dgm:spPr/>
    </dgm:pt>
    <dgm:pt modelId="{86FECFB8-9318-E845-AC7F-D060C1CF1BE2}" type="pres">
      <dgm:prSet presAssocID="{56A2ED37-19AA-914A-A992-D8C31723C7AB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CDBEB-4221-CB42-A7F3-ED92CC59749C}" type="pres">
      <dgm:prSet presAssocID="{82968B63-C5BA-124D-8AEB-C642349A5414}" presName="bullet4c" presStyleLbl="node1" presStyleIdx="2" presStyleCnt="4"/>
      <dgm:spPr/>
    </dgm:pt>
    <dgm:pt modelId="{5B840EF4-F029-CA40-9D9B-1608864DF46C}" type="pres">
      <dgm:prSet presAssocID="{82968B63-C5BA-124D-8AEB-C642349A5414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0D8E2-4EDC-564C-A277-189EECFB4E0C}" type="pres">
      <dgm:prSet presAssocID="{F982D9F8-1AC2-3649-A3A3-FCB55734AE37}" presName="bullet4d" presStyleLbl="node1" presStyleIdx="3" presStyleCnt="4"/>
      <dgm:spPr/>
    </dgm:pt>
    <dgm:pt modelId="{8D96E586-28A1-624A-BF05-9E67331109F9}" type="pres">
      <dgm:prSet presAssocID="{F982D9F8-1AC2-3649-A3A3-FCB55734AE37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36B278-CF7D-CB45-86D2-47E73E1105B9}" srcId="{353F7AEF-0594-8B4E-81AF-9DBED3EC4524}" destId="{56A2ED37-19AA-914A-A992-D8C31723C7AB}" srcOrd="1" destOrd="0" parTransId="{746F73B5-7238-754F-93E1-7FD3062981F4}" sibTransId="{921AB79E-D8EC-5B41-B5F8-3AB34ADB7E22}"/>
    <dgm:cxn modelId="{1EB503A7-9A33-C545-925E-CC4C5CB75922}" type="presOf" srcId="{F982D9F8-1AC2-3649-A3A3-FCB55734AE37}" destId="{8D96E586-28A1-624A-BF05-9E67331109F9}" srcOrd="0" destOrd="0" presId="urn:microsoft.com/office/officeart/2005/8/layout/arrow2"/>
    <dgm:cxn modelId="{2B612019-F329-E743-B711-623D2FE54B8E}" srcId="{353F7AEF-0594-8B4E-81AF-9DBED3EC4524}" destId="{82968B63-C5BA-124D-8AEB-C642349A5414}" srcOrd="2" destOrd="0" parTransId="{16FB37C2-AEB5-664B-B41A-8CEF02B9041E}" sibTransId="{9A06DE05-7C47-9046-98E9-2BEDAEBFFCFF}"/>
    <dgm:cxn modelId="{6EE1E7C3-9B11-D342-AAE8-D1CC356A58ED}" srcId="{353F7AEF-0594-8B4E-81AF-9DBED3EC4524}" destId="{F982D9F8-1AC2-3649-A3A3-FCB55734AE37}" srcOrd="3" destOrd="0" parTransId="{5F041DD3-F3F7-FB44-BBDE-49B942BB8EE8}" sibTransId="{6A1FB75B-4B3E-2240-9240-E06E1A822574}"/>
    <dgm:cxn modelId="{9A86B4CF-04A2-EC4C-8D92-5F2C163012A5}" type="presOf" srcId="{353F7AEF-0594-8B4E-81AF-9DBED3EC4524}" destId="{B1C093CD-32A2-5E4F-B9D1-2BD4C8B04B80}" srcOrd="0" destOrd="0" presId="urn:microsoft.com/office/officeart/2005/8/layout/arrow2"/>
    <dgm:cxn modelId="{094C661F-2921-3E4B-BEB2-8D0DF6FB87F9}" type="presOf" srcId="{56A2ED37-19AA-914A-A992-D8C31723C7AB}" destId="{86FECFB8-9318-E845-AC7F-D060C1CF1BE2}" srcOrd="0" destOrd="0" presId="urn:microsoft.com/office/officeart/2005/8/layout/arrow2"/>
    <dgm:cxn modelId="{3A35BD06-5727-824E-A239-EF15B4526EAF}" srcId="{353F7AEF-0594-8B4E-81AF-9DBED3EC4524}" destId="{EFFA1A28-463A-4F46-AC29-A4D6B2F43A73}" srcOrd="0" destOrd="0" parTransId="{48403F54-787F-9249-A32A-FF17D5D61FF3}" sibTransId="{B1A30F89-FDDD-6C44-A3A1-9AD06822370B}"/>
    <dgm:cxn modelId="{19182EB6-FCC1-944C-A7DD-5A295FDC4F89}" type="presOf" srcId="{82968B63-C5BA-124D-8AEB-C642349A5414}" destId="{5B840EF4-F029-CA40-9D9B-1608864DF46C}" srcOrd="0" destOrd="0" presId="urn:microsoft.com/office/officeart/2005/8/layout/arrow2"/>
    <dgm:cxn modelId="{4DBDB753-E7E1-AF4F-97B9-6A221D4EDFA8}" type="presOf" srcId="{EFFA1A28-463A-4F46-AC29-A4D6B2F43A73}" destId="{EF0256FE-78F5-B04E-8366-968BB377BF1F}" srcOrd="0" destOrd="0" presId="urn:microsoft.com/office/officeart/2005/8/layout/arrow2"/>
    <dgm:cxn modelId="{1B4B7B73-D2D9-064D-A313-600167EDF970}" type="presParOf" srcId="{B1C093CD-32A2-5E4F-B9D1-2BD4C8B04B80}" destId="{4815C57C-33D7-3840-B1C6-E3D667DA785B}" srcOrd="0" destOrd="0" presId="urn:microsoft.com/office/officeart/2005/8/layout/arrow2"/>
    <dgm:cxn modelId="{01246E93-E3C2-6942-B9D9-B720D588655F}" type="presParOf" srcId="{B1C093CD-32A2-5E4F-B9D1-2BD4C8B04B80}" destId="{C03ECE68-4BB5-E542-BA06-8F4261149155}" srcOrd="1" destOrd="0" presId="urn:microsoft.com/office/officeart/2005/8/layout/arrow2"/>
    <dgm:cxn modelId="{D776A1B7-C366-294B-B464-67E513A78DD4}" type="presParOf" srcId="{C03ECE68-4BB5-E542-BA06-8F4261149155}" destId="{EF353057-DEBA-404A-8FF2-A3605CE52031}" srcOrd="0" destOrd="0" presId="urn:microsoft.com/office/officeart/2005/8/layout/arrow2"/>
    <dgm:cxn modelId="{EA22A7CD-BBDF-4D4D-A53A-036853A9AD49}" type="presParOf" srcId="{C03ECE68-4BB5-E542-BA06-8F4261149155}" destId="{EF0256FE-78F5-B04E-8366-968BB377BF1F}" srcOrd="1" destOrd="0" presId="urn:microsoft.com/office/officeart/2005/8/layout/arrow2"/>
    <dgm:cxn modelId="{095F1013-50A5-6E47-B460-E0382556424C}" type="presParOf" srcId="{C03ECE68-4BB5-E542-BA06-8F4261149155}" destId="{8A75E7BE-C420-2E44-8DD1-AC78096752CC}" srcOrd="2" destOrd="0" presId="urn:microsoft.com/office/officeart/2005/8/layout/arrow2"/>
    <dgm:cxn modelId="{A2530B82-B1DA-A34C-B1C7-CF95F9B25EC8}" type="presParOf" srcId="{C03ECE68-4BB5-E542-BA06-8F4261149155}" destId="{86FECFB8-9318-E845-AC7F-D060C1CF1BE2}" srcOrd="3" destOrd="0" presId="urn:microsoft.com/office/officeart/2005/8/layout/arrow2"/>
    <dgm:cxn modelId="{8F23798B-8579-944C-9B5F-9E9B38CFB3B8}" type="presParOf" srcId="{C03ECE68-4BB5-E542-BA06-8F4261149155}" destId="{8EFCDBEB-4221-CB42-A7F3-ED92CC59749C}" srcOrd="4" destOrd="0" presId="urn:microsoft.com/office/officeart/2005/8/layout/arrow2"/>
    <dgm:cxn modelId="{4ECE924D-F544-A046-A47D-D23E92AD8949}" type="presParOf" srcId="{C03ECE68-4BB5-E542-BA06-8F4261149155}" destId="{5B840EF4-F029-CA40-9D9B-1608864DF46C}" srcOrd="5" destOrd="0" presId="urn:microsoft.com/office/officeart/2005/8/layout/arrow2"/>
    <dgm:cxn modelId="{DE7C0727-3025-A14E-B8E9-E416EE8F51A7}" type="presParOf" srcId="{C03ECE68-4BB5-E542-BA06-8F4261149155}" destId="{8FE0D8E2-4EDC-564C-A277-189EECFB4E0C}" srcOrd="6" destOrd="0" presId="urn:microsoft.com/office/officeart/2005/8/layout/arrow2"/>
    <dgm:cxn modelId="{373CF946-11D7-A94E-BBCA-754DF479BB1B}" type="presParOf" srcId="{C03ECE68-4BB5-E542-BA06-8F4261149155}" destId="{8D96E586-28A1-624A-BF05-9E67331109F9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1FBC68-F9EC-EC4E-9EF2-1AFF988FF601}" type="doc">
      <dgm:prSet loTypeId="urn:microsoft.com/office/officeart/2009/3/layout/HorizontalOrganizationChar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FAF555-E898-D849-ABFB-36AD5E1C0E29}">
      <dgm:prSet phldrT="[Text]"/>
      <dgm:spPr/>
      <dgm:t>
        <a:bodyPr/>
        <a:lstStyle/>
        <a:p>
          <a:r>
            <a:rPr lang="en-US" dirty="0" smtClean="0"/>
            <a:t>Why is it difficult to diagnose/grow R. Rickettsii?</a:t>
          </a:r>
          <a:endParaRPr lang="en-US" dirty="0"/>
        </a:p>
      </dgm:t>
    </dgm:pt>
    <dgm:pt modelId="{3A8C9F95-D877-4C46-9F8A-1EAD73CC8CF0}" type="parTrans" cxnId="{0B862E53-CF58-794D-B3B2-3C82F93D2F23}">
      <dgm:prSet/>
      <dgm:spPr/>
      <dgm:t>
        <a:bodyPr/>
        <a:lstStyle/>
        <a:p>
          <a:endParaRPr lang="en-US"/>
        </a:p>
      </dgm:t>
    </dgm:pt>
    <dgm:pt modelId="{199077E1-6CEA-7445-B7D5-0B39E153BB3F}" type="sibTrans" cxnId="{0B862E53-CF58-794D-B3B2-3C82F93D2F23}">
      <dgm:prSet/>
      <dgm:spPr/>
      <dgm:t>
        <a:bodyPr/>
        <a:lstStyle/>
        <a:p>
          <a:endParaRPr lang="en-US"/>
        </a:p>
      </dgm:t>
    </dgm:pt>
    <dgm:pt modelId="{7EC91D89-0845-774C-9387-2758FDD7DB9E}">
      <dgm:prSet phldrT="[Text]"/>
      <dgm:spPr/>
      <dgm:t>
        <a:bodyPr/>
        <a:lstStyle/>
        <a:p>
          <a:r>
            <a:rPr lang="en-US" dirty="0" smtClean="0"/>
            <a:t>Only grows in eukaryotic cells </a:t>
          </a:r>
          <a:endParaRPr lang="en-US" dirty="0"/>
        </a:p>
      </dgm:t>
    </dgm:pt>
    <dgm:pt modelId="{4AFDB01F-512B-E140-8769-C69C45F3197E}" type="parTrans" cxnId="{023F74DC-DCC4-284C-8151-A0067C829542}">
      <dgm:prSet/>
      <dgm:spPr/>
      <dgm:t>
        <a:bodyPr/>
        <a:lstStyle/>
        <a:p>
          <a:endParaRPr lang="en-US"/>
        </a:p>
      </dgm:t>
    </dgm:pt>
    <dgm:pt modelId="{0FB5CAB3-7E33-6B46-9350-91F5AE0217EE}" type="sibTrans" cxnId="{023F74DC-DCC4-284C-8151-A0067C829542}">
      <dgm:prSet/>
      <dgm:spPr/>
      <dgm:t>
        <a:bodyPr/>
        <a:lstStyle/>
        <a:p>
          <a:endParaRPr lang="en-US"/>
        </a:p>
      </dgm:t>
    </dgm:pt>
    <dgm:pt modelId="{6AC179DE-B0B4-4B41-82F1-F4EB66DF3D97}">
      <dgm:prSet/>
      <dgm:spPr/>
      <dgm:t>
        <a:bodyPr/>
        <a:lstStyle/>
        <a:p>
          <a:r>
            <a:rPr lang="en-US" dirty="0" smtClean="0"/>
            <a:t>Cell culture must conform to strict conditions: </a:t>
          </a:r>
          <a:endParaRPr lang="en-US" dirty="0"/>
        </a:p>
      </dgm:t>
    </dgm:pt>
    <dgm:pt modelId="{264FBAC0-7DF9-924A-B2C9-D64C4AF02405}" type="parTrans" cxnId="{CFC4366A-609A-7C42-9175-E2381EA458DB}">
      <dgm:prSet/>
      <dgm:spPr/>
      <dgm:t>
        <a:bodyPr/>
        <a:lstStyle/>
        <a:p>
          <a:endParaRPr lang="en-US"/>
        </a:p>
      </dgm:t>
    </dgm:pt>
    <dgm:pt modelId="{595B81ED-2E4B-EE40-81CB-ED5F3DC2F361}" type="sibTrans" cxnId="{CFC4366A-609A-7C42-9175-E2381EA458DB}">
      <dgm:prSet/>
      <dgm:spPr/>
      <dgm:t>
        <a:bodyPr/>
        <a:lstStyle/>
        <a:p>
          <a:endParaRPr lang="en-US"/>
        </a:p>
      </dgm:t>
    </dgm:pt>
    <dgm:pt modelId="{DB981252-41B6-FA4B-AA07-F788AC9EA66E}">
      <dgm:prSet/>
      <dgm:spPr/>
      <dgm:t>
        <a:bodyPr/>
        <a:lstStyle/>
        <a:p>
          <a:r>
            <a:rPr lang="en-US" dirty="0" smtClean="0"/>
            <a:t>Early stages of infection are difficult to distinguish from other diseases</a:t>
          </a:r>
          <a:endParaRPr lang="en-US" dirty="0"/>
        </a:p>
      </dgm:t>
    </dgm:pt>
    <dgm:pt modelId="{06CE286C-A3C6-644D-BF10-B0FAE36193B3}" type="parTrans" cxnId="{EBF9775B-D9E3-504B-820C-26371474FA2E}">
      <dgm:prSet/>
      <dgm:spPr/>
      <dgm:t>
        <a:bodyPr/>
        <a:lstStyle/>
        <a:p>
          <a:endParaRPr lang="en-US"/>
        </a:p>
      </dgm:t>
    </dgm:pt>
    <dgm:pt modelId="{82880933-D77E-344D-9EBE-722CC4E9A544}" type="sibTrans" cxnId="{EBF9775B-D9E3-504B-820C-26371474FA2E}">
      <dgm:prSet/>
      <dgm:spPr/>
      <dgm:t>
        <a:bodyPr/>
        <a:lstStyle/>
        <a:p>
          <a:endParaRPr lang="en-US"/>
        </a:p>
      </dgm:t>
    </dgm:pt>
    <dgm:pt modelId="{AEFC748A-C795-1E48-8F6C-7DA2926CD1E5}">
      <dgm:prSet/>
      <dgm:spPr/>
      <dgm:t>
        <a:bodyPr/>
        <a:lstStyle/>
        <a:p>
          <a:r>
            <a:rPr lang="en-US" dirty="0" smtClean="0"/>
            <a:t>Attention should also be paid to environmental factors</a:t>
          </a:r>
          <a:endParaRPr lang="en-US" dirty="0"/>
        </a:p>
      </dgm:t>
    </dgm:pt>
    <dgm:pt modelId="{5E355EE5-7270-A84A-807B-86643424AB35}" type="parTrans" cxnId="{ABAC2AFF-822E-1844-9383-8E13E1E89CFE}">
      <dgm:prSet/>
      <dgm:spPr/>
      <dgm:t>
        <a:bodyPr/>
        <a:lstStyle/>
        <a:p>
          <a:endParaRPr lang="en-US"/>
        </a:p>
      </dgm:t>
    </dgm:pt>
    <dgm:pt modelId="{54C440FE-F8B1-C14D-8524-D9154CF3E9EC}" type="sibTrans" cxnId="{ABAC2AFF-822E-1844-9383-8E13E1E89CFE}">
      <dgm:prSet/>
      <dgm:spPr/>
      <dgm:t>
        <a:bodyPr/>
        <a:lstStyle/>
        <a:p>
          <a:endParaRPr lang="en-US"/>
        </a:p>
      </dgm:t>
    </dgm:pt>
    <dgm:pt modelId="{2ECA4430-ED3F-B341-BB8C-5EC185B92C2F}">
      <dgm:prSet/>
      <dgm:spPr/>
      <dgm:t>
        <a:bodyPr/>
        <a:lstStyle/>
        <a:p>
          <a:r>
            <a:rPr lang="en-US" dirty="0" smtClean="0"/>
            <a:t>Antibiotic-free</a:t>
          </a:r>
          <a:endParaRPr lang="en-US" dirty="0"/>
        </a:p>
      </dgm:t>
    </dgm:pt>
    <dgm:pt modelId="{4CA50531-8927-B145-B525-1E57360B5A4D}" type="parTrans" cxnId="{A732F9F5-E1C1-9E49-B50A-27752C8B48A7}">
      <dgm:prSet/>
      <dgm:spPr/>
      <dgm:t>
        <a:bodyPr/>
        <a:lstStyle/>
        <a:p>
          <a:endParaRPr lang="en-US"/>
        </a:p>
      </dgm:t>
    </dgm:pt>
    <dgm:pt modelId="{5F9D7A68-6488-4843-90FA-25EBB59FCBA1}" type="sibTrans" cxnId="{A732F9F5-E1C1-9E49-B50A-27752C8B48A7}">
      <dgm:prSet/>
      <dgm:spPr/>
      <dgm:t>
        <a:bodyPr/>
        <a:lstStyle/>
        <a:p>
          <a:endParaRPr lang="en-US"/>
        </a:p>
      </dgm:t>
    </dgm:pt>
    <dgm:pt modelId="{9659DB3E-A2CF-7C47-9A17-8E8266A634D1}">
      <dgm:prSet/>
      <dgm:spPr/>
      <dgm:t>
        <a:bodyPr/>
        <a:lstStyle/>
        <a:p>
          <a:r>
            <a:rPr lang="en-US" dirty="0" smtClean="0"/>
            <a:t>embryonated</a:t>
          </a:r>
          <a:endParaRPr lang="en-US" dirty="0"/>
        </a:p>
      </dgm:t>
    </dgm:pt>
    <dgm:pt modelId="{E42BB9F3-4EBE-D646-BD88-05115156C39A}" type="parTrans" cxnId="{DA977B4B-6659-9E46-A59A-4296513E0FBB}">
      <dgm:prSet/>
      <dgm:spPr/>
      <dgm:t>
        <a:bodyPr/>
        <a:lstStyle/>
        <a:p>
          <a:endParaRPr lang="en-US"/>
        </a:p>
      </dgm:t>
    </dgm:pt>
    <dgm:pt modelId="{6C329F81-EC3C-1940-854D-33804A52BF6E}" type="sibTrans" cxnId="{DA977B4B-6659-9E46-A59A-4296513E0FBB}">
      <dgm:prSet/>
      <dgm:spPr/>
      <dgm:t>
        <a:bodyPr/>
        <a:lstStyle/>
        <a:p>
          <a:endParaRPr lang="en-US"/>
        </a:p>
      </dgm:t>
    </dgm:pt>
    <dgm:pt modelId="{64FEA07F-647B-2E4C-AAE2-21C256031C3A}">
      <dgm:prSet/>
      <dgm:spPr/>
      <dgm:t>
        <a:bodyPr/>
        <a:lstStyle/>
        <a:p>
          <a:r>
            <a:rPr lang="en-US" dirty="0" smtClean="0"/>
            <a:t>Exposure to a vector (tick, flea, mite)</a:t>
          </a:r>
          <a:endParaRPr lang="en-US" dirty="0"/>
        </a:p>
      </dgm:t>
    </dgm:pt>
    <dgm:pt modelId="{314FD348-826A-754B-8D54-1B7980847861}" type="parTrans" cxnId="{83E577BC-1133-A34E-A951-2157556F0551}">
      <dgm:prSet/>
      <dgm:spPr/>
      <dgm:t>
        <a:bodyPr/>
        <a:lstStyle/>
        <a:p>
          <a:endParaRPr lang="en-US"/>
        </a:p>
      </dgm:t>
    </dgm:pt>
    <dgm:pt modelId="{9B6F9E00-29EB-DC45-A56D-F2B6DF8A8D8A}" type="sibTrans" cxnId="{83E577BC-1133-A34E-A951-2157556F0551}">
      <dgm:prSet/>
      <dgm:spPr/>
      <dgm:t>
        <a:bodyPr/>
        <a:lstStyle/>
        <a:p>
          <a:endParaRPr lang="en-US"/>
        </a:p>
      </dgm:t>
    </dgm:pt>
    <dgm:pt modelId="{0F7A5A41-B82B-EB46-89F1-EB0B4065E8AB}">
      <dgm:prSet/>
      <dgm:spPr/>
      <dgm:t>
        <a:bodyPr/>
        <a:lstStyle/>
        <a:p>
          <a:r>
            <a:rPr lang="en-US" dirty="0" smtClean="0"/>
            <a:t>Seasonal and geographical epidemiological patterns</a:t>
          </a:r>
          <a:endParaRPr lang="en-US" dirty="0"/>
        </a:p>
      </dgm:t>
    </dgm:pt>
    <dgm:pt modelId="{85A4E09E-B6F0-D74A-8294-D3D358609969}" type="parTrans" cxnId="{8D00240C-B54C-F248-8E84-3D88366CE6C0}">
      <dgm:prSet/>
      <dgm:spPr/>
      <dgm:t>
        <a:bodyPr/>
        <a:lstStyle/>
        <a:p>
          <a:endParaRPr lang="en-US"/>
        </a:p>
      </dgm:t>
    </dgm:pt>
    <dgm:pt modelId="{B1926A1B-D246-EA47-B3F0-1625153FC744}" type="sibTrans" cxnId="{8D00240C-B54C-F248-8E84-3D88366CE6C0}">
      <dgm:prSet/>
      <dgm:spPr/>
      <dgm:t>
        <a:bodyPr/>
        <a:lstStyle/>
        <a:p>
          <a:endParaRPr lang="en-US"/>
        </a:p>
      </dgm:t>
    </dgm:pt>
    <dgm:pt modelId="{3C51C6EC-AE0A-B442-8A78-1A80C6B2F154}">
      <dgm:prSet/>
      <dgm:spPr/>
      <dgm:t>
        <a:bodyPr/>
        <a:lstStyle/>
        <a:p>
          <a:r>
            <a:rPr lang="en-US" dirty="0" smtClean="0"/>
            <a:t>Overlapping non-specific symptoms of rash, fever, ache with other illnesses/pathogens</a:t>
          </a:r>
          <a:endParaRPr lang="en-US" dirty="0"/>
        </a:p>
      </dgm:t>
    </dgm:pt>
    <dgm:pt modelId="{9892C73D-F2AB-4B45-8D0C-85FBA98AE739}" type="parTrans" cxnId="{098656C0-087B-8D4B-89D8-5D2C6CC48904}">
      <dgm:prSet/>
      <dgm:spPr/>
      <dgm:t>
        <a:bodyPr/>
        <a:lstStyle/>
        <a:p>
          <a:endParaRPr lang="en-US"/>
        </a:p>
      </dgm:t>
    </dgm:pt>
    <dgm:pt modelId="{EDF6F469-1EEB-8B41-844B-8E0C83ADC9D2}" type="sibTrans" cxnId="{098656C0-087B-8D4B-89D8-5D2C6CC48904}">
      <dgm:prSet/>
      <dgm:spPr/>
      <dgm:t>
        <a:bodyPr/>
        <a:lstStyle/>
        <a:p>
          <a:endParaRPr lang="en-US"/>
        </a:p>
      </dgm:t>
    </dgm:pt>
    <dgm:pt modelId="{A36D9750-CBDA-6F4D-88D5-36822C1D0A2A}" type="pres">
      <dgm:prSet presAssocID="{921FBC68-F9EC-EC4E-9EF2-1AFF988FF6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0D25992-83CD-9A44-8BE8-94E7BBBC5755}" type="pres">
      <dgm:prSet presAssocID="{B1FAF555-E898-D849-ABFB-36AD5E1C0E29}" presName="hierRoot1" presStyleCnt="0">
        <dgm:presLayoutVars>
          <dgm:hierBranch val="init"/>
        </dgm:presLayoutVars>
      </dgm:prSet>
      <dgm:spPr/>
    </dgm:pt>
    <dgm:pt modelId="{DA4841D8-4554-FF4D-996C-6E05FAE98B42}" type="pres">
      <dgm:prSet presAssocID="{B1FAF555-E898-D849-ABFB-36AD5E1C0E29}" presName="rootComposite1" presStyleCnt="0"/>
      <dgm:spPr/>
    </dgm:pt>
    <dgm:pt modelId="{D929347A-CD3B-AF49-B0C9-EAF853FF3154}" type="pres">
      <dgm:prSet presAssocID="{B1FAF555-E898-D849-ABFB-36AD5E1C0E29}" presName="rootText1" presStyleLbl="node0" presStyleIdx="0" presStyleCnt="1" custScaleX="117507" custScaleY="1649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FD915E-96EF-3F4E-8826-064B56388155}" type="pres">
      <dgm:prSet presAssocID="{B1FAF555-E898-D849-ABFB-36AD5E1C0E2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81117C2-2BD7-4E4B-97EC-13E418E286C5}" type="pres">
      <dgm:prSet presAssocID="{B1FAF555-E898-D849-ABFB-36AD5E1C0E29}" presName="hierChild2" presStyleCnt="0"/>
      <dgm:spPr/>
    </dgm:pt>
    <dgm:pt modelId="{174FD74F-FF92-3845-A698-10D600A3B4AF}" type="pres">
      <dgm:prSet presAssocID="{4AFDB01F-512B-E140-8769-C69C45F3197E}" presName="Name64" presStyleLbl="parChTrans1D2" presStyleIdx="0" presStyleCnt="4"/>
      <dgm:spPr/>
      <dgm:t>
        <a:bodyPr/>
        <a:lstStyle/>
        <a:p>
          <a:endParaRPr lang="en-US"/>
        </a:p>
      </dgm:t>
    </dgm:pt>
    <dgm:pt modelId="{F9D2443C-4CC8-644C-97D4-B8408BFA60D3}" type="pres">
      <dgm:prSet presAssocID="{7EC91D89-0845-774C-9387-2758FDD7DB9E}" presName="hierRoot2" presStyleCnt="0">
        <dgm:presLayoutVars>
          <dgm:hierBranch val="init"/>
        </dgm:presLayoutVars>
      </dgm:prSet>
      <dgm:spPr/>
    </dgm:pt>
    <dgm:pt modelId="{6E34C43F-2362-E741-8FD7-791E80E26E2D}" type="pres">
      <dgm:prSet presAssocID="{7EC91D89-0845-774C-9387-2758FDD7DB9E}" presName="rootComposite" presStyleCnt="0"/>
      <dgm:spPr/>
    </dgm:pt>
    <dgm:pt modelId="{8E3C864E-5E8B-1148-8AB2-B6A506AB2151}" type="pres">
      <dgm:prSet presAssocID="{7EC91D89-0845-774C-9387-2758FDD7DB9E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101A56-D725-5140-8342-ED636028D6AB}" type="pres">
      <dgm:prSet presAssocID="{7EC91D89-0845-774C-9387-2758FDD7DB9E}" presName="rootConnector" presStyleLbl="node2" presStyleIdx="0" presStyleCnt="4"/>
      <dgm:spPr/>
      <dgm:t>
        <a:bodyPr/>
        <a:lstStyle/>
        <a:p>
          <a:endParaRPr lang="en-US"/>
        </a:p>
      </dgm:t>
    </dgm:pt>
    <dgm:pt modelId="{2D1ED72B-DDCB-D742-89B3-06845202CA70}" type="pres">
      <dgm:prSet presAssocID="{7EC91D89-0845-774C-9387-2758FDD7DB9E}" presName="hierChild4" presStyleCnt="0"/>
      <dgm:spPr/>
    </dgm:pt>
    <dgm:pt modelId="{CC88EAF3-CDC5-EB41-AE52-C104D3D6C233}" type="pres">
      <dgm:prSet presAssocID="{7EC91D89-0845-774C-9387-2758FDD7DB9E}" presName="hierChild5" presStyleCnt="0"/>
      <dgm:spPr/>
    </dgm:pt>
    <dgm:pt modelId="{78A4D7D6-9695-5E44-B507-F0B65799B833}" type="pres">
      <dgm:prSet presAssocID="{264FBAC0-7DF9-924A-B2C9-D64C4AF02405}" presName="Name64" presStyleLbl="parChTrans1D2" presStyleIdx="1" presStyleCnt="4"/>
      <dgm:spPr/>
      <dgm:t>
        <a:bodyPr/>
        <a:lstStyle/>
        <a:p>
          <a:endParaRPr lang="en-US"/>
        </a:p>
      </dgm:t>
    </dgm:pt>
    <dgm:pt modelId="{B0DC35F2-D0B8-2040-B036-00F45A8C44A8}" type="pres">
      <dgm:prSet presAssocID="{6AC179DE-B0B4-4B41-82F1-F4EB66DF3D97}" presName="hierRoot2" presStyleCnt="0">
        <dgm:presLayoutVars>
          <dgm:hierBranch val="init"/>
        </dgm:presLayoutVars>
      </dgm:prSet>
      <dgm:spPr/>
    </dgm:pt>
    <dgm:pt modelId="{18389EFC-5C30-CE45-9FC9-E9408E0D44AF}" type="pres">
      <dgm:prSet presAssocID="{6AC179DE-B0B4-4B41-82F1-F4EB66DF3D97}" presName="rootComposite" presStyleCnt="0"/>
      <dgm:spPr/>
    </dgm:pt>
    <dgm:pt modelId="{A5A19491-E8F5-0744-BB46-BC6E92FD1FBC}" type="pres">
      <dgm:prSet presAssocID="{6AC179DE-B0B4-4B41-82F1-F4EB66DF3D97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5E48D4-1F63-D345-8DF6-0EF566553E0A}" type="pres">
      <dgm:prSet presAssocID="{6AC179DE-B0B4-4B41-82F1-F4EB66DF3D97}" presName="rootConnector" presStyleLbl="node2" presStyleIdx="1" presStyleCnt="4"/>
      <dgm:spPr/>
      <dgm:t>
        <a:bodyPr/>
        <a:lstStyle/>
        <a:p>
          <a:endParaRPr lang="en-US"/>
        </a:p>
      </dgm:t>
    </dgm:pt>
    <dgm:pt modelId="{08D30965-3D39-D54D-9AB6-C8DF828CE90A}" type="pres">
      <dgm:prSet presAssocID="{6AC179DE-B0B4-4B41-82F1-F4EB66DF3D97}" presName="hierChild4" presStyleCnt="0"/>
      <dgm:spPr/>
    </dgm:pt>
    <dgm:pt modelId="{5264109C-B4FD-8747-AD94-44604668D31B}" type="pres">
      <dgm:prSet presAssocID="{4CA50531-8927-B145-B525-1E57360B5A4D}" presName="Name64" presStyleLbl="parChTrans1D3" presStyleIdx="0" presStyleCnt="5"/>
      <dgm:spPr/>
      <dgm:t>
        <a:bodyPr/>
        <a:lstStyle/>
        <a:p>
          <a:endParaRPr lang="en-US"/>
        </a:p>
      </dgm:t>
    </dgm:pt>
    <dgm:pt modelId="{A90288C0-3068-404F-AD5E-93C14B4270DC}" type="pres">
      <dgm:prSet presAssocID="{2ECA4430-ED3F-B341-BB8C-5EC185B92C2F}" presName="hierRoot2" presStyleCnt="0">
        <dgm:presLayoutVars>
          <dgm:hierBranch val="init"/>
        </dgm:presLayoutVars>
      </dgm:prSet>
      <dgm:spPr/>
    </dgm:pt>
    <dgm:pt modelId="{06384222-125E-B441-8B39-D60D016A8570}" type="pres">
      <dgm:prSet presAssocID="{2ECA4430-ED3F-B341-BB8C-5EC185B92C2F}" presName="rootComposite" presStyleCnt="0"/>
      <dgm:spPr/>
    </dgm:pt>
    <dgm:pt modelId="{B3F45BC7-6296-DE4C-B375-061B1A19EADF}" type="pres">
      <dgm:prSet presAssocID="{2ECA4430-ED3F-B341-BB8C-5EC185B92C2F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DBAC1B-9D24-D544-841C-8B5E75E422FA}" type="pres">
      <dgm:prSet presAssocID="{2ECA4430-ED3F-B341-BB8C-5EC185B92C2F}" presName="rootConnector" presStyleLbl="node3" presStyleIdx="0" presStyleCnt="5"/>
      <dgm:spPr/>
      <dgm:t>
        <a:bodyPr/>
        <a:lstStyle/>
        <a:p>
          <a:endParaRPr lang="en-US"/>
        </a:p>
      </dgm:t>
    </dgm:pt>
    <dgm:pt modelId="{F6719417-FB09-504E-979E-17009DFCD035}" type="pres">
      <dgm:prSet presAssocID="{2ECA4430-ED3F-B341-BB8C-5EC185B92C2F}" presName="hierChild4" presStyleCnt="0"/>
      <dgm:spPr/>
    </dgm:pt>
    <dgm:pt modelId="{ADEED9A0-2B12-0F4C-AD24-DBD4CD3B079E}" type="pres">
      <dgm:prSet presAssocID="{2ECA4430-ED3F-B341-BB8C-5EC185B92C2F}" presName="hierChild5" presStyleCnt="0"/>
      <dgm:spPr/>
    </dgm:pt>
    <dgm:pt modelId="{01DAC2EC-342D-0B44-870D-2BC59E6A943D}" type="pres">
      <dgm:prSet presAssocID="{E42BB9F3-4EBE-D646-BD88-05115156C39A}" presName="Name64" presStyleLbl="parChTrans1D3" presStyleIdx="1" presStyleCnt="5"/>
      <dgm:spPr/>
      <dgm:t>
        <a:bodyPr/>
        <a:lstStyle/>
        <a:p>
          <a:endParaRPr lang="en-US"/>
        </a:p>
      </dgm:t>
    </dgm:pt>
    <dgm:pt modelId="{8543B751-9B43-AB40-A8FA-F8A757E8238E}" type="pres">
      <dgm:prSet presAssocID="{9659DB3E-A2CF-7C47-9A17-8E8266A634D1}" presName="hierRoot2" presStyleCnt="0">
        <dgm:presLayoutVars>
          <dgm:hierBranch val="init"/>
        </dgm:presLayoutVars>
      </dgm:prSet>
      <dgm:spPr/>
    </dgm:pt>
    <dgm:pt modelId="{15CB1B87-5ABC-2644-852B-D7256A6BCF95}" type="pres">
      <dgm:prSet presAssocID="{9659DB3E-A2CF-7C47-9A17-8E8266A634D1}" presName="rootComposite" presStyleCnt="0"/>
      <dgm:spPr/>
    </dgm:pt>
    <dgm:pt modelId="{EA12CFA2-BE6D-854A-A510-3F6F3408CD7F}" type="pres">
      <dgm:prSet presAssocID="{9659DB3E-A2CF-7C47-9A17-8E8266A634D1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2B54FE-7654-F04B-B72A-2A1CF3767451}" type="pres">
      <dgm:prSet presAssocID="{9659DB3E-A2CF-7C47-9A17-8E8266A634D1}" presName="rootConnector" presStyleLbl="node3" presStyleIdx="1" presStyleCnt="5"/>
      <dgm:spPr/>
      <dgm:t>
        <a:bodyPr/>
        <a:lstStyle/>
        <a:p>
          <a:endParaRPr lang="en-US"/>
        </a:p>
      </dgm:t>
    </dgm:pt>
    <dgm:pt modelId="{D60FDC07-0BE3-7245-8BFF-B0FB8AD99AEA}" type="pres">
      <dgm:prSet presAssocID="{9659DB3E-A2CF-7C47-9A17-8E8266A634D1}" presName="hierChild4" presStyleCnt="0"/>
      <dgm:spPr/>
    </dgm:pt>
    <dgm:pt modelId="{E4C0ADE0-FB46-3240-9FC2-137827B758B5}" type="pres">
      <dgm:prSet presAssocID="{9659DB3E-A2CF-7C47-9A17-8E8266A634D1}" presName="hierChild5" presStyleCnt="0"/>
      <dgm:spPr/>
    </dgm:pt>
    <dgm:pt modelId="{AACA0829-5DB2-B74E-AA1C-6A352FA4FCDC}" type="pres">
      <dgm:prSet presAssocID="{314FD348-826A-754B-8D54-1B7980847861}" presName="Name64" presStyleLbl="parChTrans1D3" presStyleIdx="2" presStyleCnt="5"/>
      <dgm:spPr/>
      <dgm:t>
        <a:bodyPr/>
        <a:lstStyle/>
        <a:p>
          <a:endParaRPr lang="en-US"/>
        </a:p>
      </dgm:t>
    </dgm:pt>
    <dgm:pt modelId="{9830B434-47C0-114A-B868-19A6DBED04D8}" type="pres">
      <dgm:prSet presAssocID="{64FEA07F-647B-2E4C-AAE2-21C256031C3A}" presName="hierRoot2" presStyleCnt="0">
        <dgm:presLayoutVars>
          <dgm:hierBranch val="init"/>
        </dgm:presLayoutVars>
      </dgm:prSet>
      <dgm:spPr/>
    </dgm:pt>
    <dgm:pt modelId="{E84D5CE6-0C63-B940-9127-55BD29B0D756}" type="pres">
      <dgm:prSet presAssocID="{64FEA07F-647B-2E4C-AAE2-21C256031C3A}" presName="rootComposite" presStyleCnt="0"/>
      <dgm:spPr/>
    </dgm:pt>
    <dgm:pt modelId="{B469F98E-020A-6347-94D3-3F4B6377543A}" type="pres">
      <dgm:prSet presAssocID="{64FEA07F-647B-2E4C-AAE2-21C256031C3A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BFA4EF-8405-964E-AECA-B09BF19EF1D9}" type="pres">
      <dgm:prSet presAssocID="{64FEA07F-647B-2E4C-AAE2-21C256031C3A}" presName="rootConnector" presStyleLbl="node3" presStyleIdx="2" presStyleCnt="5"/>
      <dgm:spPr/>
      <dgm:t>
        <a:bodyPr/>
        <a:lstStyle/>
        <a:p>
          <a:endParaRPr lang="en-US"/>
        </a:p>
      </dgm:t>
    </dgm:pt>
    <dgm:pt modelId="{E2E8B05D-067C-4649-BA57-1425A2EB456F}" type="pres">
      <dgm:prSet presAssocID="{64FEA07F-647B-2E4C-AAE2-21C256031C3A}" presName="hierChild4" presStyleCnt="0"/>
      <dgm:spPr/>
    </dgm:pt>
    <dgm:pt modelId="{095C98E8-08C4-4F4E-BB04-8D8DEE627803}" type="pres">
      <dgm:prSet presAssocID="{64FEA07F-647B-2E4C-AAE2-21C256031C3A}" presName="hierChild5" presStyleCnt="0"/>
      <dgm:spPr/>
    </dgm:pt>
    <dgm:pt modelId="{2562C2DB-9B0A-D748-9F79-F00695CE7CB9}" type="pres">
      <dgm:prSet presAssocID="{6AC179DE-B0B4-4B41-82F1-F4EB66DF3D97}" presName="hierChild5" presStyleCnt="0"/>
      <dgm:spPr/>
    </dgm:pt>
    <dgm:pt modelId="{BCAC89AA-EFC8-BD42-A959-9FB0016E1E51}" type="pres">
      <dgm:prSet presAssocID="{06CE286C-A3C6-644D-BF10-B0FAE36193B3}" presName="Name64" presStyleLbl="parChTrans1D2" presStyleIdx="2" presStyleCnt="4"/>
      <dgm:spPr/>
      <dgm:t>
        <a:bodyPr/>
        <a:lstStyle/>
        <a:p>
          <a:endParaRPr lang="en-US"/>
        </a:p>
      </dgm:t>
    </dgm:pt>
    <dgm:pt modelId="{C77AF015-02FA-C544-8E09-ED88DA411481}" type="pres">
      <dgm:prSet presAssocID="{DB981252-41B6-FA4B-AA07-F788AC9EA66E}" presName="hierRoot2" presStyleCnt="0">
        <dgm:presLayoutVars>
          <dgm:hierBranch val="init"/>
        </dgm:presLayoutVars>
      </dgm:prSet>
      <dgm:spPr/>
    </dgm:pt>
    <dgm:pt modelId="{37645536-248C-164F-867A-DA5220AA4F65}" type="pres">
      <dgm:prSet presAssocID="{DB981252-41B6-FA4B-AA07-F788AC9EA66E}" presName="rootComposite" presStyleCnt="0"/>
      <dgm:spPr/>
    </dgm:pt>
    <dgm:pt modelId="{587EA408-E5EE-5C41-9169-C8BAA5AD6502}" type="pres">
      <dgm:prSet presAssocID="{DB981252-41B6-FA4B-AA07-F788AC9EA66E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99784F-0774-3F40-8CD4-4B97B9D10135}" type="pres">
      <dgm:prSet presAssocID="{DB981252-41B6-FA4B-AA07-F788AC9EA66E}" presName="rootConnector" presStyleLbl="node2" presStyleIdx="2" presStyleCnt="4"/>
      <dgm:spPr/>
      <dgm:t>
        <a:bodyPr/>
        <a:lstStyle/>
        <a:p>
          <a:endParaRPr lang="en-US"/>
        </a:p>
      </dgm:t>
    </dgm:pt>
    <dgm:pt modelId="{FAC0CCCD-6ADC-FB4A-B6B9-338C22C4EAAA}" type="pres">
      <dgm:prSet presAssocID="{DB981252-41B6-FA4B-AA07-F788AC9EA66E}" presName="hierChild4" presStyleCnt="0"/>
      <dgm:spPr/>
    </dgm:pt>
    <dgm:pt modelId="{ECCE9BBD-6FC7-E842-8695-2217117FB4E3}" type="pres">
      <dgm:prSet presAssocID="{9892C73D-F2AB-4B45-8D0C-85FBA98AE739}" presName="Name64" presStyleLbl="parChTrans1D3" presStyleIdx="3" presStyleCnt="5"/>
      <dgm:spPr/>
      <dgm:t>
        <a:bodyPr/>
        <a:lstStyle/>
        <a:p>
          <a:endParaRPr lang="en-US"/>
        </a:p>
      </dgm:t>
    </dgm:pt>
    <dgm:pt modelId="{B419AA01-362E-8D4F-9122-9B942E2D5A53}" type="pres">
      <dgm:prSet presAssocID="{3C51C6EC-AE0A-B442-8A78-1A80C6B2F154}" presName="hierRoot2" presStyleCnt="0">
        <dgm:presLayoutVars>
          <dgm:hierBranch val="init"/>
        </dgm:presLayoutVars>
      </dgm:prSet>
      <dgm:spPr/>
    </dgm:pt>
    <dgm:pt modelId="{9B85F56E-F09E-4F4C-8674-6A549048B7F8}" type="pres">
      <dgm:prSet presAssocID="{3C51C6EC-AE0A-B442-8A78-1A80C6B2F154}" presName="rootComposite" presStyleCnt="0"/>
      <dgm:spPr/>
    </dgm:pt>
    <dgm:pt modelId="{4439A6C9-F138-9E4B-8E97-B18DB41170C3}" type="pres">
      <dgm:prSet presAssocID="{3C51C6EC-AE0A-B442-8A78-1A80C6B2F154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FA912C-FB8C-6545-9D5A-26D64095FFCB}" type="pres">
      <dgm:prSet presAssocID="{3C51C6EC-AE0A-B442-8A78-1A80C6B2F154}" presName="rootConnector" presStyleLbl="node3" presStyleIdx="3" presStyleCnt="5"/>
      <dgm:spPr/>
      <dgm:t>
        <a:bodyPr/>
        <a:lstStyle/>
        <a:p>
          <a:endParaRPr lang="en-US"/>
        </a:p>
      </dgm:t>
    </dgm:pt>
    <dgm:pt modelId="{AE544BDD-480F-7D46-8D1E-712EEBCD2698}" type="pres">
      <dgm:prSet presAssocID="{3C51C6EC-AE0A-B442-8A78-1A80C6B2F154}" presName="hierChild4" presStyleCnt="0"/>
      <dgm:spPr/>
    </dgm:pt>
    <dgm:pt modelId="{FC19F7B1-396E-9D4B-B944-7B1BE5F81177}" type="pres">
      <dgm:prSet presAssocID="{3C51C6EC-AE0A-B442-8A78-1A80C6B2F154}" presName="hierChild5" presStyleCnt="0"/>
      <dgm:spPr/>
    </dgm:pt>
    <dgm:pt modelId="{A288CFAF-2475-524F-8C9F-8F195889B3EC}" type="pres">
      <dgm:prSet presAssocID="{DB981252-41B6-FA4B-AA07-F788AC9EA66E}" presName="hierChild5" presStyleCnt="0"/>
      <dgm:spPr/>
    </dgm:pt>
    <dgm:pt modelId="{2AD37E7A-58A6-FD46-B25E-7EC72D0B4A38}" type="pres">
      <dgm:prSet presAssocID="{5E355EE5-7270-A84A-807B-86643424AB35}" presName="Name64" presStyleLbl="parChTrans1D2" presStyleIdx="3" presStyleCnt="4"/>
      <dgm:spPr/>
      <dgm:t>
        <a:bodyPr/>
        <a:lstStyle/>
        <a:p>
          <a:endParaRPr lang="en-US"/>
        </a:p>
      </dgm:t>
    </dgm:pt>
    <dgm:pt modelId="{CB70FBFC-D3DE-0D46-87B6-C026EE13F251}" type="pres">
      <dgm:prSet presAssocID="{AEFC748A-C795-1E48-8F6C-7DA2926CD1E5}" presName="hierRoot2" presStyleCnt="0">
        <dgm:presLayoutVars>
          <dgm:hierBranch val="init"/>
        </dgm:presLayoutVars>
      </dgm:prSet>
      <dgm:spPr/>
    </dgm:pt>
    <dgm:pt modelId="{F9955C3D-A779-874D-BFC5-169019923B78}" type="pres">
      <dgm:prSet presAssocID="{AEFC748A-C795-1E48-8F6C-7DA2926CD1E5}" presName="rootComposite" presStyleCnt="0"/>
      <dgm:spPr/>
    </dgm:pt>
    <dgm:pt modelId="{3A995F49-EFF5-FA4C-B85E-5E71E9EC216A}" type="pres">
      <dgm:prSet presAssocID="{AEFC748A-C795-1E48-8F6C-7DA2926CD1E5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2C4F5D-5326-8B4E-A9EF-E9FBCDF544BB}" type="pres">
      <dgm:prSet presAssocID="{AEFC748A-C795-1E48-8F6C-7DA2926CD1E5}" presName="rootConnector" presStyleLbl="node2" presStyleIdx="3" presStyleCnt="4"/>
      <dgm:spPr/>
      <dgm:t>
        <a:bodyPr/>
        <a:lstStyle/>
        <a:p>
          <a:endParaRPr lang="en-US"/>
        </a:p>
      </dgm:t>
    </dgm:pt>
    <dgm:pt modelId="{44FEA176-32C3-E048-9CD2-F2595BA02F8B}" type="pres">
      <dgm:prSet presAssocID="{AEFC748A-C795-1E48-8F6C-7DA2926CD1E5}" presName="hierChild4" presStyleCnt="0"/>
      <dgm:spPr/>
    </dgm:pt>
    <dgm:pt modelId="{E00E0659-FBC0-1444-B6E7-34D7927D62E5}" type="pres">
      <dgm:prSet presAssocID="{85A4E09E-B6F0-D74A-8294-D3D358609969}" presName="Name64" presStyleLbl="parChTrans1D3" presStyleIdx="4" presStyleCnt="5"/>
      <dgm:spPr/>
      <dgm:t>
        <a:bodyPr/>
        <a:lstStyle/>
        <a:p>
          <a:endParaRPr lang="en-US"/>
        </a:p>
      </dgm:t>
    </dgm:pt>
    <dgm:pt modelId="{A046DF7E-B41F-FA44-BCAA-773B21D87705}" type="pres">
      <dgm:prSet presAssocID="{0F7A5A41-B82B-EB46-89F1-EB0B4065E8AB}" presName="hierRoot2" presStyleCnt="0">
        <dgm:presLayoutVars>
          <dgm:hierBranch val="init"/>
        </dgm:presLayoutVars>
      </dgm:prSet>
      <dgm:spPr/>
    </dgm:pt>
    <dgm:pt modelId="{057ECC19-2181-9745-BA60-C4D350DDDB94}" type="pres">
      <dgm:prSet presAssocID="{0F7A5A41-B82B-EB46-89F1-EB0B4065E8AB}" presName="rootComposite" presStyleCnt="0"/>
      <dgm:spPr/>
    </dgm:pt>
    <dgm:pt modelId="{B18B43A8-F9AB-4A49-BFEB-1287A8DCAC9C}" type="pres">
      <dgm:prSet presAssocID="{0F7A5A41-B82B-EB46-89F1-EB0B4065E8AB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2F8584-DA14-974E-BA49-F6BCDE5BCC12}" type="pres">
      <dgm:prSet presAssocID="{0F7A5A41-B82B-EB46-89F1-EB0B4065E8AB}" presName="rootConnector" presStyleLbl="node3" presStyleIdx="4" presStyleCnt="5"/>
      <dgm:spPr/>
      <dgm:t>
        <a:bodyPr/>
        <a:lstStyle/>
        <a:p>
          <a:endParaRPr lang="en-US"/>
        </a:p>
      </dgm:t>
    </dgm:pt>
    <dgm:pt modelId="{C9E5B7D4-F161-314B-BF87-EF557635057F}" type="pres">
      <dgm:prSet presAssocID="{0F7A5A41-B82B-EB46-89F1-EB0B4065E8AB}" presName="hierChild4" presStyleCnt="0"/>
      <dgm:spPr/>
    </dgm:pt>
    <dgm:pt modelId="{3E65C318-9132-1A49-9F42-03BE54286225}" type="pres">
      <dgm:prSet presAssocID="{0F7A5A41-B82B-EB46-89F1-EB0B4065E8AB}" presName="hierChild5" presStyleCnt="0"/>
      <dgm:spPr/>
    </dgm:pt>
    <dgm:pt modelId="{D4123A8B-3C28-764A-8D6D-CFE51CCB1EA6}" type="pres">
      <dgm:prSet presAssocID="{AEFC748A-C795-1E48-8F6C-7DA2926CD1E5}" presName="hierChild5" presStyleCnt="0"/>
      <dgm:spPr/>
    </dgm:pt>
    <dgm:pt modelId="{814AD2D0-6ED2-9045-B53D-C06C8FEFDFF2}" type="pres">
      <dgm:prSet presAssocID="{B1FAF555-E898-D849-ABFB-36AD5E1C0E29}" presName="hierChild3" presStyleCnt="0"/>
      <dgm:spPr/>
    </dgm:pt>
  </dgm:ptLst>
  <dgm:cxnLst>
    <dgm:cxn modelId="{9C7BF423-3260-1542-86C4-1F3C2FB51F7E}" type="presOf" srcId="{6AC179DE-B0B4-4B41-82F1-F4EB66DF3D97}" destId="{A5A19491-E8F5-0744-BB46-BC6E92FD1FBC}" srcOrd="0" destOrd="0" presId="urn:microsoft.com/office/officeart/2009/3/layout/HorizontalOrganizationChart"/>
    <dgm:cxn modelId="{0AA917F4-4649-8040-B9FE-7DE7DCF9E6C7}" type="presOf" srcId="{264FBAC0-7DF9-924A-B2C9-D64C4AF02405}" destId="{78A4D7D6-9695-5E44-B507-F0B65799B833}" srcOrd="0" destOrd="0" presId="urn:microsoft.com/office/officeart/2009/3/layout/HorizontalOrganizationChart"/>
    <dgm:cxn modelId="{C73BB9F0-784E-8A41-BF5C-E726EE8332C5}" type="presOf" srcId="{06CE286C-A3C6-644D-BF10-B0FAE36193B3}" destId="{BCAC89AA-EFC8-BD42-A959-9FB0016E1E51}" srcOrd="0" destOrd="0" presId="urn:microsoft.com/office/officeart/2009/3/layout/HorizontalOrganizationChart"/>
    <dgm:cxn modelId="{9C0CC446-E0B6-1E47-A522-ED4B10364181}" type="presOf" srcId="{AEFC748A-C795-1E48-8F6C-7DA2926CD1E5}" destId="{BE2C4F5D-5326-8B4E-A9EF-E9FBCDF544BB}" srcOrd="1" destOrd="0" presId="urn:microsoft.com/office/officeart/2009/3/layout/HorizontalOrganizationChart"/>
    <dgm:cxn modelId="{289A14A3-9FA8-204A-9470-C10AD9904B13}" type="presOf" srcId="{921FBC68-F9EC-EC4E-9EF2-1AFF988FF601}" destId="{A36D9750-CBDA-6F4D-88D5-36822C1D0A2A}" srcOrd="0" destOrd="0" presId="urn:microsoft.com/office/officeart/2009/3/layout/HorizontalOrganizationChart"/>
    <dgm:cxn modelId="{8D00240C-B54C-F248-8E84-3D88366CE6C0}" srcId="{AEFC748A-C795-1E48-8F6C-7DA2926CD1E5}" destId="{0F7A5A41-B82B-EB46-89F1-EB0B4065E8AB}" srcOrd="0" destOrd="0" parTransId="{85A4E09E-B6F0-D74A-8294-D3D358609969}" sibTransId="{B1926A1B-D246-EA47-B3F0-1625153FC744}"/>
    <dgm:cxn modelId="{839AFC4B-2D15-F042-9685-2B0A9D98D635}" type="presOf" srcId="{4CA50531-8927-B145-B525-1E57360B5A4D}" destId="{5264109C-B4FD-8747-AD94-44604668D31B}" srcOrd="0" destOrd="0" presId="urn:microsoft.com/office/officeart/2009/3/layout/HorizontalOrganizationChart"/>
    <dgm:cxn modelId="{CD129877-9862-1946-8FDF-7D5B3D4A5173}" type="presOf" srcId="{7EC91D89-0845-774C-9387-2758FDD7DB9E}" destId="{8E3C864E-5E8B-1148-8AB2-B6A506AB2151}" srcOrd="0" destOrd="0" presId="urn:microsoft.com/office/officeart/2009/3/layout/HorizontalOrganizationChart"/>
    <dgm:cxn modelId="{9468C8D2-B248-2248-9B79-09F546189C21}" type="presOf" srcId="{DB981252-41B6-FA4B-AA07-F788AC9EA66E}" destId="{587EA408-E5EE-5C41-9169-C8BAA5AD6502}" srcOrd="0" destOrd="0" presId="urn:microsoft.com/office/officeart/2009/3/layout/HorizontalOrganizationChart"/>
    <dgm:cxn modelId="{6811F503-0915-7646-BB05-6826B81F05E3}" type="presOf" srcId="{5E355EE5-7270-A84A-807B-86643424AB35}" destId="{2AD37E7A-58A6-FD46-B25E-7EC72D0B4A38}" srcOrd="0" destOrd="0" presId="urn:microsoft.com/office/officeart/2009/3/layout/HorizontalOrganizationChart"/>
    <dgm:cxn modelId="{227F7242-EB63-A543-A4B9-62D2164980ED}" type="presOf" srcId="{B1FAF555-E898-D849-ABFB-36AD5E1C0E29}" destId="{64FD915E-96EF-3F4E-8826-064B56388155}" srcOrd="1" destOrd="0" presId="urn:microsoft.com/office/officeart/2009/3/layout/HorizontalOrganizationChart"/>
    <dgm:cxn modelId="{FA29BDFB-35E8-7044-A074-5DCD44B7EF2A}" type="presOf" srcId="{64FEA07F-647B-2E4C-AAE2-21C256031C3A}" destId="{B469F98E-020A-6347-94D3-3F4B6377543A}" srcOrd="0" destOrd="0" presId="urn:microsoft.com/office/officeart/2009/3/layout/HorizontalOrganizationChart"/>
    <dgm:cxn modelId="{FC1CDA3E-5AAA-744C-8364-9BD5EF117E38}" type="presOf" srcId="{E42BB9F3-4EBE-D646-BD88-05115156C39A}" destId="{01DAC2EC-342D-0B44-870D-2BC59E6A943D}" srcOrd="0" destOrd="0" presId="urn:microsoft.com/office/officeart/2009/3/layout/HorizontalOrganizationChart"/>
    <dgm:cxn modelId="{F0F5D881-FC9C-C64F-960C-924F99EFF1D6}" type="presOf" srcId="{DB981252-41B6-FA4B-AA07-F788AC9EA66E}" destId="{EB99784F-0774-3F40-8CD4-4B97B9D10135}" srcOrd="1" destOrd="0" presId="urn:microsoft.com/office/officeart/2009/3/layout/HorizontalOrganizationChart"/>
    <dgm:cxn modelId="{B665030D-0391-3340-856D-D4EF7A23A029}" type="presOf" srcId="{9659DB3E-A2CF-7C47-9A17-8E8266A634D1}" destId="{612B54FE-7654-F04B-B72A-2A1CF3767451}" srcOrd="1" destOrd="0" presId="urn:microsoft.com/office/officeart/2009/3/layout/HorizontalOrganizationChart"/>
    <dgm:cxn modelId="{D6AEA891-F3AB-D64A-B75B-AF32248CFE2C}" type="presOf" srcId="{3C51C6EC-AE0A-B442-8A78-1A80C6B2F154}" destId="{AFFA912C-FB8C-6545-9D5A-26D64095FFCB}" srcOrd="1" destOrd="0" presId="urn:microsoft.com/office/officeart/2009/3/layout/HorizontalOrganizationChart"/>
    <dgm:cxn modelId="{872BF9EE-7E97-6E47-8EE7-2D2B61DDD392}" type="presOf" srcId="{64FEA07F-647B-2E4C-AAE2-21C256031C3A}" destId="{AABFA4EF-8405-964E-AECA-B09BF19EF1D9}" srcOrd="1" destOrd="0" presId="urn:microsoft.com/office/officeart/2009/3/layout/HorizontalOrganizationChart"/>
    <dgm:cxn modelId="{2DACCE60-E6D4-A745-90D5-626D9BF5482B}" type="presOf" srcId="{85A4E09E-B6F0-D74A-8294-D3D358609969}" destId="{E00E0659-FBC0-1444-B6E7-34D7927D62E5}" srcOrd="0" destOrd="0" presId="urn:microsoft.com/office/officeart/2009/3/layout/HorizontalOrganizationChart"/>
    <dgm:cxn modelId="{A732F9F5-E1C1-9E49-B50A-27752C8B48A7}" srcId="{6AC179DE-B0B4-4B41-82F1-F4EB66DF3D97}" destId="{2ECA4430-ED3F-B341-BB8C-5EC185B92C2F}" srcOrd="0" destOrd="0" parTransId="{4CA50531-8927-B145-B525-1E57360B5A4D}" sibTransId="{5F9D7A68-6488-4843-90FA-25EBB59FCBA1}"/>
    <dgm:cxn modelId="{D803FF40-7685-D043-A2C5-76A24E446791}" type="presOf" srcId="{0F7A5A41-B82B-EB46-89F1-EB0B4065E8AB}" destId="{B18B43A8-F9AB-4A49-BFEB-1287A8DCAC9C}" srcOrd="0" destOrd="0" presId="urn:microsoft.com/office/officeart/2009/3/layout/HorizontalOrganizationChart"/>
    <dgm:cxn modelId="{83E577BC-1133-A34E-A951-2157556F0551}" srcId="{6AC179DE-B0B4-4B41-82F1-F4EB66DF3D97}" destId="{64FEA07F-647B-2E4C-AAE2-21C256031C3A}" srcOrd="2" destOrd="0" parTransId="{314FD348-826A-754B-8D54-1B7980847861}" sibTransId="{9B6F9E00-29EB-DC45-A56D-F2B6DF8A8D8A}"/>
    <dgm:cxn modelId="{691679AC-2F93-C649-8F52-63817F396149}" type="presOf" srcId="{0F7A5A41-B82B-EB46-89F1-EB0B4065E8AB}" destId="{6C2F8584-DA14-974E-BA49-F6BCDE5BCC12}" srcOrd="1" destOrd="0" presId="urn:microsoft.com/office/officeart/2009/3/layout/HorizontalOrganizationChart"/>
    <dgm:cxn modelId="{EBF9775B-D9E3-504B-820C-26371474FA2E}" srcId="{B1FAF555-E898-D849-ABFB-36AD5E1C0E29}" destId="{DB981252-41B6-FA4B-AA07-F788AC9EA66E}" srcOrd="2" destOrd="0" parTransId="{06CE286C-A3C6-644D-BF10-B0FAE36193B3}" sibTransId="{82880933-D77E-344D-9EBE-722CC4E9A544}"/>
    <dgm:cxn modelId="{CFC4366A-609A-7C42-9175-E2381EA458DB}" srcId="{B1FAF555-E898-D849-ABFB-36AD5E1C0E29}" destId="{6AC179DE-B0B4-4B41-82F1-F4EB66DF3D97}" srcOrd="1" destOrd="0" parTransId="{264FBAC0-7DF9-924A-B2C9-D64C4AF02405}" sibTransId="{595B81ED-2E4B-EE40-81CB-ED5F3DC2F361}"/>
    <dgm:cxn modelId="{425028D1-1B40-254F-9A03-BCB489647240}" type="presOf" srcId="{7EC91D89-0845-774C-9387-2758FDD7DB9E}" destId="{B5101A56-D725-5140-8342-ED636028D6AB}" srcOrd="1" destOrd="0" presId="urn:microsoft.com/office/officeart/2009/3/layout/HorizontalOrganizationChart"/>
    <dgm:cxn modelId="{103D8DB8-48D8-C849-A8A6-C9CF62D986D4}" type="presOf" srcId="{9892C73D-F2AB-4B45-8D0C-85FBA98AE739}" destId="{ECCE9BBD-6FC7-E842-8695-2217117FB4E3}" srcOrd="0" destOrd="0" presId="urn:microsoft.com/office/officeart/2009/3/layout/HorizontalOrganizationChart"/>
    <dgm:cxn modelId="{6BCDBC2F-3F2A-6044-90DD-8EA3A99AD664}" type="presOf" srcId="{6AC179DE-B0B4-4B41-82F1-F4EB66DF3D97}" destId="{3E5E48D4-1F63-D345-8DF6-0EF566553E0A}" srcOrd="1" destOrd="0" presId="urn:microsoft.com/office/officeart/2009/3/layout/HorizontalOrganizationChart"/>
    <dgm:cxn modelId="{44E33C58-CBD1-FD47-B087-7A3A6424F9F8}" type="presOf" srcId="{B1FAF555-E898-D849-ABFB-36AD5E1C0E29}" destId="{D929347A-CD3B-AF49-B0C9-EAF853FF3154}" srcOrd="0" destOrd="0" presId="urn:microsoft.com/office/officeart/2009/3/layout/HorizontalOrganizationChart"/>
    <dgm:cxn modelId="{14835CAB-31A7-704A-9659-6B6E3A01A095}" type="presOf" srcId="{3C51C6EC-AE0A-B442-8A78-1A80C6B2F154}" destId="{4439A6C9-F138-9E4B-8E97-B18DB41170C3}" srcOrd="0" destOrd="0" presId="urn:microsoft.com/office/officeart/2009/3/layout/HorizontalOrganizationChart"/>
    <dgm:cxn modelId="{DA977B4B-6659-9E46-A59A-4296513E0FBB}" srcId="{6AC179DE-B0B4-4B41-82F1-F4EB66DF3D97}" destId="{9659DB3E-A2CF-7C47-9A17-8E8266A634D1}" srcOrd="1" destOrd="0" parTransId="{E42BB9F3-4EBE-D646-BD88-05115156C39A}" sibTransId="{6C329F81-EC3C-1940-854D-33804A52BF6E}"/>
    <dgm:cxn modelId="{ABAC2AFF-822E-1844-9383-8E13E1E89CFE}" srcId="{B1FAF555-E898-D849-ABFB-36AD5E1C0E29}" destId="{AEFC748A-C795-1E48-8F6C-7DA2926CD1E5}" srcOrd="3" destOrd="0" parTransId="{5E355EE5-7270-A84A-807B-86643424AB35}" sibTransId="{54C440FE-F8B1-C14D-8524-D9154CF3E9EC}"/>
    <dgm:cxn modelId="{ADEAA334-8135-3B40-811F-56A02299017E}" type="presOf" srcId="{2ECA4430-ED3F-B341-BB8C-5EC185B92C2F}" destId="{2EDBAC1B-9D24-D544-841C-8B5E75E422FA}" srcOrd="1" destOrd="0" presId="urn:microsoft.com/office/officeart/2009/3/layout/HorizontalOrganizationChart"/>
    <dgm:cxn modelId="{0B862E53-CF58-794D-B3B2-3C82F93D2F23}" srcId="{921FBC68-F9EC-EC4E-9EF2-1AFF988FF601}" destId="{B1FAF555-E898-D849-ABFB-36AD5E1C0E29}" srcOrd="0" destOrd="0" parTransId="{3A8C9F95-D877-4C46-9F8A-1EAD73CC8CF0}" sibTransId="{199077E1-6CEA-7445-B7D5-0B39E153BB3F}"/>
    <dgm:cxn modelId="{74D2C052-0588-F746-B34B-7B1747386616}" type="presOf" srcId="{314FD348-826A-754B-8D54-1B7980847861}" destId="{AACA0829-5DB2-B74E-AA1C-6A352FA4FCDC}" srcOrd="0" destOrd="0" presId="urn:microsoft.com/office/officeart/2009/3/layout/HorizontalOrganizationChart"/>
    <dgm:cxn modelId="{A62F8E7B-A777-C047-AABB-1296500F73FC}" type="presOf" srcId="{AEFC748A-C795-1E48-8F6C-7DA2926CD1E5}" destId="{3A995F49-EFF5-FA4C-B85E-5E71E9EC216A}" srcOrd="0" destOrd="0" presId="urn:microsoft.com/office/officeart/2009/3/layout/HorizontalOrganizationChart"/>
    <dgm:cxn modelId="{C0A51A40-39E7-874A-812D-3156FE56A85D}" type="presOf" srcId="{9659DB3E-A2CF-7C47-9A17-8E8266A634D1}" destId="{EA12CFA2-BE6D-854A-A510-3F6F3408CD7F}" srcOrd="0" destOrd="0" presId="urn:microsoft.com/office/officeart/2009/3/layout/HorizontalOrganizationChart"/>
    <dgm:cxn modelId="{023F74DC-DCC4-284C-8151-A0067C829542}" srcId="{B1FAF555-E898-D849-ABFB-36AD5E1C0E29}" destId="{7EC91D89-0845-774C-9387-2758FDD7DB9E}" srcOrd="0" destOrd="0" parTransId="{4AFDB01F-512B-E140-8769-C69C45F3197E}" sibTransId="{0FB5CAB3-7E33-6B46-9350-91F5AE0217EE}"/>
    <dgm:cxn modelId="{098656C0-087B-8D4B-89D8-5D2C6CC48904}" srcId="{DB981252-41B6-FA4B-AA07-F788AC9EA66E}" destId="{3C51C6EC-AE0A-B442-8A78-1A80C6B2F154}" srcOrd="0" destOrd="0" parTransId="{9892C73D-F2AB-4B45-8D0C-85FBA98AE739}" sibTransId="{EDF6F469-1EEB-8B41-844B-8E0C83ADC9D2}"/>
    <dgm:cxn modelId="{6F25DB3F-A71F-7F41-B943-A248F0216BB5}" type="presOf" srcId="{2ECA4430-ED3F-B341-BB8C-5EC185B92C2F}" destId="{B3F45BC7-6296-DE4C-B375-061B1A19EADF}" srcOrd="0" destOrd="0" presId="urn:microsoft.com/office/officeart/2009/3/layout/HorizontalOrganizationChart"/>
    <dgm:cxn modelId="{165115F4-7C48-4349-8FD2-5E3457760CC7}" type="presOf" srcId="{4AFDB01F-512B-E140-8769-C69C45F3197E}" destId="{174FD74F-FF92-3845-A698-10D600A3B4AF}" srcOrd="0" destOrd="0" presId="urn:microsoft.com/office/officeart/2009/3/layout/HorizontalOrganizationChart"/>
    <dgm:cxn modelId="{4226FD9D-FC77-1948-94A7-070C5CEF1078}" type="presParOf" srcId="{A36D9750-CBDA-6F4D-88D5-36822C1D0A2A}" destId="{B0D25992-83CD-9A44-8BE8-94E7BBBC5755}" srcOrd="0" destOrd="0" presId="urn:microsoft.com/office/officeart/2009/3/layout/HorizontalOrganizationChart"/>
    <dgm:cxn modelId="{9883CB58-65C4-5B4C-85F3-E9753D2F7E29}" type="presParOf" srcId="{B0D25992-83CD-9A44-8BE8-94E7BBBC5755}" destId="{DA4841D8-4554-FF4D-996C-6E05FAE98B42}" srcOrd="0" destOrd="0" presId="urn:microsoft.com/office/officeart/2009/3/layout/HorizontalOrganizationChart"/>
    <dgm:cxn modelId="{6E7E853E-D023-1241-8FEC-74FEA8C846AB}" type="presParOf" srcId="{DA4841D8-4554-FF4D-996C-6E05FAE98B42}" destId="{D929347A-CD3B-AF49-B0C9-EAF853FF3154}" srcOrd="0" destOrd="0" presId="urn:microsoft.com/office/officeart/2009/3/layout/HorizontalOrganizationChart"/>
    <dgm:cxn modelId="{F7174525-6599-F641-94ED-C257928EDEB6}" type="presParOf" srcId="{DA4841D8-4554-FF4D-996C-6E05FAE98B42}" destId="{64FD915E-96EF-3F4E-8826-064B56388155}" srcOrd="1" destOrd="0" presId="urn:microsoft.com/office/officeart/2009/3/layout/HorizontalOrganizationChart"/>
    <dgm:cxn modelId="{3680660A-07BC-1649-B94F-6FE8134928BB}" type="presParOf" srcId="{B0D25992-83CD-9A44-8BE8-94E7BBBC5755}" destId="{981117C2-2BD7-4E4B-97EC-13E418E286C5}" srcOrd="1" destOrd="0" presId="urn:microsoft.com/office/officeart/2009/3/layout/HorizontalOrganizationChart"/>
    <dgm:cxn modelId="{58DD4194-7586-364B-B35B-C77FAAC38E06}" type="presParOf" srcId="{981117C2-2BD7-4E4B-97EC-13E418E286C5}" destId="{174FD74F-FF92-3845-A698-10D600A3B4AF}" srcOrd="0" destOrd="0" presId="urn:microsoft.com/office/officeart/2009/3/layout/HorizontalOrganizationChart"/>
    <dgm:cxn modelId="{843C4241-C7BC-0842-9F49-047371381921}" type="presParOf" srcId="{981117C2-2BD7-4E4B-97EC-13E418E286C5}" destId="{F9D2443C-4CC8-644C-97D4-B8408BFA60D3}" srcOrd="1" destOrd="0" presId="urn:microsoft.com/office/officeart/2009/3/layout/HorizontalOrganizationChart"/>
    <dgm:cxn modelId="{8B48E1D6-DAD5-114F-A06F-AD52C7A555CB}" type="presParOf" srcId="{F9D2443C-4CC8-644C-97D4-B8408BFA60D3}" destId="{6E34C43F-2362-E741-8FD7-791E80E26E2D}" srcOrd="0" destOrd="0" presId="urn:microsoft.com/office/officeart/2009/3/layout/HorizontalOrganizationChart"/>
    <dgm:cxn modelId="{74619CEF-D850-5544-987F-C58C51B70739}" type="presParOf" srcId="{6E34C43F-2362-E741-8FD7-791E80E26E2D}" destId="{8E3C864E-5E8B-1148-8AB2-B6A506AB2151}" srcOrd="0" destOrd="0" presId="urn:microsoft.com/office/officeart/2009/3/layout/HorizontalOrganizationChart"/>
    <dgm:cxn modelId="{715BDD4D-F813-844B-BD3E-BB6144996E1B}" type="presParOf" srcId="{6E34C43F-2362-E741-8FD7-791E80E26E2D}" destId="{B5101A56-D725-5140-8342-ED636028D6AB}" srcOrd="1" destOrd="0" presId="urn:microsoft.com/office/officeart/2009/3/layout/HorizontalOrganizationChart"/>
    <dgm:cxn modelId="{A329D26E-2F45-C340-A5AC-B42E27A66B06}" type="presParOf" srcId="{F9D2443C-4CC8-644C-97D4-B8408BFA60D3}" destId="{2D1ED72B-DDCB-D742-89B3-06845202CA70}" srcOrd="1" destOrd="0" presId="urn:microsoft.com/office/officeart/2009/3/layout/HorizontalOrganizationChart"/>
    <dgm:cxn modelId="{82517ACE-FB07-824D-9180-366616314141}" type="presParOf" srcId="{F9D2443C-4CC8-644C-97D4-B8408BFA60D3}" destId="{CC88EAF3-CDC5-EB41-AE52-C104D3D6C233}" srcOrd="2" destOrd="0" presId="urn:microsoft.com/office/officeart/2009/3/layout/HorizontalOrganizationChart"/>
    <dgm:cxn modelId="{0A38A4FF-6550-A94C-8595-1B5892AAF40F}" type="presParOf" srcId="{981117C2-2BD7-4E4B-97EC-13E418E286C5}" destId="{78A4D7D6-9695-5E44-B507-F0B65799B833}" srcOrd="2" destOrd="0" presId="urn:microsoft.com/office/officeart/2009/3/layout/HorizontalOrganizationChart"/>
    <dgm:cxn modelId="{44254DA9-5B5B-3C43-88A2-E31E1132AA63}" type="presParOf" srcId="{981117C2-2BD7-4E4B-97EC-13E418E286C5}" destId="{B0DC35F2-D0B8-2040-B036-00F45A8C44A8}" srcOrd="3" destOrd="0" presId="urn:microsoft.com/office/officeart/2009/3/layout/HorizontalOrganizationChart"/>
    <dgm:cxn modelId="{EE8103D7-6BF8-D94B-B585-9AEA75647175}" type="presParOf" srcId="{B0DC35F2-D0B8-2040-B036-00F45A8C44A8}" destId="{18389EFC-5C30-CE45-9FC9-E9408E0D44AF}" srcOrd="0" destOrd="0" presId="urn:microsoft.com/office/officeart/2009/3/layout/HorizontalOrganizationChart"/>
    <dgm:cxn modelId="{95462E6D-34F4-8840-B1A0-6F6E1DC91974}" type="presParOf" srcId="{18389EFC-5C30-CE45-9FC9-E9408E0D44AF}" destId="{A5A19491-E8F5-0744-BB46-BC6E92FD1FBC}" srcOrd="0" destOrd="0" presId="urn:microsoft.com/office/officeart/2009/3/layout/HorizontalOrganizationChart"/>
    <dgm:cxn modelId="{EF5CCA1B-49A6-E14B-9ED2-925C0C250556}" type="presParOf" srcId="{18389EFC-5C30-CE45-9FC9-E9408E0D44AF}" destId="{3E5E48D4-1F63-D345-8DF6-0EF566553E0A}" srcOrd="1" destOrd="0" presId="urn:microsoft.com/office/officeart/2009/3/layout/HorizontalOrganizationChart"/>
    <dgm:cxn modelId="{87A603F8-F1E4-E449-B4B0-7768B65D30FE}" type="presParOf" srcId="{B0DC35F2-D0B8-2040-B036-00F45A8C44A8}" destId="{08D30965-3D39-D54D-9AB6-C8DF828CE90A}" srcOrd="1" destOrd="0" presId="urn:microsoft.com/office/officeart/2009/3/layout/HorizontalOrganizationChart"/>
    <dgm:cxn modelId="{CA2BDA99-3E4F-6B40-BD11-6C4AD562CBBB}" type="presParOf" srcId="{08D30965-3D39-D54D-9AB6-C8DF828CE90A}" destId="{5264109C-B4FD-8747-AD94-44604668D31B}" srcOrd="0" destOrd="0" presId="urn:microsoft.com/office/officeart/2009/3/layout/HorizontalOrganizationChart"/>
    <dgm:cxn modelId="{F1C865E4-DD36-E141-BD13-AF9423C54F6D}" type="presParOf" srcId="{08D30965-3D39-D54D-9AB6-C8DF828CE90A}" destId="{A90288C0-3068-404F-AD5E-93C14B4270DC}" srcOrd="1" destOrd="0" presId="urn:microsoft.com/office/officeart/2009/3/layout/HorizontalOrganizationChart"/>
    <dgm:cxn modelId="{ADBA944A-C7FA-BF4C-BAFE-7990B3290371}" type="presParOf" srcId="{A90288C0-3068-404F-AD5E-93C14B4270DC}" destId="{06384222-125E-B441-8B39-D60D016A8570}" srcOrd="0" destOrd="0" presId="urn:microsoft.com/office/officeart/2009/3/layout/HorizontalOrganizationChart"/>
    <dgm:cxn modelId="{B9F3A365-F64E-454B-82D4-1661DE76FF90}" type="presParOf" srcId="{06384222-125E-B441-8B39-D60D016A8570}" destId="{B3F45BC7-6296-DE4C-B375-061B1A19EADF}" srcOrd="0" destOrd="0" presId="urn:microsoft.com/office/officeart/2009/3/layout/HorizontalOrganizationChart"/>
    <dgm:cxn modelId="{3A3CCDB9-641A-C24A-9DE4-8B9378C1AAAD}" type="presParOf" srcId="{06384222-125E-B441-8B39-D60D016A8570}" destId="{2EDBAC1B-9D24-D544-841C-8B5E75E422FA}" srcOrd="1" destOrd="0" presId="urn:microsoft.com/office/officeart/2009/3/layout/HorizontalOrganizationChart"/>
    <dgm:cxn modelId="{EDA4AA4E-D8C8-A846-A93C-1E70E0B230B4}" type="presParOf" srcId="{A90288C0-3068-404F-AD5E-93C14B4270DC}" destId="{F6719417-FB09-504E-979E-17009DFCD035}" srcOrd="1" destOrd="0" presId="urn:microsoft.com/office/officeart/2009/3/layout/HorizontalOrganizationChart"/>
    <dgm:cxn modelId="{FFCE7563-D958-8849-9F6D-FF327B65547D}" type="presParOf" srcId="{A90288C0-3068-404F-AD5E-93C14B4270DC}" destId="{ADEED9A0-2B12-0F4C-AD24-DBD4CD3B079E}" srcOrd="2" destOrd="0" presId="urn:microsoft.com/office/officeart/2009/3/layout/HorizontalOrganizationChart"/>
    <dgm:cxn modelId="{2BA0DE7C-61DE-CF49-A34F-DA4FE7FB464E}" type="presParOf" srcId="{08D30965-3D39-D54D-9AB6-C8DF828CE90A}" destId="{01DAC2EC-342D-0B44-870D-2BC59E6A943D}" srcOrd="2" destOrd="0" presId="urn:microsoft.com/office/officeart/2009/3/layout/HorizontalOrganizationChart"/>
    <dgm:cxn modelId="{1DA711B8-4C03-7D40-810A-3A9F0EBE3AD2}" type="presParOf" srcId="{08D30965-3D39-D54D-9AB6-C8DF828CE90A}" destId="{8543B751-9B43-AB40-A8FA-F8A757E8238E}" srcOrd="3" destOrd="0" presId="urn:microsoft.com/office/officeart/2009/3/layout/HorizontalOrganizationChart"/>
    <dgm:cxn modelId="{A40B8419-6599-7044-816A-985DF1FB43AB}" type="presParOf" srcId="{8543B751-9B43-AB40-A8FA-F8A757E8238E}" destId="{15CB1B87-5ABC-2644-852B-D7256A6BCF95}" srcOrd="0" destOrd="0" presId="urn:microsoft.com/office/officeart/2009/3/layout/HorizontalOrganizationChart"/>
    <dgm:cxn modelId="{D1690F65-9183-F14F-9397-0419F2551664}" type="presParOf" srcId="{15CB1B87-5ABC-2644-852B-D7256A6BCF95}" destId="{EA12CFA2-BE6D-854A-A510-3F6F3408CD7F}" srcOrd="0" destOrd="0" presId="urn:microsoft.com/office/officeart/2009/3/layout/HorizontalOrganizationChart"/>
    <dgm:cxn modelId="{F103D4E6-39F9-964B-95DA-AA06D14AC375}" type="presParOf" srcId="{15CB1B87-5ABC-2644-852B-D7256A6BCF95}" destId="{612B54FE-7654-F04B-B72A-2A1CF3767451}" srcOrd="1" destOrd="0" presId="urn:microsoft.com/office/officeart/2009/3/layout/HorizontalOrganizationChart"/>
    <dgm:cxn modelId="{29A2C352-2889-FD4E-BAD0-39EA565AE84A}" type="presParOf" srcId="{8543B751-9B43-AB40-A8FA-F8A757E8238E}" destId="{D60FDC07-0BE3-7245-8BFF-B0FB8AD99AEA}" srcOrd="1" destOrd="0" presId="urn:microsoft.com/office/officeart/2009/3/layout/HorizontalOrganizationChart"/>
    <dgm:cxn modelId="{85A75EB7-D628-FC48-9C06-3DB6F4D0C3DA}" type="presParOf" srcId="{8543B751-9B43-AB40-A8FA-F8A757E8238E}" destId="{E4C0ADE0-FB46-3240-9FC2-137827B758B5}" srcOrd="2" destOrd="0" presId="urn:microsoft.com/office/officeart/2009/3/layout/HorizontalOrganizationChart"/>
    <dgm:cxn modelId="{90D38678-7155-144B-979B-033FC1C140D4}" type="presParOf" srcId="{08D30965-3D39-D54D-9AB6-C8DF828CE90A}" destId="{AACA0829-5DB2-B74E-AA1C-6A352FA4FCDC}" srcOrd="4" destOrd="0" presId="urn:microsoft.com/office/officeart/2009/3/layout/HorizontalOrganizationChart"/>
    <dgm:cxn modelId="{78F28D6A-5EF2-2C45-BE7C-9325A7366313}" type="presParOf" srcId="{08D30965-3D39-D54D-9AB6-C8DF828CE90A}" destId="{9830B434-47C0-114A-B868-19A6DBED04D8}" srcOrd="5" destOrd="0" presId="urn:microsoft.com/office/officeart/2009/3/layout/HorizontalOrganizationChart"/>
    <dgm:cxn modelId="{7F115033-B588-6945-8FAB-B1A0206BF826}" type="presParOf" srcId="{9830B434-47C0-114A-B868-19A6DBED04D8}" destId="{E84D5CE6-0C63-B940-9127-55BD29B0D756}" srcOrd="0" destOrd="0" presId="urn:microsoft.com/office/officeart/2009/3/layout/HorizontalOrganizationChart"/>
    <dgm:cxn modelId="{8154D8BC-7D5E-A34C-B256-10AEAE1DC7DC}" type="presParOf" srcId="{E84D5CE6-0C63-B940-9127-55BD29B0D756}" destId="{B469F98E-020A-6347-94D3-3F4B6377543A}" srcOrd="0" destOrd="0" presId="urn:microsoft.com/office/officeart/2009/3/layout/HorizontalOrganizationChart"/>
    <dgm:cxn modelId="{61A40E05-1DD0-B44B-8F54-362FB9C965F2}" type="presParOf" srcId="{E84D5CE6-0C63-B940-9127-55BD29B0D756}" destId="{AABFA4EF-8405-964E-AECA-B09BF19EF1D9}" srcOrd="1" destOrd="0" presId="urn:microsoft.com/office/officeart/2009/3/layout/HorizontalOrganizationChart"/>
    <dgm:cxn modelId="{2EB86B24-6E60-8348-9E10-BCC9AB93A40C}" type="presParOf" srcId="{9830B434-47C0-114A-B868-19A6DBED04D8}" destId="{E2E8B05D-067C-4649-BA57-1425A2EB456F}" srcOrd="1" destOrd="0" presId="urn:microsoft.com/office/officeart/2009/3/layout/HorizontalOrganizationChart"/>
    <dgm:cxn modelId="{D5E9D5DA-C6F3-8847-9905-F313FAE81128}" type="presParOf" srcId="{9830B434-47C0-114A-B868-19A6DBED04D8}" destId="{095C98E8-08C4-4F4E-BB04-8D8DEE627803}" srcOrd="2" destOrd="0" presId="urn:microsoft.com/office/officeart/2009/3/layout/HorizontalOrganizationChart"/>
    <dgm:cxn modelId="{E189031D-40B3-6E4F-B950-6A9B3EE2E514}" type="presParOf" srcId="{B0DC35F2-D0B8-2040-B036-00F45A8C44A8}" destId="{2562C2DB-9B0A-D748-9F79-F00695CE7CB9}" srcOrd="2" destOrd="0" presId="urn:microsoft.com/office/officeart/2009/3/layout/HorizontalOrganizationChart"/>
    <dgm:cxn modelId="{10DB639D-8A5C-E042-8C4C-5E885CCE9FF4}" type="presParOf" srcId="{981117C2-2BD7-4E4B-97EC-13E418E286C5}" destId="{BCAC89AA-EFC8-BD42-A959-9FB0016E1E51}" srcOrd="4" destOrd="0" presId="urn:microsoft.com/office/officeart/2009/3/layout/HorizontalOrganizationChart"/>
    <dgm:cxn modelId="{78FFA19A-6DD5-444D-8761-B15C393B79DA}" type="presParOf" srcId="{981117C2-2BD7-4E4B-97EC-13E418E286C5}" destId="{C77AF015-02FA-C544-8E09-ED88DA411481}" srcOrd="5" destOrd="0" presId="urn:microsoft.com/office/officeart/2009/3/layout/HorizontalOrganizationChart"/>
    <dgm:cxn modelId="{2E78DC1B-CB91-6E49-8801-CC9646230BE6}" type="presParOf" srcId="{C77AF015-02FA-C544-8E09-ED88DA411481}" destId="{37645536-248C-164F-867A-DA5220AA4F65}" srcOrd="0" destOrd="0" presId="urn:microsoft.com/office/officeart/2009/3/layout/HorizontalOrganizationChart"/>
    <dgm:cxn modelId="{34E87D1F-FE7B-BE45-817F-01F17C760969}" type="presParOf" srcId="{37645536-248C-164F-867A-DA5220AA4F65}" destId="{587EA408-E5EE-5C41-9169-C8BAA5AD6502}" srcOrd="0" destOrd="0" presId="urn:microsoft.com/office/officeart/2009/3/layout/HorizontalOrganizationChart"/>
    <dgm:cxn modelId="{CA1DC099-50FB-9548-BB15-738E1BF434F9}" type="presParOf" srcId="{37645536-248C-164F-867A-DA5220AA4F65}" destId="{EB99784F-0774-3F40-8CD4-4B97B9D10135}" srcOrd="1" destOrd="0" presId="urn:microsoft.com/office/officeart/2009/3/layout/HorizontalOrganizationChart"/>
    <dgm:cxn modelId="{645E3FAD-D9F3-F042-9B2C-31F676861896}" type="presParOf" srcId="{C77AF015-02FA-C544-8E09-ED88DA411481}" destId="{FAC0CCCD-6ADC-FB4A-B6B9-338C22C4EAAA}" srcOrd="1" destOrd="0" presId="urn:microsoft.com/office/officeart/2009/3/layout/HorizontalOrganizationChart"/>
    <dgm:cxn modelId="{D4D91ABA-E9DE-6D46-864C-4183A720CAA0}" type="presParOf" srcId="{FAC0CCCD-6ADC-FB4A-B6B9-338C22C4EAAA}" destId="{ECCE9BBD-6FC7-E842-8695-2217117FB4E3}" srcOrd="0" destOrd="0" presId="urn:microsoft.com/office/officeart/2009/3/layout/HorizontalOrganizationChart"/>
    <dgm:cxn modelId="{916264EB-50F0-204F-A9C9-347EAD1D8A06}" type="presParOf" srcId="{FAC0CCCD-6ADC-FB4A-B6B9-338C22C4EAAA}" destId="{B419AA01-362E-8D4F-9122-9B942E2D5A53}" srcOrd="1" destOrd="0" presId="urn:microsoft.com/office/officeart/2009/3/layout/HorizontalOrganizationChart"/>
    <dgm:cxn modelId="{B724B428-022A-ED44-9284-BE6FC65C1956}" type="presParOf" srcId="{B419AA01-362E-8D4F-9122-9B942E2D5A53}" destId="{9B85F56E-F09E-4F4C-8674-6A549048B7F8}" srcOrd="0" destOrd="0" presId="urn:microsoft.com/office/officeart/2009/3/layout/HorizontalOrganizationChart"/>
    <dgm:cxn modelId="{AD4347DB-D64A-C044-8B45-7D452B7F5E11}" type="presParOf" srcId="{9B85F56E-F09E-4F4C-8674-6A549048B7F8}" destId="{4439A6C9-F138-9E4B-8E97-B18DB41170C3}" srcOrd="0" destOrd="0" presId="urn:microsoft.com/office/officeart/2009/3/layout/HorizontalOrganizationChart"/>
    <dgm:cxn modelId="{F06014BF-A74B-3640-B784-9CDA7995BFF8}" type="presParOf" srcId="{9B85F56E-F09E-4F4C-8674-6A549048B7F8}" destId="{AFFA912C-FB8C-6545-9D5A-26D64095FFCB}" srcOrd="1" destOrd="0" presId="urn:microsoft.com/office/officeart/2009/3/layout/HorizontalOrganizationChart"/>
    <dgm:cxn modelId="{DD9F4E0C-70DB-0349-97C7-02509ED9B77F}" type="presParOf" srcId="{B419AA01-362E-8D4F-9122-9B942E2D5A53}" destId="{AE544BDD-480F-7D46-8D1E-712EEBCD2698}" srcOrd="1" destOrd="0" presId="urn:microsoft.com/office/officeart/2009/3/layout/HorizontalOrganizationChart"/>
    <dgm:cxn modelId="{B6189E7C-6622-A54F-B091-3E0637B98A8A}" type="presParOf" srcId="{B419AA01-362E-8D4F-9122-9B942E2D5A53}" destId="{FC19F7B1-396E-9D4B-B944-7B1BE5F81177}" srcOrd="2" destOrd="0" presId="urn:microsoft.com/office/officeart/2009/3/layout/HorizontalOrganizationChart"/>
    <dgm:cxn modelId="{64AA0A00-C326-074B-893D-B25F3B1F6D7F}" type="presParOf" srcId="{C77AF015-02FA-C544-8E09-ED88DA411481}" destId="{A288CFAF-2475-524F-8C9F-8F195889B3EC}" srcOrd="2" destOrd="0" presId="urn:microsoft.com/office/officeart/2009/3/layout/HorizontalOrganizationChart"/>
    <dgm:cxn modelId="{86BD05AC-2456-FD46-9A11-514B0C713C51}" type="presParOf" srcId="{981117C2-2BD7-4E4B-97EC-13E418E286C5}" destId="{2AD37E7A-58A6-FD46-B25E-7EC72D0B4A38}" srcOrd="6" destOrd="0" presId="urn:microsoft.com/office/officeart/2009/3/layout/HorizontalOrganizationChart"/>
    <dgm:cxn modelId="{197743C6-DADE-124A-9266-33A7A03AD011}" type="presParOf" srcId="{981117C2-2BD7-4E4B-97EC-13E418E286C5}" destId="{CB70FBFC-D3DE-0D46-87B6-C026EE13F251}" srcOrd="7" destOrd="0" presId="urn:microsoft.com/office/officeart/2009/3/layout/HorizontalOrganizationChart"/>
    <dgm:cxn modelId="{9CD4088B-FA9E-8D4C-A0A3-5AD956A82E1E}" type="presParOf" srcId="{CB70FBFC-D3DE-0D46-87B6-C026EE13F251}" destId="{F9955C3D-A779-874D-BFC5-169019923B78}" srcOrd="0" destOrd="0" presId="urn:microsoft.com/office/officeart/2009/3/layout/HorizontalOrganizationChart"/>
    <dgm:cxn modelId="{B1DB206A-E9A8-4347-9871-3FC9F8625966}" type="presParOf" srcId="{F9955C3D-A779-874D-BFC5-169019923B78}" destId="{3A995F49-EFF5-FA4C-B85E-5E71E9EC216A}" srcOrd="0" destOrd="0" presId="urn:microsoft.com/office/officeart/2009/3/layout/HorizontalOrganizationChart"/>
    <dgm:cxn modelId="{67BCA585-C4A2-BA4B-BF4F-E77329F46495}" type="presParOf" srcId="{F9955C3D-A779-874D-BFC5-169019923B78}" destId="{BE2C4F5D-5326-8B4E-A9EF-E9FBCDF544BB}" srcOrd="1" destOrd="0" presId="urn:microsoft.com/office/officeart/2009/3/layout/HorizontalOrganizationChart"/>
    <dgm:cxn modelId="{5F102A93-2F20-AD4A-A77F-21A4B8529170}" type="presParOf" srcId="{CB70FBFC-D3DE-0D46-87B6-C026EE13F251}" destId="{44FEA176-32C3-E048-9CD2-F2595BA02F8B}" srcOrd="1" destOrd="0" presId="urn:microsoft.com/office/officeart/2009/3/layout/HorizontalOrganizationChart"/>
    <dgm:cxn modelId="{D8D66C66-B3A0-6844-AEB5-D9069A3B2FF7}" type="presParOf" srcId="{44FEA176-32C3-E048-9CD2-F2595BA02F8B}" destId="{E00E0659-FBC0-1444-B6E7-34D7927D62E5}" srcOrd="0" destOrd="0" presId="urn:microsoft.com/office/officeart/2009/3/layout/HorizontalOrganizationChart"/>
    <dgm:cxn modelId="{F67655DC-7668-0641-B38C-2C93D809F9CB}" type="presParOf" srcId="{44FEA176-32C3-E048-9CD2-F2595BA02F8B}" destId="{A046DF7E-B41F-FA44-BCAA-773B21D87705}" srcOrd="1" destOrd="0" presId="urn:microsoft.com/office/officeart/2009/3/layout/HorizontalOrganizationChart"/>
    <dgm:cxn modelId="{CFE4A886-DBEA-D049-AD67-E63F865402BD}" type="presParOf" srcId="{A046DF7E-B41F-FA44-BCAA-773B21D87705}" destId="{057ECC19-2181-9745-BA60-C4D350DDDB94}" srcOrd="0" destOrd="0" presId="urn:microsoft.com/office/officeart/2009/3/layout/HorizontalOrganizationChart"/>
    <dgm:cxn modelId="{D5E839AB-8807-2547-8F4A-FA460B8E7528}" type="presParOf" srcId="{057ECC19-2181-9745-BA60-C4D350DDDB94}" destId="{B18B43A8-F9AB-4A49-BFEB-1287A8DCAC9C}" srcOrd="0" destOrd="0" presId="urn:microsoft.com/office/officeart/2009/3/layout/HorizontalOrganizationChart"/>
    <dgm:cxn modelId="{72D273B6-2883-A949-896B-D4AFEB69DC14}" type="presParOf" srcId="{057ECC19-2181-9745-BA60-C4D350DDDB94}" destId="{6C2F8584-DA14-974E-BA49-F6BCDE5BCC12}" srcOrd="1" destOrd="0" presId="urn:microsoft.com/office/officeart/2009/3/layout/HorizontalOrganizationChart"/>
    <dgm:cxn modelId="{46420EF5-AB48-954A-9CD6-1B3BF66D2BFB}" type="presParOf" srcId="{A046DF7E-B41F-FA44-BCAA-773B21D87705}" destId="{C9E5B7D4-F161-314B-BF87-EF557635057F}" srcOrd="1" destOrd="0" presId="urn:microsoft.com/office/officeart/2009/3/layout/HorizontalOrganizationChart"/>
    <dgm:cxn modelId="{03495E34-6606-114B-9A66-DC0F6E23B055}" type="presParOf" srcId="{A046DF7E-B41F-FA44-BCAA-773B21D87705}" destId="{3E65C318-9132-1A49-9F42-03BE54286225}" srcOrd="2" destOrd="0" presId="urn:microsoft.com/office/officeart/2009/3/layout/HorizontalOrganizationChart"/>
    <dgm:cxn modelId="{4CF9E1D5-633E-CC44-9F5D-F80D923B4E06}" type="presParOf" srcId="{CB70FBFC-D3DE-0D46-87B6-C026EE13F251}" destId="{D4123A8B-3C28-764A-8D6D-CFE51CCB1EA6}" srcOrd="2" destOrd="0" presId="urn:microsoft.com/office/officeart/2009/3/layout/HorizontalOrganizationChart"/>
    <dgm:cxn modelId="{EDB11500-AB17-0846-A50E-FBE63B71D219}" type="presParOf" srcId="{B0D25992-83CD-9A44-8BE8-94E7BBBC5755}" destId="{814AD2D0-6ED2-9045-B53D-C06C8FEFDFF2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632BE8-99D8-C047-A4AF-F9D7B49626DA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457C02-F9E5-E945-90CB-62613DF2C475}">
      <dgm:prSet phldrT="[Text]"/>
      <dgm:spPr/>
      <dgm:t>
        <a:bodyPr/>
        <a:lstStyle/>
        <a:p>
          <a:r>
            <a:rPr lang="en-US" dirty="0" smtClean="0"/>
            <a:t>2 major methods of identification</a:t>
          </a:r>
          <a:endParaRPr lang="en-US" dirty="0"/>
        </a:p>
      </dgm:t>
    </dgm:pt>
    <dgm:pt modelId="{6A01C03E-0AC3-274D-ACD3-E46A1B827904}" type="parTrans" cxnId="{5A28C264-9AC8-DA48-B81A-38FD4720C80E}">
      <dgm:prSet/>
      <dgm:spPr/>
      <dgm:t>
        <a:bodyPr/>
        <a:lstStyle/>
        <a:p>
          <a:endParaRPr lang="en-US"/>
        </a:p>
      </dgm:t>
    </dgm:pt>
    <dgm:pt modelId="{1B5BEC21-1844-D546-8783-018A9BFC38DB}" type="sibTrans" cxnId="{5A28C264-9AC8-DA48-B81A-38FD4720C80E}">
      <dgm:prSet/>
      <dgm:spPr/>
      <dgm:t>
        <a:bodyPr/>
        <a:lstStyle/>
        <a:p>
          <a:endParaRPr lang="en-US"/>
        </a:p>
      </dgm:t>
    </dgm:pt>
    <dgm:pt modelId="{548C0579-D4EB-944E-944B-7ED21B47E486}">
      <dgm:prSet phldrT="[Text]"/>
      <dgm:spPr/>
      <dgm:t>
        <a:bodyPr/>
        <a:lstStyle/>
        <a:p>
          <a:r>
            <a:rPr lang="en-US" dirty="0" smtClean="0"/>
            <a:t>Skin biopsy</a:t>
          </a:r>
          <a:endParaRPr lang="en-US" dirty="0"/>
        </a:p>
      </dgm:t>
    </dgm:pt>
    <dgm:pt modelId="{BC0C303D-933C-DF4C-AC37-E9B4DA20A780}" type="parTrans" cxnId="{55FB9F77-7821-8C4F-8200-04FA5030839C}">
      <dgm:prSet/>
      <dgm:spPr/>
      <dgm:t>
        <a:bodyPr/>
        <a:lstStyle/>
        <a:p>
          <a:endParaRPr lang="en-US"/>
        </a:p>
      </dgm:t>
    </dgm:pt>
    <dgm:pt modelId="{97364FC8-E4A9-B14E-930E-10BBA787CE85}" type="sibTrans" cxnId="{55FB9F77-7821-8C4F-8200-04FA5030839C}">
      <dgm:prSet/>
      <dgm:spPr/>
      <dgm:t>
        <a:bodyPr/>
        <a:lstStyle/>
        <a:p>
          <a:endParaRPr lang="en-US"/>
        </a:p>
      </dgm:t>
    </dgm:pt>
    <dgm:pt modelId="{DEC8C049-9475-444E-AF56-D9BC5A107990}">
      <dgm:prSet phldrT="[Text]"/>
      <dgm:spPr/>
      <dgm:t>
        <a:bodyPr/>
        <a:lstStyle/>
        <a:p>
          <a:r>
            <a:rPr lang="en-US" dirty="0" smtClean="0"/>
            <a:t>Blood serum analysis</a:t>
          </a:r>
          <a:endParaRPr lang="en-US" dirty="0"/>
        </a:p>
      </dgm:t>
    </dgm:pt>
    <dgm:pt modelId="{DAA224C4-CA85-4D42-826B-D2F4D09D470E}" type="parTrans" cxnId="{59FE463A-5462-B848-A095-DAB2E7C3511C}">
      <dgm:prSet/>
      <dgm:spPr/>
      <dgm:t>
        <a:bodyPr/>
        <a:lstStyle/>
        <a:p>
          <a:endParaRPr lang="en-US"/>
        </a:p>
      </dgm:t>
    </dgm:pt>
    <dgm:pt modelId="{EE7F156E-1C37-D844-9DB6-8DA508725DA1}" type="sibTrans" cxnId="{59FE463A-5462-B848-A095-DAB2E7C3511C}">
      <dgm:prSet/>
      <dgm:spPr/>
      <dgm:t>
        <a:bodyPr/>
        <a:lstStyle/>
        <a:p>
          <a:endParaRPr lang="en-US"/>
        </a:p>
      </dgm:t>
    </dgm:pt>
    <dgm:pt modelId="{6BC026C1-2F08-A245-B3CB-EDEB4DEA899D}" type="pres">
      <dgm:prSet presAssocID="{71632BE8-99D8-C047-A4AF-F9D7B49626D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D4CE5EC-254A-5A4A-BBCC-0B3956347EFD}" type="pres">
      <dgm:prSet presAssocID="{8C457C02-F9E5-E945-90CB-62613DF2C475}" presName="hierRoot1" presStyleCnt="0">
        <dgm:presLayoutVars>
          <dgm:hierBranch val="init"/>
        </dgm:presLayoutVars>
      </dgm:prSet>
      <dgm:spPr/>
    </dgm:pt>
    <dgm:pt modelId="{51A9EC35-480D-7146-A4AC-BC04D8DD9339}" type="pres">
      <dgm:prSet presAssocID="{8C457C02-F9E5-E945-90CB-62613DF2C475}" presName="rootComposite1" presStyleCnt="0"/>
      <dgm:spPr/>
    </dgm:pt>
    <dgm:pt modelId="{5AD1D79C-5979-1E4A-9575-800741A15EBF}" type="pres">
      <dgm:prSet presAssocID="{8C457C02-F9E5-E945-90CB-62613DF2C47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21AC9A-2B4F-5745-8A48-DDFCBD0F15A1}" type="pres">
      <dgm:prSet presAssocID="{8C457C02-F9E5-E945-90CB-62613DF2C47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1EB6870-D5ED-1D41-B2D3-79994DB145E5}" type="pres">
      <dgm:prSet presAssocID="{8C457C02-F9E5-E945-90CB-62613DF2C475}" presName="hierChild2" presStyleCnt="0"/>
      <dgm:spPr/>
    </dgm:pt>
    <dgm:pt modelId="{B30962C5-1CB5-2743-973A-0CAD155EB96A}" type="pres">
      <dgm:prSet presAssocID="{BC0C303D-933C-DF4C-AC37-E9B4DA20A780}" presName="Name37" presStyleLbl="parChTrans1D2" presStyleIdx="0" presStyleCnt="2"/>
      <dgm:spPr/>
      <dgm:t>
        <a:bodyPr/>
        <a:lstStyle/>
        <a:p>
          <a:endParaRPr lang="en-US"/>
        </a:p>
      </dgm:t>
    </dgm:pt>
    <dgm:pt modelId="{AE71BE75-6B43-5041-81D9-7E206F6A8A10}" type="pres">
      <dgm:prSet presAssocID="{548C0579-D4EB-944E-944B-7ED21B47E486}" presName="hierRoot2" presStyleCnt="0">
        <dgm:presLayoutVars>
          <dgm:hierBranch val="init"/>
        </dgm:presLayoutVars>
      </dgm:prSet>
      <dgm:spPr/>
    </dgm:pt>
    <dgm:pt modelId="{7DDEB1EF-0835-CC40-8A16-E56456DD27B0}" type="pres">
      <dgm:prSet presAssocID="{548C0579-D4EB-944E-944B-7ED21B47E486}" presName="rootComposite" presStyleCnt="0"/>
      <dgm:spPr/>
    </dgm:pt>
    <dgm:pt modelId="{C6413641-0859-DC44-BC3C-EB69D294A8B4}" type="pres">
      <dgm:prSet presAssocID="{548C0579-D4EB-944E-944B-7ED21B47E486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13F02A-0EAA-444A-8B25-2472C6BB5196}" type="pres">
      <dgm:prSet presAssocID="{548C0579-D4EB-944E-944B-7ED21B47E486}" presName="rootConnector" presStyleLbl="node2" presStyleIdx="0" presStyleCnt="2"/>
      <dgm:spPr/>
      <dgm:t>
        <a:bodyPr/>
        <a:lstStyle/>
        <a:p>
          <a:endParaRPr lang="en-US"/>
        </a:p>
      </dgm:t>
    </dgm:pt>
    <dgm:pt modelId="{B601ACAF-A4C6-7A43-885D-18CEF6DE5E46}" type="pres">
      <dgm:prSet presAssocID="{548C0579-D4EB-944E-944B-7ED21B47E486}" presName="hierChild4" presStyleCnt="0"/>
      <dgm:spPr/>
    </dgm:pt>
    <dgm:pt modelId="{EA0A6897-79C4-8146-8C42-53E0A7C8A729}" type="pres">
      <dgm:prSet presAssocID="{548C0579-D4EB-944E-944B-7ED21B47E486}" presName="hierChild5" presStyleCnt="0"/>
      <dgm:spPr/>
    </dgm:pt>
    <dgm:pt modelId="{66D9298F-AD68-454C-BFFB-670246DBC0D0}" type="pres">
      <dgm:prSet presAssocID="{DAA224C4-CA85-4D42-826B-D2F4D09D470E}" presName="Name37" presStyleLbl="parChTrans1D2" presStyleIdx="1" presStyleCnt="2"/>
      <dgm:spPr/>
      <dgm:t>
        <a:bodyPr/>
        <a:lstStyle/>
        <a:p>
          <a:endParaRPr lang="en-US"/>
        </a:p>
      </dgm:t>
    </dgm:pt>
    <dgm:pt modelId="{D07DC54E-9DF2-684B-9636-7088E692D2C7}" type="pres">
      <dgm:prSet presAssocID="{DEC8C049-9475-444E-AF56-D9BC5A107990}" presName="hierRoot2" presStyleCnt="0">
        <dgm:presLayoutVars>
          <dgm:hierBranch val="init"/>
        </dgm:presLayoutVars>
      </dgm:prSet>
      <dgm:spPr/>
    </dgm:pt>
    <dgm:pt modelId="{9AD955AC-0F40-0E48-9C03-6FE20941B2CE}" type="pres">
      <dgm:prSet presAssocID="{DEC8C049-9475-444E-AF56-D9BC5A107990}" presName="rootComposite" presStyleCnt="0"/>
      <dgm:spPr/>
    </dgm:pt>
    <dgm:pt modelId="{240410CE-B30A-8542-AB02-86E8BD616767}" type="pres">
      <dgm:prSet presAssocID="{DEC8C049-9475-444E-AF56-D9BC5A10799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1D1109-D41D-DB47-8C7D-53C3C395C99A}" type="pres">
      <dgm:prSet presAssocID="{DEC8C049-9475-444E-AF56-D9BC5A107990}" presName="rootConnector" presStyleLbl="node2" presStyleIdx="1" presStyleCnt="2"/>
      <dgm:spPr/>
      <dgm:t>
        <a:bodyPr/>
        <a:lstStyle/>
        <a:p>
          <a:endParaRPr lang="en-US"/>
        </a:p>
      </dgm:t>
    </dgm:pt>
    <dgm:pt modelId="{6BE3E222-E154-C044-AAA5-371382A12081}" type="pres">
      <dgm:prSet presAssocID="{DEC8C049-9475-444E-AF56-D9BC5A107990}" presName="hierChild4" presStyleCnt="0"/>
      <dgm:spPr/>
    </dgm:pt>
    <dgm:pt modelId="{317364CC-AA22-014C-9BED-B763A2E79609}" type="pres">
      <dgm:prSet presAssocID="{DEC8C049-9475-444E-AF56-D9BC5A107990}" presName="hierChild5" presStyleCnt="0"/>
      <dgm:spPr/>
    </dgm:pt>
    <dgm:pt modelId="{C5B10A25-8B67-F445-8A57-3950F2BFCAF1}" type="pres">
      <dgm:prSet presAssocID="{8C457C02-F9E5-E945-90CB-62613DF2C475}" presName="hierChild3" presStyleCnt="0"/>
      <dgm:spPr/>
    </dgm:pt>
  </dgm:ptLst>
  <dgm:cxnLst>
    <dgm:cxn modelId="{54652352-DA0B-9C4D-9F71-033F10AE236C}" type="presOf" srcId="{DEC8C049-9475-444E-AF56-D9BC5A107990}" destId="{D31D1109-D41D-DB47-8C7D-53C3C395C99A}" srcOrd="1" destOrd="0" presId="urn:microsoft.com/office/officeart/2005/8/layout/orgChart1"/>
    <dgm:cxn modelId="{964E85D7-EBF5-FA4B-93A9-FB0EA7FCE2EF}" type="presOf" srcId="{8C457C02-F9E5-E945-90CB-62613DF2C475}" destId="{E121AC9A-2B4F-5745-8A48-DDFCBD0F15A1}" srcOrd="1" destOrd="0" presId="urn:microsoft.com/office/officeart/2005/8/layout/orgChart1"/>
    <dgm:cxn modelId="{59FE463A-5462-B848-A095-DAB2E7C3511C}" srcId="{8C457C02-F9E5-E945-90CB-62613DF2C475}" destId="{DEC8C049-9475-444E-AF56-D9BC5A107990}" srcOrd="1" destOrd="0" parTransId="{DAA224C4-CA85-4D42-826B-D2F4D09D470E}" sibTransId="{EE7F156E-1C37-D844-9DB6-8DA508725DA1}"/>
    <dgm:cxn modelId="{5A28C264-9AC8-DA48-B81A-38FD4720C80E}" srcId="{71632BE8-99D8-C047-A4AF-F9D7B49626DA}" destId="{8C457C02-F9E5-E945-90CB-62613DF2C475}" srcOrd="0" destOrd="0" parTransId="{6A01C03E-0AC3-274D-ACD3-E46A1B827904}" sibTransId="{1B5BEC21-1844-D546-8783-018A9BFC38DB}"/>
    <dgm:cxn modelId="{D32C6D41-FE06-0341-AB3C-F282BF8A15F9}" type="presOf" srcId="{DAA224C4-CA85-4D42-826B-D2F4D09D470E}" destId="{66D9298F-AD68-454C-BFFB-670246DBC0D0}" srcOrd="0" destOrd="0" presId="urn:microsoft.com/office/officeart/2005/8/layout/orgChart1"/>
    <dgm:cxn modelId="{0E26D512-5979-864A-BE3D-0E10B2723FFB}" type="presOf" srcId="{548C0579-D4EB-944E-944B-7ED21B47E486}" destId="{C6413641-0859-DC44-BC3C-EB69D294A8B4}" srcOrd="0" destOrd="0" presId="urn:microsoft.com/office/officeart/2005/8/layout/orgChart1"/>
    <dgm:cxn modelId="{324392E6-4F23-BC43-82F0-E960E615E82D}" type="presOf" srcId="{548C0579-D4EB-944E-944B-7ED21B47E486}" destId="{7513F02A-0EAA-444A-8B25-2472C6BB5196}" srcOrd="1" destOrd="0" presId="urn:microsoft.com/office/officeart/2005/8/layout/orgChart1"/>
    <dgm:cxn modelId="{16383C3B-DBDB-C845-AA97-D40C58B700FA}" type="presOf" srcId="{71632BE8-99D8-C047-A4AF-F9D7B49626DA}" destId="{6BC026C1-2F08-A245-B3CB-EDEB4DEA899D}" srcOrd="0" destOrd="0" presId="urn:microsoft.com/office/officeart/2005/8/layout/orgChart1"/>
    <dgm:cxn modelId="{F0BBDD36-0729-2944-892B-46E8864AA302}" type="presOf" srcId="{BC0C303D-933C-DF4C-AC37-E9B4DA20A780}" destId="{B30962C5-1CB5-2743-973A-0CAD155EB96A}" srcOrd="0" destOrd="0" presId="urn:microsoft.com/office/officeart/2005/8/layout/orgChart1"/>
    <dgm:cxn modelId="{64254CC0-43E2-3247-B60B-EF956A745087}" type="presOf" srcId="{8C457C02-F9E5-E945-90CB-62613DF2C475}" destId="{5AD1D79C-5979-1E4A-9575-800741A15EBF}" srcOrd="0" destOrd="0" presId="urn:microsoft.com/office/officeart/2005/8/layout/orgChart1"/>
    <dgm:cxn modelId="{D692132A-7B72-4F47-8046-610219E0FCD9}" type="presOf" srcId="{DEC8C049-9475-444E-AF56-D9BC5A107990}" destId="{240410CE-B30A-8542-AB02-86E8BD616767}" srcOrd="0" destOrd="0" presId="urn:microsoft.com/office/officeart/2005/8/layout/orgChart1"/>
    <dgm:cxn modelId="{55FB9F77-7821-8C4F-8200-04FA5030839C}" srcId="{8C457C02-F9E5-E945-90CB-62613DF2C475}" destId="{548C0579-D4EB-944E-944B-7ED21B47E486}" srcOrd="0" destOrd="0" parTransId="{BC0C303D-933C-DF4C-AC37-E9B4DA20A780}" sibTransId="{97364FC8-E4A9-B14E-930E-10BBA787CE85}"/>
    <dgm:cxn modelId="{4E38FB3A-CA72-904E-A9BB-30F55598C27E}" type="presParOf" srcId="{6BC026C1-2F08-A245-B3CB-EDEB4DEA899D}" destId="{8D4CE5EC-254A-5A4A-BBCC-0B3956347EFD}" srcOrd="0" destOrd="0" presId="urn:microsoft.com/office/officeart/2005/8/layout/orgChart1"/>
    <dgm:cxn modelId="{271AFD1A-2ACD-9944-A923-11AFD208872A}" type="presParOf" srcId="{8D4CE5EC-254A-5A4A-BBCC-0B3956347EFD}" destId="{51A9EC35-480D-7146-A4AC-BC04D8DD9339}" srcOrd="0" destOrd="0" presId="urn:microsoft.com/office/officeart/2005/8/layout/orgChart1"/>
    <dgm:cxn modelId="{7DFE7197-55A8-0646-9F0C-AF94555048F7}" type="presParOf" srcId="{51A9EC35-480D-7146-A4AC-BC04D8DD9339}" destId="{5AD1D79C-5979-1E4A-9575-800741A15EBF}" srcOrd="0" destOrd="0" presId="urn:microsoft.com/office/officeart/2005/8/layout/orgChart1"/>
    <dgm:cxn modelId="{FCECDE4C-A3C7-B642-8F78-70CF1B2DC0E4}" type="presParOf" srcId="{51A9EC35-480D-7146-A4AC-BC04D8DD9339}" destId="{E121AC9A-2B4F-5745-8A48-DDFCBD0F15A1}" srcOrd="1" destOrd="0" presId="urn:microsoft.com/office/officeart/2005/8/layout/orgChart1"/>
    <dgm:cxn modelId="{674418F8-C397-9342-9903-154CBD2503BF}" type="presParOf" srcId="{8D4CE5EC-254A-5A4A-BBCC-0B3956347EFD}" destId="{41EB6870-D5ED-1D41-B2D3-79994DB145E5}" srcOrd="1" destOrd="0" presId="urn:microsoft.com/office/officeart/2005/8/layout/orgChart1"/>
    <dgm:cxn modelId="{324C37F5-FF54-4647-B176-4339F9A9F00F}" type="presParOf" srcId="{41EB6870-D5ED-1D41-B2D3-79994DB145E5}" destId="{B30962C5-1CB5-2743-973A-0CAD155EB96A}" srcOrd="0" destOrd="0" presId="urn:microsoft.com/office/officeart/2005/8/layout/orgChart1"/>
    <dgm:cxn modelId="{A4E3120D-DC54-E94D-9754-3F0FDDFD858E}" type="presParOf" srcId="{41EB6870-D5ED-1D41-B2D3-79994DB145E5}" destId="{AE71BE75-6B43-5041-81D9-7E206F6A8A10}" srcOrd="1" destOrd="0" presId="urn:microsoft.com/office/officeart/2005/8/layout/orgChart1"/>
    <dgm:cxn modelId="{B13D31DB-1BCD-7247-B08B-495DECC7D4AF}" type="presParOf" srcId="{AE71BE75-6B43-5041-81D9-7E206F6A8A10}" destId="{7DDEB1EF-0835-CC40-8A16-E56456DD27B0}" srcOrd="0" destOrd="0" presId="urn:microsoft.com/office/officeart/2005/8/layout/orgChart1"/>
    <dgm:cxn modelId="{88365DD6-024E-E347-8556-9DCD71ADE047}" type="presParOf" srcId="{7DDEB1EF-0835-CC40-8A16-E56456DD27B0}" destId="{C6413641-0859-DC44-BC3C-EB69D294A8B4}" srcOrd="0" destOrd="0" presId="urn:microsoft.com/office/officeart/2005/8/layout/orgChart1"/>
    <dgm:cxn modelId="{3E9DCCD8-C83B-994A-A324-65B091434CB0}" type="presParOf" srcId="{7DDEB1EF-0835-CC40-8A16-E56456DD27B0}" destId="{7513F02A-0EAA-444A-8B25-2472C6BB5196}" srcOrd="1" destOrd="0" presId="urn:microsoft.com/office/officeart/2005/8/layout/orgChart1"/>
    <dgm:cxn modelId="{E93683BB-A902-0B4E-9C7F-26EE2E3B6523}" type="presParOf" srcId="{AE71BE75-6B43-5041-81D9-7E206F6A8A10}" destId="{B601ACAF-A4C6-7A43-885D-18CEF6DE5E46}" srcOrd="1" destOrd="0" presId="urn:microsoft.com/office/officeart/2005/8/layout/orgChart1"/>
    <dgm:cxn modelId="{46AB86B4-BBD2-9742-AAAA-63D75FA42CD2}" type="presParOf" srcId="{AE71BE75-6B43-5041-81D9-7E206F6A8A10}" destId="{EA0A6897-79C4-8146-8C42-53E0A7C8A729}" srcOrd="2" destOrd="0" presId="urn:microsoft.com/office/officeart/2005/8/layout/orgChart1"/>
    <dgm:cxn modelId="{28681DDF-FABD-654F-A01A-EB609032CC51}" type="presParOf" srcId="{41EB6870-D5ED-1D41-B2D3-79994DB145E5}" destId="{66D9298F-AD68-454C-BFFB-670246DBC0D0}" srcOrd="2" destOrd="0" presId="urn:microsoft.com/office/officeart/2005/8/layout/orgChart1"/>
    <dgm:cxn modelId="{A2DEB843-EC56-DA4C-920C-F5B8C422EA01}" type="presParOf" srcId="{41EB6870-D5ED-1D41-B2D3-79994DB145E5}" destId="{D07DC54E-9DF2-684B-9636-7088E692D2C7}" srcOrd="3" destOrd="0" presId="urn:microsoft.com/office/officeart/2005/8/layout/orgChart1"/>
    <dgm:cxn modelId="{C2944884-675E-434A-AD5D-2316CC3E7D58}" type="presParOf" srcId="{D07DC54E-9DF2-684B-9636-7088E692D2C7}" destId="{9AD955AC-0F40-0E48-9C03-6FE20941B2CE}" srcOrd="0" destOrd="0" presId="urn:microsoft.com/office/officeart/2005/8/layout/orgChart1"/>
    <dgm:cxn modelId="{C9087511-0600-C642-A6B3-B1E44F2411BF}" type="presParOf" srcId="{9AD955AC-0F40-0E48-9C03-6FE20941B2CE}" destId="{240410CE-B30A-8542-AB02-86E8BD616767}" srcOrd="0" destOrd="0" presId="urn:microsoft.com/office/officeart/2005/8/layout/orgChart1"/>
    <dgm:cxn modelId="{C05653CA-9D2E-6149-B75C-C020492423E6}" type="presParOf" srcId="{9AD955AC-0F40-0E48-9C03-6FE20941B2CE}" destId="{D31D1109-D41D-DB47-8C7D-53C3C395C99A}" srcOrd="1" destOrd="0" presId="urn:microsoft.com/office/officeart/2005/8/layout/orgChart1"/>
    <dgm:cxn modelId="{6A243173-FDF9-B24D-AEE5-E390742D31F7}" type="presParOf" srcId="{D07DC54E-9DF2-684B-9636-7088E692D2C7}" destId="{6BE3E222-E154-C044-AAA5-371382A12081}" srcOrd="1" destOrd="0" presId="urn:microsoft.com/office/officeart/2005/8/layout/orgChart1"/>
    <dgm:cxn modelId="{9A10D3E3-C8DB-6C4A-B354-EEC1EB7CE95E}" type="presParOf" srcId="{D07DC54E-9DF2-684B-9636-7088E692D2C7}" destId="{317364CC-AA22-014C-9BED-B763A2E79609}" srcOrd="2" destOrd="0" presId="urn:microsoft.com/office/officeart/2005/8/layout/orgChart1"/>
    <dgm:cxn modelId="{747F4C0D-00A6-8C43-857F-A47FFDBED0C9}" type="presParOf" srcId="{8D4CE5EC-254A-5A4A-BBCC-0B3956347EFD}" destId="{C5B10A25-8B67-F445-8A57-3950F2BFCAF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C50AD2-597C-F740-B7C1-144EB002C38D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21526493-6641-8241-A030-8AD88FB6E43A}">
      <dgm:prSet phldrT="[Text]"/>
      <dgm:spPr/>
      <dgm:t>
        <a:bodyPr/>
        <a:lstStyle/>
        <a:p>
          <a:r>
            <a:rPr lang="en-US" dirty="0" smtClean="0"/>
            <a:t>Collect tissue sample </a:t>
          </a:r>
          <a:endParaRPr lang="en-US" dirty="0"/>
        </a:p>
      </dgm:t>
    </dgm:pt>
    <dgm:pt modelId="{DA4B93EB-8D66-E749-830C-10471AFE9ACF}" type="parTrans" cxnId="{0F249742-592B-254C-9668-D1203D708AD2}">
      <dgm:prSet/>
      <dgm:spPr/>
      <dgm:t>
        <a:bodyPr/>
        <a:lstStyle/>
        <a:p>
          <a:endParaRPr lang="en-US"/>
        </a:p>
      </dgm:t>
    </dgm:pt>
    <dgm:pt modelId="{3B550D65-6FDF-9441-82BC-42C10A011EC3}" type="sibTrans" cxnId="{0F249742-592B-254C-9668-D1203D708AD2}">
      <dgm:prSet/>
      <dgm:spPr/>
      <dgm:t>
        <a:bodyPr/>
        <a:lstStyle/>
        <a:p>
          <a:endParaRPr lang="en-US"/>
        </a:p>
      </dgm:t>
    </dgm:pt>
    <dgm:pt modelId="{A41DB3E0-7085-FB40-B697-C6AF250CD337}">
      <dgm:prSet phldrT="[Text]"/>
      <dgm:spPr/>
      <dgm:t>
        <a:bodyPr/>
        <a:lstStyle/>
        <a:p>
          <a:r>
            <a:rPr lang="en-US" dirty="0" smtClean="0"/>
            <a:t>Perform Polymerase Chain Reaction (PCR)</a:t>
          </a:r>
          <a:endParaRPr lang="en-US" dirty="0"/>
        </a:p>
      </dgm:t>
    </dgm:pt>
    <dgm:pt modelId="{239DD8B9-22B2-DD4A-B67A-B4A240C341C5}" type="parTrans" cxnId="{67AAE43B-2650-A344-B4F1-31C49C002C52}">
      <dgm:prSet/>
      <dgm:spPr/>
      <dgm:t>
        <a:bodyPr/>
        <a:lstStyle/>
        <a:p>
          <a:endParaRPr lang="en-US"/>
        </a:p>
      </dgm:t>
    </dgm:pt>
    <dgm:pt modelId="{49A11DFC-C542-1041-BCD7-7B8E5BBA2399}" type="sibTrans" cxnId="{67AAE43B-2650-A344-B4F1-31C49C002C52}">
      <dgm:prSet/>
      <dgm:spPr/>
      <dgm:t>
        <a:bodyPr/>
        <a:lstStyle/>
        <a:p>
          <a:endParaRPr lang="en-US"/>
        </a:p>
      </dgm:t>
    </dgm:pt>
    <dgm:pt modelId="{352C44C6-48DC-5B4D-9A33-DE84E509F08E}">
      <dgm:prSet phldrT="[Text]"/>
      <dgm:spPr/>
      <dgm:t>
        <a:bodyPr/>
        <a:lstStyle/>
        <a:p>
          <a:r>
            <a:rPr lang="en-US" dirty="0" smtClean="0"/>
            <a:t>Look for R. rickettsii DNA in collected samples</a:t>
          </a:r>
          <a:endParaRPr lang="en-US" dirty="0"/>
        </a:p>
      </dgm:t>
    </dgm:pt>
    <dgm:pt modelId="{87C25F24-BF4D-654A-A67F-DC0152ED1CFC}" type="parTrans" cxnId="{4519E179-7CBB-B24B-833A-9F94B142CE5B}">
      <dgm:prSet/>
      <dgm:spPr/>
      <dgm:t>
        <a:bodyPr/>
        <a:lstStyle/>
        <a:p>
          <a:endParaRPr lang="en-US"/>
        </a:p>
      </dgm:t>
    </dgm:pt>
    <dgm:pt modelId="{8F63B17E-C76D-E147-8DB7-37DEB4BAFFB2}" type="sibTrans" cxnId="{4519E179-7CBB-B24B-833A-9F94B142CE5B}">
      <dgm:prSet/>
      <dgm:spPr/>
      <dgm:t>
        <a:bodyPr/>
        <a:lstStyle/>
        <a:p>
          <a:endParaRPr lang="en-US"/>
        </a:p>
      </dgm:t>
    </dgm:pt>
    <dgm:pt modelId="{06C13AC3-4303-2E44-B912-F5F919339986}" type="pres">
      <dgm:prSet presAssocID="{60C50AD2-597C-F740-B7C1-144EB002C38D}" presName="Name0" presStyleCnt="0">
        <dgm:presLayoutVars>
          <dgm:dir/>
          <dgm:animLvl val="lvl"/>
          <dgm:resizeHandles val="exact"/>
        </dgm:presLayoutVars>
      </dgm:prSet>
      <dgm:spPr/>
    </dgm:pt>
    <dgm:pt modelId="{990F6BB8-1B9F-554C-A33F-7BAB7E40777C}" type="pres">
      <dgm:prSet presAssocID="{21526493-6641-8241-A030-8AD88FB6E43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F22906-4695-2444-97D6-1AC1610BA227}" type="pres">
      <dgm:prSet presAssocID="{3B550D65-6FDF-9441-82BC-42C10A011EC3}" presName="parTxOnlySpace" presStyleCnt="0"/>
      <dgm:spPr/>
    </dgm:pt>
    <dgm:pt modelId="{8FFCDDC6-3071-854F-9E11-1C5DC47EA9A9}" type="pres">
      <dgm:prSet presAssocID="{A41DB3E0-7085-FB40-B697-C6AF250CD33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685611-721A-F74A-B7B8-17E95E5E078F}" type="pres">
      <dgm:prSet presAssocID="{49A11DFC-C542-1041-BCD7-7B8E5BBA2399}" presName="parTxOnlySpace" presStyleCnt="0"/>
      <dgm:spPr/>
    </dgm:pt>
    <dgm:pt modelId="{2D44C6D1-0566-0D4C-98D0-9AA5A8333EB5}" type="pres">
      <dgm:prSet presAssocID="{352C44C6-48DC-5B4D-9A33-DE84E509F08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AAE43B-2650-A344-B4F1-31C49C002C52}" srcId="{60C50AD2-597C-F740-B7C1-144EB002C38D}" destId="{A41DB3E0-7085-FB40-B697-C6AF250CD337}" srcOrd="1" destOrd="0" parTransId="{239DD8B9-22B2-DD4A-B67A-B4A240C341C5}" sibTransId="{49A11DFC-C542-1041-BCD7-7B8E5BBA2399}"/>
    <dgm:cxn modelId="{89C4CDDB-B045-534B-AA7D-E8D3CCFD26E1}" type="presOf" srcId="{60C50AD2-597C-F740-B7C1-144EB002C38D}" destId="{06C13AC3-4303-2E44-B912-F5F919339986}" srcOrd="0" destOrd="0" presId="urn:microsoft.com/office/officeart/2005/8/layout/chevron1"/>
    <dgm:cxn modelId="{01D13411-F56D-2A4F-930F-C38A44061ABD}" type="presOf" srcId="{352C44C6-48DC-5B4D-9A33-DE84E509F08E}" destId="{2D44C6D1-0566-0D4C-98D0-9AA5A8333EB5}" srcOrd="0" destOrd="0" presId="urn:microsoft.com/office/officeart/2005/8/layout/chevron1"/>
    <dgm:cxn modelId="{0F249742-592B-254C-9668-D1203D708AD2}" srcId="{60C50AD2-597C-F740-B7C1-144EB002C38D}" destId="{21526493-6641-8241-A030-8AD88FB6E43A}" srcOrd="0" destOrd="0" parTransId="{DA4B93EB-8D66-E749-830C-10471AFE9ACF}" sibTransId="{3B550D65-6FDF-9441-82BC-42C10A011EC3}"/>
    <dgm:cxn modelId="{6A80B07E-D4CF-E04E-AB87-417597AD03B3}" type="presOf" srcId="{21526493-6641-8241-A030-8AD88FB6E43A}" destId="{990F6BB8-1B9F-554C-A33F-7BAB7E40777C}" srcOrd="0" destOrd="0" presId="urn:microsoft.com/office/officeart/2005/8/layout/chevron1"/>
    <dgm:cxn modelId="{019014AF-9E54-3448-81D6-B8094B61768A}" type="presOf" srcId="{A41DB3E0-7085-FB40-B697-C6AF250CD337}" destId="{8FFCDDC6-3071-854F-9E11-1C5DC47EA9A9}" srcOrd="0" destOrd="0" presId="urn:microsoft.com/office/officeart/2005/8/layout/chevron1"/>
    <dgm:cxn modelId="{4519E179-7CBB-B24B-833A-9F94B142CE5B}" srcId="{60C50AD2-597C-F740-B7C1-144EB002C38D}" destId="{352C44C6-48DC-5B4D-9A33-DE84E509F08E}" srcOrd="2" destOrd="0" parTransId="{87C25F24-BF4D-654A-A67F-DC0152ED1CFC}" sibTransId="{8F63B17E-C76D-E147-8DB7-37DEB4BAFFB2}"/>
    <dgm:cxn modelId="{391864E9-786C-C945-8A0B-EC983AF60D49}" type="presParOf" srcId="{06C13AC3-4303-2E44-B912-F5F919339986}" destId="{990F6BB8-1B9F-554C-A33F-7BAB7E40777C}" srcOrd="0" destOrd="0" presId="urn:microsoft.com/office/officeart/2005/8/layout/chevron1"/>
    <dgm:cxn modelId="{856C9E01-D254-FA4C-95A8-4A96E70881ED}" type="presParOf" srcId="{06C13AC3-4303-2E44-B912-F5F919339986}" destId="{F3F22906-4695-2444-97D6-1AC1610BA227}" srcOrd="1" destOrd="0" presId="urn:microsoft.com/office/officeart/2005/8/layout/chevron1"/>
    <dgm:cxn modelId="{030D0FBC-AC94-214D-A29F-BD49E09AF0A9}" type="presParOf" srcId="{06C13AC3-4303-2E44-B912-F5F919339986}" destId="{8FFCDDC6-3071-854F-9E11-1C5DC47EA9A9}" srcOrd="2" destOrd="0" presId="urn:microsoft.com/office/officeart/2005/8/layout/chevron1"/>
    <dgm:cxn modelId="{A979801C-4FC5-AD4D-B158-76BC1326D9DB}" type="presParOf" srcId="{06C13AC3-4303-2E44-B912-F5F919339986}" destId="{A5685611-721A-F74A-B7B8-17E95E5E078F}" srcOrd="3" destOrd="0" presId="urn:microsoft.com/office/officeart/2005/8/layout/chevron1"/>
    <dgm:cxn modelId="{AA8D30AA-F32E-0C40-AB50-B9C167FE94C6}" type="presParOf" srcId="{06C13AC3-4303-2E44-B912-F5F919339986}" destId="{2D44C6D1-0566-0D4C-98D0-9AA5A8333EB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E5D01FF-F730-B14B-8E09-B70C44D517C8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FACB783B-FEC5-0648-BB31-22A6F38BB41F}">
      <dgm:prSet phldrT="[Text]"/>
      <dgm:spPr/>
      <dgm:t>
        <a:bodyPr/>
        <a:lstStyle/>
        <a:p>
          <a:r>
            <a:rPr lang="en-US" dirty="0" smtClean="0"/>
            <a:t>Blood serum for antibody collection </a:t>
          </a:r>
          <a:endParaRPr lang="en-US" dirty="0"/>
        </a:p>
      </dgm:t>
    </dgm:pt>
    <dgm:pt modelId="{AB844AFA-C32A-684F-ACC4-D9A6FB167193}" type="parTrans" cxnId="{054E9DA6-2A91-734F-B159-74D27C6DE69B}">
      <dgm:prSet/>
      <dgm:spPr/>
      <dgm:t>
        <a:bodyPr/>
        <a:lstStyle/>
        <a:p>
          <a:endParaRPr lang="en-US"/>
        </a:p>
      </dgm:t>
    </dgm:pt>
    <dgm:pt modelId="{226CB6F3-051C-C04F-90BB-1973CC789597}" type="sibTrans" cxnId="{054E9DA6-2A91-734F-B159-74D27C6DE69B}">
      <dgm:prSet/>
      <dgm:spPr/>
      <dgm:t>
        <a:bodyPr/>
        <a:lstStyle/>
        <a:p>
          <a:endParaRPr lang="en-US"/>
        </a:p>
      </dgm:t>
    </dgm:pt>
    <dgm:pt modelId="{09953DCF-1803-3342-87CB-802CF13C28E4}">
      <dgm:prSet phldrT="[Text]"/>
      <dgm:spPr/>
      <dgm:t>
        <a:bodyPr/>
        <a:lstStyle/>
        <a:p>
          <a:r>
            <a:rPr lang="en-US" dirty="0" smtClean="0"/>
            <a:t>Antibodies made against the antigen may be detected 7-10 days after onset</a:t>
          </a:r>
          <a:endParaRPr lang="en-US" dirty="0"/>
        </a:p>
      </dgm:t>
    </dgm:pt>
    <dgm:pt modelId="{E1813DAE-6FBF-8042-89F6-90874EFF0B8D}" type="parTrans" cxnId="{2856EC5C-3140-6E4D-B7FC-87F1B20EEB5C}">
      <dgm:prSet/>
      <dgm:spPr/>
      <dgm:t>
        <a:bodyPr/>
        <a:lstStyle/>
        <a:p>
          <a:endParaRPr lang="en-US"/>
        </a:p>
      </dgm:t>
    </dgm:pt>
    <dgm:pt modelId="{A48EE1FC-EDAA-B845-96DD-611BA4E232F2}" type="sibTrans" cxnId="{2856EC5C-3140-6E4D-B7FC-87F1B20EEB5C}">
      <dgm:prSet/>
      <dgm:spPr/>
      <dgm:t>
        <a:bodyPr/>
        <a:lstStyle/>
        <a:p>
          <a:endParaRPr lang="en-US"/>
        </a:p>
      </dgm:t>
    </dgm:pt>
    <dgm:pt modelId="{769C0C97-A95D-C74E-9D1A-7EB4EB606DFA}">
      <dgm:prSet phldrT="[Text]"/>
      <dgm:spPr/>
      <dgm:t>
        <a:bodyPr/>
        <a:lstStyle/>
        <a:p>
          <a:r>
            <a:rPr lang="en-US" dirty="0" smtClean="0"/>
            <a:t>Perform an indirect fluorescence or latex agglutination assay to detect antibodies for rickettsii species</a:t>
          </a:r>
        </a:p>
      </dgm:t>
    </dgm:pt>
    <dgm:pt modelId="{23FA4687-AB72-0341-82A2-B33C894944E9}" type="parTrans" cxnId="{12F6CC7E-C250-7E4F-A6B2-3E01AF857B3F}">
      <dgm:prSet/>
      <dgm:spPr/>
      <dgm:t>
        <a:bodyPr/>
        <a:lstStyle/>
        <a:p>
          <a:endParaRPr lang="en-US"/>
        </a:p>
      </dgm:t>
    </dgm:pt>
    <dgm:pt modelId="{115ECDC7-41D3-9A48-9EAD-1C5F4B2E509D}" type="sibTrans" cxnId="{12F6CC7E-C250-7E4F-A6B2-3E01AF857B3F}">
      <dgm:prSet/>
      <dgm:spPr/>
      <dgm:t>
        <a:bodyPr/>
        <a:lstStyle/>
        <a:p>
          <a:endParaRPr lang="en-US"/>
        </a:p>
      </dgm:t>
    </dgm:pt>
    <dgm:pt modelId="{5028ED89-1817-2C47-A96B-43A0DC8FFC9F}" type="pres">
      <dgm:prSet presAssocID="{1E5D01FF-F730-B14B-8E09-B70C44D517C8}" presName="Name0" presStyleCnt="0">
        <dgm:presLayoutVars>
          <dgm:dir/>
          <dgm:animLvl val="lvl"/>
          <dgm:resizeHandles val="exact"/>
        </dgm:presLayoutVars>
      </dgm:prSet>
      <dgm:spPr/>
    </dgm:pt>
    <dgm:pt modelId="{B22D10EC-45E0-6C44-8735-2E2F4B95BF4E}" type="pres">
      <dgm:prSet presAssocID="{FACB783B-FEC5-0648-BB31-22A6F38BB4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38E7C-AB43-284F-B36C-9B7716D9F46E}" type="pres">
      <dgm:prSet presAssocID="{226CB6F3-051C-C04F-90BB-1973CC789597}" presName="parTxOnlySpace" presStyleCnt="0"/>
      <dgm:spPr/>
    </dgm:pt>
    <dgm:pt modelId="{26F2EEA8-736F-BC4E-84AF-13FC04BB993A}" type="pres">
      <dgm:prSet presAssocID="{09953DCF-1803-3342-87CB-802CF13C28E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C7055E-EC9E-2B42-B00A-EF867E036806}" type="pres">
      <dgm:prSet presAssocID="{A48EE1FC-EDAA-B845-96DD-611BA4E232F2}" presName="parTxOnlySpace" presStyleCnt="0"/>
      <dgm:spPr/>
    </dgm:pt>
    <dgm:pt modelId="{19E2821D-D2CC-E941-8D71-0D49F8F16212}" type="pres">
      <dgm:prSet presAssocID="{769C0C97-A95D-C74E-9D1A-7EB4EB606DF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56EC5C-3140-6E4D-B7FC-87F1B20EEB5C}" srcId="{1E5D01FF-F730-B14B-8E09-B70C44D517C8}" destId="{09953DCF-1803-3342-87CB-802CF13C28E4}" srcOrd="1" destOrd="0" parTransId="{E1813DAE-6FBF-8042-89F6-90874EFF0B8D}" sibTransId="{A48EE1FC-EDAA-B845-96DD-611BA4E232F2}"/>
    <dgm:cxn modelId="{054E9DA6-2A91-734F-B159-74D27C6DE69B}" srcId="{1E5D01FF-F730-B14B-8E09-B70C44D517C8}" destId="{FACB783B-FEC5-0648-BB31-22A6F38BB41F}" srcOrd="0" destOrd="0" parTransId="{AB844AFA-C32A-684F-ACC4-D9A6FB167193}" sibTransId="{226CB6F3-051C-C04F-90BB-1973CC789597}"/>
    <dgm:cxn modelId="{DF537C0C-7B8D-4E42-84D5-A7283D441716}" type="presOf" srcId="{FACB783B-FEC5-0648-BB31-22A6F38BB41F}" destId="{B22D10EC-45E0-6C44-8735-2E2F4B95BF4E}" srcOrd="0" destOrd="0" presId="urn:microsoft.com/office/officeart/2005/8/layout/chevron1"/>
    <dgm:cxn modelId="{12F6CC7E-C250-7E4F-A6B2-3E01AF857B3F}" srcId="{1E5D01FF-F730-B14B-8E09-B70C44D517C8}" destId="{769C0C97-A95D-C74E-9D1A-7EB4EB606DFA}" srcOrd="2" destOrd="0" parTransId="{23FA4687-AB72-0341-82A2-B33C894944E9}" sibTransId="{115ECDC7-41D3-9A48-9EAD-1C5F4B2E509D}"/>
    <dgm:cxn modelId="{6592DFDD-0C61-2D41-939F-783A18DED148}" type="presOf" srcId="{1E5D01FF-F730-B14B-8E09-B70C44D517C8}" destId="{5028ED89-1817-2C47-A96B-43A0DC8FFC9F}" srcOrd="0" destOrd="0" presId="urn:microsoft.com/office/officeart/2005/8/layout/chevron1"/>
    <dgm:cxn modelId="{B6CA003C-C1BF-934C-A708-6B733867FFBE}" type="presOf" srcId="{09953DCF-1803-3342-87CB-802CF13C28E4}" destId="{26F2EEA8-736F-BC4E-84AF-13FC04BB993A}" srcOrd="0" destOrd="0" presId="urn:microsoft.com/office/officeart/2005/8/layout/chevron1"/>
    <dgm:cxn modelId="{CB61E172-068E-3F47-BBF8-538AE7A26698}" type="presOf" srcId="{769C0C97-A95D-C74E-9D1A-7EB4EB606DFA}" destId="{19E2821D-D2CC-E941-8D71-0D49F8F16212}" srcOrd="0" destOrd="0" presId="urn:microsoft.com/office/officeart/2005/8/layout/chevron1"/>
    <dgm:cxn modelId="{71695767-6DAB-AB43-93EF-C8E75B5441F8}" type="presParOf" srcId="{5028ED89-1817-2C47-A96B-43A0DC8FFC9F}" destId="{B22D10EC-45E0-6C44-8735-2E2F4B95BF4E}" srcOrd="0" destOrd="0" presId="urn:microsoft.com/office/officeart/2005/8/layout/chevron1"/>
    <dgm:cxn modelId="{97F5C526-075A-9744-A1B8-EDE7B4D34940}" type="presParOf" srcId="{5028ED89-1817-2C47-A96B-43A0DC8FFC9F}" destId="{01B38E7C-AB43-284F-B36C-9B7716D9F46E}" srcOrd="1" destOrd="0" presId="urn:microsoft.com/office/officeart/2005/8/layout/chevron1"/>
    <dgm:cxn modelId="{C7DFD1BA-AD10-DF4D-8B05-37F8FEEB2D33}" type="presParOf" srcId="{5028ED89-1817-2C47-A96B-43A0DC8FFC9F}" destId="{26F2EEA8-736F-BC4E-84AF-13FC04BB993A}" srcOrd="2" destOrd="0" presId="urn:microsoft.com/office/officeart/2005/8/layout/chevron1"/>
    <dgm:cxn modelId="{18997A7A-5813-3547-8D5A-D0959CB118A1}" type="presParOf" srcId="{5028ED89-1817-2C47-A96B-43A0DC8FFC9F}" destId="{1BC7055E-EC9E-2B42-B00A-EF867E036806}" srcOrd="3" destOrd="0" presId="urn:microsoft.com/office/officeart/2005/8/layout/chevron1"/>
    <dgm:cxn modelId="{BD196676-2777-1842-90CA-3C0949FE7240}" type="presParOf" srcId="{5028ED89-1817-2C47-A96B-43A0DC8FFC9F}" destId="{19E2821D-D2CC-E941-8D71-0D49F8F1621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3C86CB-047F-1C47-851B-F42415893600}">
      <dsp:nvSpPr>
        <dsp:cNvPr id="0" name=""/>
        <dsp:cNvSpPr/>
      </dsp:nvSpPr>
      <dsp:spPr>
        <a:xfrm>
          <a:off x="5586224" y="2058680"/>
          <a:ext cx="2044823" cy="212456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most common pathogens associated with infection </a:t>
          </a:r>
          <a:endParaRPr lang="en-US" sz="1600" b="1" kern="1200" dirty="0"/>
        </a:p>
      </dsp:txBody>
      <dsp:txXfrm>
        <a:off x="5885681" y="2369815"/>
        <a:ext cx="1445909" cy="1502293"/>
      </dsp:txXfrm>
    </dsp:sp>
    <dsp:sp modelId="{D575A634-EA97-2344-9D6B-0B71F7160C2C}">
      <dsp:nvSpPr>
        <dsp:cNvPr id="0" name=""/>
        <dsp:cNvSpPr/>
      </dsp:nvSpPr>
      <dsp:spPr>
        <a:xfrm rot="16339556">
          <a:off x="6459510" y="1400354"/>
          <a:ext cx="415318" cy="5590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519279" y="1574411"/>
        <a:ext cx="290723" cy="335434"/>
      </dsp:txXfrm>
    </dsp:sp>
    <dsp:sp modelId="{4CF616C7-6EB2-DB43-8053-5F4BFC8BAB05}">
      <dsp:nvSpPr>
        <dsp:cNvPr id="0" name=""/>
        <dsp:cNvSpPr/>
      </dsp:nvSpPr>
      <dsp:spPr>
        <a:xfrm>
          <a:off x="6052527" y="-38234"/>
          <a:ext cx="1315427" cy="131542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/>
            <a:t>Rickettsia parkeri</a:t>
          </a:r>
          <a:r>
            <a:rPr lang="en-US" sz="1600" b="1" kern="1200" dirty="0" smtClean="0"/>
            <a:t> </a:t>
          </a:r>
          <a:endParaRPr lang="en-US" sz="1600" kern="1200" dirty="0"/>
        </a:p>
      </dsp:txBody>
      <dsp:txXfrm>
        <a:off x="6245167" y="154406"/>
        <a:ext cx="930147" cy="930147"/>
      </dsp:txXfrm>
    </dsp:sp>
    <dsp:sp modelId="{801098C5-7D2A-BD44-A134-CBF0D0E913DA}">
      <dsp:nvSpPr>
        <dsp:cNvPr id="0" name=""/>
        <dsp:cNvSpPr/>
      </dsp:nvSpPr>
      <dsp:spPr>
        <a:xfrm rot="18600000">
          <a:off x="7315602" y="1761855"/>
          <a:ext cx="397815" cy="5590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7336918" y="1919377"/>
        <a:ext cx="278471" cy="335434"/>
      </dsp:txXfrm>
    </dsp:sp>
    <dsp:sp modelId="{64B936EC-80A7-B84E-A03D-736E4C3AF46A}">
      <dsp:nvSpPr>
        <dsp:cNvPr id="0" name=""/>
        <dsp:cNvSpPr/>
      </dsp:nvSpPr>
      <dsp:spPr>
        <a:xfrm>
          <a:off x="7522979" y="490201"/>
          <a:ext cx="1387157" cy="142902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/>
            <a:t>Rickettsia philipii</a:t>
          </a:r>
          <a:r>
            <a:rPr lang="en-US" sz="1600" b="1" kern="1200" dirty="0" smtClean="0"/>
            <a:t> </a:t>
          </a:r>
          <a:endParaRPr lang="en-US" sz="1600" kern="1200" dirty="0"/>
        </a:p>
      </dsp:txBody>
      <dsp:txXfrm>
        <a:off x="7726123" y="699477"/>
        <a:ext cx="980869" cy="1010475"/>
      </dsp:txXfrm>
    </dsp:sp>
    <dsp:sp modelId="{1AD679C0-5989-3B4D-B8A2-F1B83112FAA6}">
      <dsp:nvSpPr>
        <dsp:cNvPr id="0" name=""/>
        <dsp:cNvSpPr/>
      </dsp:nvSpPr>
      <dsp:spPr>
        <a:xfrm rot="21000000">
          <a:off x="7791040" y="2594617"/>
          <a:ext cx="434716" cy="5590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7792031" y="2717751"/>
        <a:ext cx="304301" cy="335434"/>
      </dsp:txXfrm>
    </dsp:sp>
    <dsp:sp modelId="{EB97E6ED-43CE-F641-9E56-EAA70DEB42E9}">
      <dsp:nvSpPr>
        <dsp:cNvPr id="0" name=""/>
        <dsp:cNvSpPr/>
      </dsp:nvSpPr>
      <dsp:spPr>
        <a:xfrm>
          <a:off x="8414401" y="2028870"/>
          <a:ext cx="1315427" cy="131542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/>
            <a:t>Rickettsia akari</a:t>
          </a:r>
          <a:endParaRPr lang="en-US" sz="1600" kern="1200" dirty="0"/>
        </a:p>
      </dsp:txBody>
      <dsp:txXfrm>
        <a:off x="8607041" y="2221510"/>
        <a:ext cx="930147" cy="930147"/>
      </dsp:txXfrm>
    </dsp:sp>
    <dsp:sp modelId="{CEE50575-1DC6-1E4D-8BE8-E5A2551346F4}">
      <dsp:nvSpPr>
        <dsp:cNvPr id="0" name=""/>
        <dsp:cNvSpPr/>
      </dsp:nvSpPr>
      <dsp:spPr>
        <a:xfrm rot="1800000">
          <a:off x="7603271" y="3515302"/>
          <a:ext cx="345079" cy="5590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7610206" y="3601232"/>
        <a:ext cx="241555" cy="335434"/>
      </dsp:txXfrm>
    </dsp:sp>
    <dsp:sp modelId="{5B32F10A-BFA9-8B40-BC3B-28F221786032}">
      <dsp:nvSpPr>
        <dsp:cNvPr id="0" name=""/>
        <dsp:cNvSpPr/>
      </dsp:nvSpPr>
      <dsp:spPr>
        <a:xfrm>
          <a:off x="7937280" y="3603973"/>
          <a:ext cx="1675406" cy="153545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/>
            <a:t>Borrelia burgdorferi</a:t>
          </a:r>
          <a:r>
            <a:rPr lang="en-US" sz="1600" b="1" kern="1200" dirty="0" smtClean="0"/>
            <a:t> </a:t>
          </a:r>
          <a:endParaRPr lang="en-US" sz="1600" kern="1200" dirty="0"/>
        </a:p>
      </dsp:txBody>
      <dsp:txXfrm>
        <a:off x="8182638" y="3828836"/>
        <a:ext cx="1184690" cy="1085732"/>
      </dsp:txXfrm>
    </dsp:sp>
    <dsp:sp modelId="{BB65D7E3-1240-E545-808E-B000E03C1AF9}">
      <dsp:nvSpPr>
        <dsp:cNvPr id="0" name=""/>
        <dsp:cNvSpPr/>
      </dsp:nvSpPr>
      <dsp:spPr>
        <a:xfrm rot="4200000">
          <a:off x="6901117" y="4153050"/>
          <a:ext cx="369817" cy="5590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937617" y="4212734"/>
        <a:ext cx="258872" cy="335434"/>
      </dsp:txXfrm>
    </dsp:sp>
    <dsp:sp modelId="{06CB348B-8891-4946-8440-9A511E953A14}">
      <dsp:nvSpPr>
        <dsp:cNvPr id="0" name=""/>
        <dsp:cNvSpPr/>
      </dsp:nvSpPr>
      <dsp:spPr>
        <a:xfrm>
          <a:off x="6696260" y="4727975"/>
          <a:ext cx="1535866" cy="148722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/>
            <a:t>Anaplasma phagocytophilum</a:t>
          </a:r>
          <a:r>
            <a:rPr lang="en-US" sz="1600" b="1" kern="1200" dirty="0" smtClean="0"/>
            <a:t> </a:t>
          </a:r>
          <a:endParaRPr lang="en-US" sz="1600" kern="1200" dirty="0"/>
        </a:p>
      </dsp:txBody>
      <dsp:txXfrm>
        <a:off x="6921182" y="4945773"/>
        <a:ext cx="1086022" cy="1051625"/>
      </dsp:txXfrm>
    </dsp:sp>
    <dsp:sp modelId="{A9D6E055-7A00-DA4D-8F76-8401536A0DAA}">
      <dsp:nvSpPr>
        <dsp:cNvPr id="0" name=""/>
        <dsp:cNvSpPr/>
      </dsp:nvSpPr>
      <dsp:spPr>
        <a:xfrm rot="6600000">
          <a:off x="5908151" y="4193440"/>
          <a:ext cx="416788" cy="5590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5992051" y="4246503"/>
        <a:ext cx="291752" cy="335434"/>
      </dsp:txXfrm>
    </dsp:sp>
    <dsp:sp modelId="{6E5A7A37-DDA9-DC41-9826-C096972A7309}">
      <dsp:nvSpPr>
        <dsp:cNvPr id="0" name=""/>
        <dsp:cNvSpPr/>
      </dsp:nvSpPr>
      <dsp:spPr>
        <a:xfrm>
          <a:off x="5095365" y="4813872"/>
          <a:ext cx="1315427" cy="131542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/>
            <a:t>Borrelia mayonii</a:t>
          </a:r>
          <a:r>
            <a:rPr lang="en-US" sz="1600" b="1" kern="1200" dirty="0" smtClean="0"/>
            <a:t> </a:t>
          </a:r>
          <a:endParaRPr lang="en-US" sz="1600" kern="1200" dirty="0"/>
        </a:p>
      </dsp:txBody>
      <dsp:txXfrm>
        <a:off x="5288005" y="5006512"/>
        <a:ext cx="930147" cy="930147"/>
      </dsp:txXfrm>
    </dsp:sp>
    <dsp:sp modelId="{0EEF8874-E5A5-D943-8B87-1C89BABD2C7D}">
      <dsp:nvSpPr>
        <dsp:cNvPr id="0" name=""/>
        <dsp:cNvSpPr/>
      </dsp:nvSpPr>
      <dsp:spPr>
        <a:xfrm rot="9000000">
          <a:off x="5257103" y="3519485"/>
          <a:ext cx="354223" cy="5590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5356251" y="3604729"/>
        <a:ext cx="247956" cy="335434"/>
      </dsp:txXfrm>
    </dsp:sp>
    <dsp:sp modelId="{4E487BAF-C1B7-E943-B694-B202D8093E54}">
      <dsp:nvSpPr>
        <dsp:cNvPr id="0" name=""/>
        <dsp:cNvSpPr/>
      </dsp:nvSpPr>
      <dsp:spPr>
        <a:xfrm>
          <a:off x="3624264" y="3615430"/>
          <a:ext cx="1636049" cy="151254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/>
            <a:t>Ehrlichia chaffeensis</a:t>
          </a:r>
          <a:r>
            <a:rPr lang="en-US" sz="1600" b="1" kern="1200" dirty="0" smtClean="0"/>
            <a:t> </a:t>
          </a:r>
          <a:endParaRPr lang="en-US" sz="1600" kern="1200" dirty="0"/>
        </a:p>
      </dsp:txBody>
      <dsp:txXfrm>
        <a:off x="3863858" y="3836937"/>
        <a:ext cx="1156861" cy="1069529"/>
      </dsp:txXfrm>
    </dsp:sp>
    <dsp:sp modelId="{7EC1FFB0-6EAB-8A46-9905-45C65CDD11A1}">
      <dsp:nvSpPr>
        <dsp:cNvPr id="0" name=""/>
        <dsp:cNvSpPr/>
      </dsp:nvSpPr>
      <dsp:spPr>
        <a:xfrm rot="11400000">
          <a:off x="5075962" y="2604194"/>
          <a:ext cx="374449" cy="5590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5187444" y="2725758"/>
        <a:ext cx="262114" cy="335434"/>
      </dsp:txXfrm>
    </dsp:sp>
    <dsp:sp modelId="{1B0E0675-763F-DA4B-86F4-9AC8A16D24FF}">
      <dsp:nvSpPr>
        <dsp:cNvPr id="0" name=""/>
        <dsp:cNvSpPr/>
      </dsp:nvSpPr>
      <dsp:spPr>
        <a:xfrm>
          <a:off x="3373258" y="1929943"/>
          <a:ext cx="1543798" cy="151328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/>
            <a:t>Babesi duncani</a:t>
          </a:r>
          <a:r>
            <a:rPr lang="en-US" sz="1600" b="1" kern="1200" dirty="0" smtClean="0"/>
            <a:t> and </a:t>
          </a:r>
          <a:r>
            <a:rPr lang="en-US" sz="1600" b="1" i="1" kern="1200" dirty="0" smtClean="0"/>
            <a:t>microti</a:t>
          </a:r>
          <a:r>
            <a:rPr lang="en-US" sz="1600" b="1" kern="1200" dirty="0" smtClean="0"/>
            <a:t> </a:t>
          </a:r>
          <a:endParaRPr lang="en-US" sz="1600" kern="1200" dirty="0"/>
        </a:p>
      </dsp:txBody>
      <dsp:txXfrm>
        <a:off x="3599342" y="2151558"/>
        <a:ext cx="1091630" cy="1070050"/>
      </dsp:txXfrm>
    </dsp:sp>
    <dsp:sp modelId="{B967AA18-2B35-974F-8A6C-2465BCAAE2F9}">
      <dsp:nvSpPr>
        <dsp:cNvPr id="0" name=""/>
        <dsp:cNvSpPr/>
      </dsp:nvSpPr>
      <dsp:spPr>
        <a:xfrm rot="13800000">
          <a:off x="5511214" y="1766596"/>
          <a:ext cx="391052" cy="5590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5607577" y="1923342"/>
        <a:ext cx="273736" cy="335434"/>
      </dsp:txXfrm>
    </dsp:sp>
    <dsp:sp modelId="{316514ED-7088-A748-952D-F4B93C29B02C}">
      <dsp:nvSpPr>
        <dsp:cNvPr id="0" name=""/>
        <dsp:cNvSpPr/>
      </dsp:nvSpPr>
      <dsp:spPr>
        <a:xfrm>
          <a:off x="4284352" y="484873"/>
          <a:ext cx="1432723" cy="143968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/>
            <a:t>Francisella tularensis</a:t>
          </a:r>
          <a:r>
            <a:rPr lang="en-US" sz="1600" b="1" kern="1200" dirty="0" smtClean="0"/>
            <a:t> </a:t>
          </a:r>
          <a:endParaRPr lang="en-US" sz="1600" kern="1200" dirty="0"/>
        </a:p>
      </dsp:txBody>
      <dsp:txXfrm>
        <a:off x="4494169" y="695710"/>
        <a:ext cx="1013089" cy="10180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6B7D4-C033-FA42-BCD8-80A63D9442D5}">
      <dsp:nvSpPr>
        <dsp:cNvPr id="0" name=""/>
        <dsp:cNvSpPr/>
      </dsp:nvSpPr>
      <dsp:spPr>
        <a:xfrm>
          <a:off x="1722" y="1316311"/>
          <a:ext cx="1590445" cy="13117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Test samples after 1</a:t>
          </a:r>
          <a:r>
            <a:rPr lang="en-US" sz="1800" kern="1200" baseline="30000" dirty="0" smtClean="0"/>
            <a:t>st</a:t>
          </a:r>
          <a:r>
            <a:rPr lang="en-US" sz="1800" kern="1200" dirty="0" smtClean="0"/>
            <a:t> week of illness</a:t>
          </a:r>
          <a:endParaRPr lang="en-US" sz="1800" kern="1200" dirty="0"/>
        </a:p>
      </dsp:txBody>
      <dsp:txXfrm>
        <a:off x="31910" y="1346499"/>
        <a:ext cx="1530069" cy="970312"/>
      </dsp:txXfrm>
    </dsp:sp>
    <dsp:sp modelId="{63691185-B123-B84F-91D1-E9876481D4D7}">
      <dsp:nvSpPr>
        <dsp:cNvPr id="0" name=""/>
        <dsp:cNvSpPr/>
      </dsp:nvSpPr>
      <dsp:spPr>
        <a:xfrm>
          <a:off x="910500" y="1682569"/>
          <a:ext cx="1674440" cy="1674440"/>
        </a:xfrm>
        <a:prstGeom prst="leftCircularArrow">
          <a:avLst>
            <a:gd name="adj1" fmla="val 2683"/>
            <a:gd name="adj2" fmla="val 326516"/>
            <a:gd name="adj3" fmla="val 2102027"/>
            <a:gd name="adj4" fmla="val 9024489"/>
            <a:gd name="adj5" fmla="val 313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AE6A4F-AF99-E14D-8EC0-B7D2480A50F2}">
      <dsp:nvSpPr>
        <dsp:cNvPr id="0" name=""/>
        <dsp:cNvSpPr/>
      </dsp:nvSpPr>
      <dsp:spPr>
        <a:xfrm>
          <a:off x="355155" y="2346999"/>
          <a:ext cx="1413729" cy="5621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Observe [IgM] at 1 week</a:t>
          </a:r>
          <a:endParaRPr lang="en-US" sz="1600" kern="1200" dirty="0"/>
        </a:p>
      </dsp:txBody>
      <dsp:txXfrm>
        <a:off x="371621" y="2363465"/>
        <a:ext cx="1380797" cy="529261"/>
      </dsp:txXfrm>
    </dsp:sp>
    <dsp:sp modelId="{A966E4B4-5AAF-F34F-AB7F-EB1E33055DA5}">
      <dsp:nvSpPr>
        <dsp:cNvPr id="0" name=""/>
        <dsp:cNvSpPr/>
      </dsp:nvSpPr>
      <dsp:spPr>
        <a:xfrm>
          <a:off x="1982795" y="1316311"/>
          <a:ext cx="1590445" cy="13117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Test samples 2-3 weeks after illness</a:t>
          </a:r>
          <a:endParaRPr lang="en-US" sz="1800" kern="1200" dirty="0"/>
        </a:p>
      </dsp:txBody>
      <dsp:txXfrm>
        <a:off x="2012983" y="1627595"/>
        <a:ext cx="1530069" cy="970312"/>
      </dsp:txXfrm>
    </dsp:sp>
    <dsp:sp modelId="{6983C8DF-F9FE-894E-B795-05B560507D02}">
      <dsp:nvSpPr>
        <dsp:cNvPr id="0" name=""/>
        <dsp:cNvSpPr/>
      </dsp:nvSpPr>
      <dsp:spPr>
        <a:xfrm>
          <a:off x="2915520" y="409136"/>
          <a:ext cx="2013706" cy="2013706"/>
        </a:xfrm>
        <a:prstGeom prst="circularArrow">
          <a:avLst>
            <a:gd name="adj1" fmla="val 2231"/>
            <a:gd name="adj2" fmla="val 268679"/>
            <a:gd name="adj3" fmla="val 19185209"/>
            <a:gd name="adj4" fmla="val 12204910"/>
            <a:gd name="adj5" fmla="val 260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B95814-B9C0-2B4D-B16B-F989BEEAD6E3}">
      <dsp:nvSpPr>
        <dsp:cNvPr id="0" name=""/>
        <dsp:cNvSpPr/>
      </dsp:nvSpPr>
      <dsp:spPr>
        <a:xfrm>
          <a:off x="2336227" y="1035214"/>
          <a:ext cx="1413729" cy="5621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Observe [IgM] at 2-3 weeks</a:t>
          </a:r>
          <a:endParaRPr lang="en-US" sz="1600" kern="1200" dirty="0"/>
        </a:p>
      </dsp:txBody>
      <dsp:txXfrm>
        <a:off x="2352693" y="1051680"/>
        <a:ext cx="1380797" cy="529261"/>
      </dsp:txXfrm>
    </dsp:sp>
    <dsp:sp modelId="{B953AFB9-1AE3-6545-AD73-04608EF88770}">
      <dsp:nvSpPr>
        <dsp:cNvPr id="0" name=""/>
        <dsp:cNvSpPr/>
      </dsp:nvSpPr>
      <dsp:spPr>
        <a:xfrm>
          <a:off x="4072491" y="1137013"/>
          <a:ext cx="1590445" cy="13117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Make final conclusion </a:t>
          </a:r>
          <a:endParaRPr lang="en-US" sz="1800" kern="1200" dirty="0"/>
        </a:p>
      </dsp:txBody>
      <dsp:txXfrm>
        <a:off x="4102679" y="1167201"/>
        <a:ext cx="1530069" cy="970312"/>
      </dsp:txXfrm>
    </dsp:sp>
    <dsp:sp modelId="{349F5B36-C0EB-114D-8697-11E1FE04A668}">
      <dsp:nvSpPr>
        <dsp:cNvPr id="0" name=""/>
        <dsp:cNvSpPr/>
      </dsp:nvSpPr>
      <dsp:spPr>
        <a:xfrm>
          <a:off x="3963867" y="1809106"/>
          <a:ext cx="2337841" cy="12793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Evidence of infection is observed from a 4- fold increase in antibodies</a:t>
          </a:r>
          <a:endParaRPr lang="en-US" sz="1600" kern="1200" dirty="0"/>
        </a:p>
      </dsp:txBody>
      <dsp:txXfrm>
        <a:off x="4001339" y="1846578"/>
        <a:ext cx="2262897" cy="120443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2A9DB-B08B-204F-A3EC-7F09A396E3A6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67E4F6-42F6-9E49-987B-9982DC737895}">
      <dsp:nvSpPr>
        <dsp:cNvPr id="0" name=""/>
        <dsp:cNvSpPr/>
      </dsp:nvSpPr>
      <dsp:spPr>
        <a:xfrm>
          <a:off x="0" y="0"/>
          <a:ext cx="2103120" cy="4351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The lab is necessary for identification </a:t>
          </a:r>
          <a:endParaRPr lang="en-US" sz="2700" kern="1200" dirty="0"/>
        </a:p>
      </dsp:txBody>
      <dsp:txXfrm>
        <a:off x="0" y="0"/>
        <a:ext cx="2103120" cy="4351338"/>
      </dsp:txXfrm>
    </dsp:sp>
    <dsp:sp modelId="{41BF860F-EC53-7E4C-9576-6D3A696A7D91}">
      <dsp:nvSpPr>
        <dsp:cNvPr id="0" name=""/>
        <dsp:cNvSpPr/>
      </dsp:nvSpPr>
      <dsp:spPr>
        <a:xfrm>
          <a:off x="2260854" y="41006"/>
          <a:ext cx="8254746" cy="82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 refrigerate serum samples at 2-8°C</a:t>
          </a:r>
          <a:endParaRPr lang="en-US" sz="1800" kern="1200" dirty="0"/>
        </a:p>
      </dsp:txBody>
      <dsp:txXfrm>
        <a:off x="2260854" y="41006"/>
        <a:ext cx="8254746" cy="820125"/>
      </dsp:txXfrm>
    </dsp:sp>
    <dsp:sp modelId="{DCDA8281-40EC-0E46-BFB3-7811AA53CA3D}">
      <dsp:nvSpPr>
        <dsp:cNvPr id="0" name=""/>
        <dsp:cNvSpPr/>
      </dsp:nvSpPr>
      <dsp:spPr>
        <a:xfrm>
          <a:off x="2103120" y="861131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124B6EE-4DE4-9541-99D1-A2ABA0B547DB}">
      <dsp:nvSpPr>
        <dsp:cNvPr id="0" name=""/>
        <dsp:cNvSpPr/>
      </dsp:nvSpPr>
      <dsp:spPr>
        <a:xfrm>
          <a:off x="2260854" y="902137"/>
          <a:ext cx="8254746" cy="82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 store samples in biohazardous sealed bags</a:t>
          </a:r>
          <a:endParaRPr lang="en-US" sz="1800" kern="1200" dirty="0"/>
        </a:p>
      </dsp:txBody>
      <dsp:txXfrm>
        <a:off x="2260854" y="902137"/>
        <a:ext cx="8254746" cy="820125"/>
      </dsp:txXfrm>
    </dsp:sp>
    <dsp:sp modelId="{B272F232-C29C-FE4E-A233-01400265DFB5}">
      <dsp:nvSpPr>
        <dsp:cNvPr id="0" name=""/>
        <dsp:cNvSpPr/>
      </dsp:nvSpPr>
      <dsp:spPr>
        <a:xfrm>
          <a:off x="2103120" y="1722262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767C205-63A3-634E-91D6-CBE01525C25C}">
      <dsp:nvSpPr>
        <dsp:cNvPr id="0" name=""/>
        <dsp:cNvSpPr/>
      </dsp:nvSpPr>
      <dsp:spPr>
        <a:xfrm>
          <a:off x="2260854" y="1763269"/>
          <a:ext cx="8254746" cy="82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 if lacking lab resources </a:t>
          </a:r>
          <a:r>
            <a:rPr lang="en-US" sz="1800" kern="1200" dirty="0" smtClean="0">
              <a:sym typeface="Wingdings"/>
            </a:rPr>
            <a:t></a:t>
          </a:r>
          <a:r>
            <a:rPr lang="en-US" sz="1800" kern="1200" dirty="0" smtClean="0"/>
            <a:t> use filtered paper to collect, store, transport blood samples (more convenient &amp; cheaper)</a:t>
          </a:r>
          <a:endParaRPr lang="en-US" sz="1800" kern="1200" dirty="0"/>
        </a:p>
      </dsp:txBody>
      <dsp:txXfrm>
        <a:off x="2260854" y="1763269"/>
        <a:ext cx="8254746" cy="820125"/>
      </dsp:txXfrm>
    </dsp:sp>
    <dsp:sp modelId="{8CE23850-3648-9246-9D9A-81F51B91E85A}">
      <dsp:nvSpPr>
        <dsp:cNvPr id="0" name=""/>
        <dsp:cNvSpPr/>
      </dsp:nvSpPr>
      <dsp:spPr>
        <a:xfrm>
          <a:off x="2103120" y="2583394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F58105-ADCA-8D41-A475-7D298623DD3B}">
      <dsp:nvSpPr>
        <dsp:cNvPr id="0" name=""/>
        <dsp:cNvSpPr/>
      </dsp:nvSpPr>
      <dsp:spPr>
        <a:xfrm>
          <a:off x="2260854" y="2624400"/>
          <a:ext cx="8254746" cy="82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 antibiotic treatment can begin before lab confirmation </a:t>
          </a:r>
        </a:p>
      </dsp:txBody>
      <dsp:txXfrm>
        <a:off x="2260854" y="2624400"/>
        <a:ext cx="8254746" cy="820125"/>
      </dsp:txXfrm>
    </dsp:sp>
    <dsp:sp modelId="{D551A4B2-3F35-2243-B439-8005F5CB30FB}">
      <dsp:nvSpPr>
        <dsp:cNvPr id="0" name=""/>
        <dsp:cNvSpPr/>
      </dsp:nvSpPr>
      <dsp:spPr>
        <a:xfrm>
          <a:off x="2103120" y="3444525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6791C9-0E04-764B-AF0C-3F7BC5D4BFA7}">
      <dsp:nvSpPr>
        <dsp:cNvPr id="0" name=""/>
        <dsp:cNvSpPr/>
      </dsp:nvSpPr>
      <dsp:spPr>
        <a:xfrm>
          <a:off x="2260854" y="3485532"/>
          <a:ext cx="8254746" cy="82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 Identification &amp; confirmation should be followed through even during nonspecific treatment of signs and symptoms to help with proceedings should infection worsen </a:t>
          </a:r>
          <a:endParaRPr lang="en-US" sz="1800" kern="1200" dirty="0"/>
        </a:p>
      </dsp:txBody>
      <dsp:txXfrm>
        <a:off x="2260854" y="3485532"/>
        <a:ext cx="8254746" cy="820125"/>
      </dsp:txXfrm>
    </dsp:sp>
    <dsp:sp modelId="{FF42556F-F104-EE46-9D77-2431FF25527A}">
      <dsp:nvSpPr>
        <dsp:cNvPr id="0" name=""/>
        <dsp:cNvSpPr/>
      </dsp:nvSpPr>
      <dsp:spPr>
        <a:xfrm>
          <a:off x="2103120" y="4305657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10653E-5413-D641-BFAC-94AEF29B0114}">
      <dsp:nvSpPr>
        <dsp:cNvPr id="0" name=""/>
        <dsp:cNvSpPr/>
      </dsp:nvSpPr>
      <dsp:spPr>
        <a:xfrm>
          <a:off x="7071371" y="1071532"/>
          <a:ext cx="167668" cy="734547"/>
        </a:xfrm>
        <a:custGeom>
          <a:avLst/>
          <a:gdLst/>
          <a:ahLst/>
          <a:cxnLst/>
          <a:rect l="0" t="0" r="0" b="0"/>
          <a:pathLst>
            <a:path>
              <a:moveTo>
                <a:pt x="167668" y="0"/>
              </a:moveTo>
              <a:lnTo>
                <a:pt x="167668" y="734547"/>
              </a:lnTo>
              <a:lnTo>
                <a:pt x="0" y="734547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E900F-C53A-C749-92DF-81C4FEB14059}">
      <dsp:nvSpPr>
        <dsp:cNvPr id="0" name=""/>
        <dsp:cNvSpPr/>
      </dsp:nvSpPr>
      <dsp:spPr>
        <a:xfrm>
          <a:off x="7655971" y="4472807"/>
          <a:ext cx="2726178" cy="1683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3607"/>
              </a:lnTo>
              <a:lnTo>
                <a:pt x="2726178" y="1683607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F5717D-A9AE-BF45-A302-AA766B4F0132}">
      <dsp:nvSpPr>
        <dsp:cNvPr id="0" name=""/>
        <dsp:cNvSpPr/>
      </dsp:nvSpPr>
      <dsp:spPr>
        <a:xfrm>
          <a:off x="7655971" y="2570109"/>
          <a:ext cx="2730873" cy="1902698"/>
        </a:xfrm>
        <a:custGeom>
          <a:avLst/>
          <a:gdLst/>
          <a:ahLst/>
          <a:cxnLst/>
          <a:rect l="0" t="0" r="0" b="0"/>
          <a:pathLst>
            <a:path>
              <a:moveTo>
                <a:pt x="0" y="1902698"/>
              </a:moveTo>
              <a:lnTo>
                <a:pt x="2730873" y="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322A7-4619-CC40-A14C-0F26DEADFB99}">
      <dsp:nvSpPr>
        <dsp:cNvPr id="0" name=""/>
        <dsp:cNvSpPr/>
      </dsp:nvSpPr>
      <dsp:spPr>
        <a:xfrm>
          <a:off x="7655971" y="3681516"/>
          <a:ext cx="2717667" cy="791291"/>
        </a:xfrm>
        <a:custGeom>
          <a:avLst/>
          <a:gdLst/>
          <a:ahLst/>
          <a:cxnLst/>
          <a:rect l="0" t="0" r="0" b="0"/>
          <a:pathLst>
            <a:path>
              <a:moveTo>
                <a:pt x="0" y="791291"/>
              </a:moveTo>
              <a:lnTo>
                <a:pt x="2717667" y="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0C9E-E52A-8B40-9F52-3E177227B827}">
      <dsp:nvSpPr>
        <dsp:cNvPr id="0" name=""/>
        <dsp:cNvSpPr/>
      </dsp:nvSpPr>
      <dsp:spPr>
        <a:xfrm>
          <a:off x="7655971" y="4472807"/>
          <a:ext cx="2706569" cy="472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681"/>
              </a:lnTo>
              <a:lnTo>
                <a:pt x="2706569" y="472681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E81F3-4C03-8B45-B3A2-F922631376EC}">
      <dsp:nvSpPr>
        <dsp:cNvPr id="0" name=""/>
        <dsp:cNvSpPr/>
      </dsp:nvSpPr>
      <dsp:spPr>
        <a:xfrm>
          <a:off x="8248988" y="3339049"/>
          <a:ext cx="91440" cy="3353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337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4E49C-C17F-644F-A45A-B12BAC1CCEC8}">
      <dsp:nvSpPr>
        <dsp:cNvPr id="0" name=""/>
        <dsp:cNvSpPr/>
      </dsp:nvSpPr>
      <dsp:spPr>
        <a:xfrm>
          <a:off x="7239040" y="1071532"/>
          <a:ext cx="1055668" cy="1469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1427"/>
              </a:lnTo>
              <a:lnTo>
                <a:pt x="1055668" y="1301427"/>
              </a:lnTo>
              <a:lnTo>
                <a:pt x="1055668" y="146909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066AB-2551-5F43-8CE1-EFE35ECD5742}">
      <dsp:nvSpPr>
        <dsp:cNvPr id="0" name=""/>
        <dsp:cNvSpPr/>
      </dsp:nvSpPr>
      <dsp:spPr>
        <a:xfrm>
          <a:off x="4127647" y="4892641"/>
          <a:ext cx="1273660" cy="744671"/>
        </a:xfrm>
        <a:custGeom>
          <a:avLst/>
          <a:gdLst/>
          <a:ahLst/>
          <a:cxnLst/>
          <a:rect l="0" t="0" r="0" b="0"/>
          <a:pathLst>
            <a:path>
              <a:moveTo>
                <a:pt x="1273660" y="0"/>
              </a:moveTo>
              <a:lnTo>
                <a:pt x="1273660" y="744671"/>
              </a:lnTo>
              <a:lnTo>
                <a:pt x="0" y="744671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97A681-5F0B-0D4E-B6BC-34C73057E917}">
      <dsp:nvSpPr>
        <dsp:cNvPr id="0" name=""/>
        <dsp:cNvSpPr/>
      </dsp:nvSpPr>
      <dsp:spPr>
        <a:xfrm>
          <a:off x="4143679" y="4196434"/>
          <a:ext cx="1257628" cy="696207"/>
        </a:xfrm>
        <a:custGeom>
          <a:avLst/>
          <a:gdLst/>
          <a:ahLst/>
          <a:cxnLst/>
          <a:rect l="0" t="0" r="0" b="0"/>
          <a:pathLst>
            <a:path>
              <a:moveTo>
                <a:pt x="1257628" y="696207"/>
              </a:moveTo>
              <a:lnTo>
                <a:pt x="0" y="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EA6F8B-54A5-534C-9229-66FEA90E57C2}">
      <dsp:nvSpPr>
        <dsp:cNvPr id="0" name=""/>
        <dsp:cNvSpPr/>
      </dsp:nvSpPr>
      <dsp:spPr>
        <a:xfrm>
          <a:off x="4143312" y="3010307"/>
          <a:ext cx="1257995" cy="1882334"/>
        </a:xfrm>
        <a:custGeom>
          <a:avLst/>
          <a:gdLst/>
          <a:ahLst/>
          <a:cxnLst/>
          <a:rect l="0" t="0" r="0" b="0"/>
          <a:pathLst>
            <a:path>
              <a:moveTo>
                <a:pt x="1257995" y="1882334"/>
              </a:moveTo>
              <a:lnTo>
                <a:pt x="0" y="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550B95-0DE6-B549-AA20-8AF1AB092AF2}">
      <dsp:nvSpPr>
        <dsp:cNvPr id="0" name=""/>
        <dsp:cNvSpPr/>
      </dsp:nvSpPr>
      <dsp:spPr>
        <a:xfrm>
          <a:off x="6137651" y="3339049"/>
          <a:ext cx="91440" cy="3353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337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290DE-D3A6-BF4D-A8AD-E15EC2BBF6F6}">
      <dsp:nvSpPr>
        <dsp:cNvPr id="0" name=""/>
        <dsp:cNvSpPr/>
      </dsp:nvSpPr>
      <dsp:spPr>
        <a:xfrm>
          <a:off x="6183371" y="1071532"/>
          <a:ext cx="1055668" cy="1469095"/>
        </a:xfrm>
        <a:custGeom>
          <a:avLst/>
          <a:gdLst/>
          <a:ahLst/>
          <a:cxnLst/>
          <a:rect l="0" t="0" r="0" b="0"/>
          <a:pathLst>
            <a:path>
              <a:moveTo>
                <a:pt x="1055668" y="0"/>
              </a:moveTo>
              <a:lnTo>
                <a:pt x="1055668" y="1301427"/>
              </a:lnTo>
              <a:lnTo>
                <a:pt x="0" y="1301427"/>
              </a:lnTo>
              <a:lnTo>
                <a:pt x="0" y="146909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851BB4-82E6-764B-A854-7CFCD04300F2}">
      <dsp:nvSpPr>
        <dsp:cNvPr id="0" name=""/>
        <dsp:cNvSpPr/>
      </dsp:nvSpPr>
      <dsp:spPr>
        <a:xfrm>
          <a:off x="6307721" y="1535"/>
          <a:ext cx="1862637" cy="10699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Tests that can be performed on samples to detect pathogens </a:t>
          </a:r>
          <a:endParaRPr lang="en-US" sz="1600" kern="1200" dirty="0"/>
        </a:p>
      </dsp:txBody>
      <dsp:txXfrm>
        <a:off x="6307721" y="1535"/>
        <a:ext cx="1862637" cy="1069996"/>
      </dsp:txXfrm>
    </dsp:sp>
    <dsp:sp modelId="{83A9D41A-7F7A-8A44-8D66-5F43EA027A1C}">
      <dsp:nvSpPr>
        <dsp:cNvPr id="0" name=""/>
        <dsp:cNvSpPr/>
      </dsp:nvSpPr>
      <dsp:spPr>
        <a:xfrm>
          <a:off x="5384949" y="2540627"/>
          <a:ext cx="1596843" cy="798421"/>
        </a:xfrm>
        <a:prstGeom prst="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To find evidence for or against RMSF</a:t>
          </a:r>
          <a:endParaRPr lang="en-US" sz="1300" kern="1200" dirty="0"/>
        </a:p>
      </dsp:txBody>
      <dsp:txXfrm>
        <a:off x="5384949" y="2540627"/>
        <a:ext cx="1596843" cy="798421"/>
      </dsp:txXfrm>
    </dsp:sp>
    <dsp:sp modelId="{29B6D363-E960-494C-9BB1-D6D05833AA7F}">
      <dsp:nvSpPr>
        <dsp:cNvPr id="0" name=""/>
        <dsp:cNvSpPr/>
      </dsp:nvSpPr>
      <dsp:spPr>
        <a:xfrm>
          <a:off x="5205791" y="3674386"/>
          <a:ext cx="1955158" cy="1218255"/>
        </a:xfrm>
        <a:prstGeom prst="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Conduct nonspecific test useful for ruling out RMSF or support that further testing should be pursued</a:t>
          </a:r>
          <a:endParaRPr lang="en-US" sz="1300" kern="1200" dirty="0"/>
        </a:p>
      </dsp:txBody>
      <dsp:txXfrm>
        <a:off x="5205791" y="3674386"/>
        <a:ext cx="1955158" cy="1218255"/>
      </dsp:txXfrm>
    </dsp:sp>
    <dsp:sp modelId="{21A15514-B78E-9F43-859F-41B00B3E8E8B}">
      <dsp:nvSpPr>
        <dsp:cNvPr id="0" name=""/>
        <dsp:cNvSpPr/>
      </dsp:nvSpPr>
      <dsp:spPr>
        <a:xfrm>
          <a:off x="2546469" y="2611096"/>
          <a:ext cx="1596843" cy="798421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Complete Blood Count (CBC)</a:t>
          </a:r>
          <a:endParaRPr lang="en-US" sz="1300" kern="1200" dirty="0"/>
        </a:p>
      </dsp:txBody>
      <dsp:txXfrm>
        <a:off x="2546469" y="2611096"/>
        <a:ext cx="1596843" cy="798421"/>
      </dsp:txXfrm>
    </dsp:sp>
    <dsp:sp modelId="{CF4483DF-33A0-674C-8689-0460E4C7A32A}">
      <dsp:nvSpPr>
        <dsp:cNvPr id="0" name=""/>
        <dsp:cNvSpPr/>
      </dsp:nvSpPr>
      <dsp:spPr>
        <a:xfrm>
          <a:off x="2546836" y="3797223"/>
          <a:ext cx="1596843" cy="798421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Liver function test, blood urea nitrogen (BUN), creatinine, and urinalysis</a:t>
          </a:r>
          <a:endParaRPr lang="en-US" sz="1300" kern="1200" dirty="0"/>
        </a:p>
      </dsp:txBody>
      <dsp:txXfrm>
        <a:off x="2546836" y="3797223"/>
        <a:ext cx="1596843" cy="798421"/>
      </dsp:txXfrm>
    </dsp:sp>
    <dsp:sp modelId="{F87E59AF-BBA1-2D4F-8C95-1AAE6CEB280B}">
      <dsp:nvSpPr>
        <dsp:cNvPr id="0" name=""/>
        <dsp:cNvSpPr/>
      </dsp:nvSpPr>
      <dsp:spPr>
        <a:xfrm>
          <a:off x="2530804" y="5238102"/>
          <a:ext cx="1596843" cy="798421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Total cell count &amp; turbid metric analysis (on CSF samples)</a:t>
          </a:r>
          <a:endParaRPr lang="en-US" sz="1300" kern="1200" dirty="0"/>
        </a:p>
      </dsp:txBody>
      <dsp:txXfrm>
        <a:off x="2530804" y="5238102"/>
        <a:ext cx="1596843" cy="798421"/>
      </dsp:txXfrm>
    </dsp:sp>
    <dsp:sp modelId="{D4DD8B88-D291-D848-B730-3781E03BD2E0}">
      <dsp:nvSpPr>
        <dsp:cNvPr id="0" name=""/>
        <dsp:cNvSpPr/>
      </dsp:nvSpPr>
      <dsp:spPr>
        <a:xfrm>
          <a:off x="7496287" y="2540627"/>
          <a:ext cx="1596843" cy="79842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To definitively diagnose RMSF and identify the presence of R. rickettsii</a:t>
          </a:r>
          <a:endParaRPr lang="en-US" sz="1300" kern="1200" dirty="0"/>
        </a:p>
      </dsp:txBody>
      <dsp:txXfrm>
        <a:off x="7496287" y="2540627"/>
        <a:ext cx="1596843" cy="798421"/>
      </dsp:txXfrm>
    </dsp:sp>
    <dsp:sp modelId="{F112482D-A2C8-2E4E-8A87-D7C5E94BA112}">
      <dsp:nvSpPr>
        <dsp:cNvPr id="0" name=""/>
        <dsp:cNvSpPr/>
      </dsp:nvSpPr>
      <dsp:spPr>
        <a:xfrm>
          <a:off x="7496287" y="3674386"/>
          <a:ext cx="1596843" cy="79842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conduct pathogen specific test</a:t>
          </a:r>
          <a:endParaRPr lang="en-US" sz="1300" kern="1200" dirty="0"/>
        </a:p>
      </dsp:txBody>
      <dsp:txXfrm>
        <a:off x="7496287" y="3674386"/>
        <a:ext cx="1596843" cy="798421"/>
      </dsp:txXfrm>
    </dsp:sp>
    <dsp:sp modelId="{868E3417-6467-C745-A328-9709950CA0D2}">
      <dsp:nvSpPr>
        <dsp:cNvPr id="0" name=""/>
        <dsp:cNvSpPr/>
      </dsp:nvSpPr>
      <dsp:spPr>
        <a:xfrm>
          <a:off x="10362540" y="4546278"/>
          <a:ext cx="1596843" cy="7984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PCR</a:t>
          </a:r>
          <a:endParaRPr lang="en-US" sz="1300" kern="1200" dirty="0"/>
        </a:p>
      </dsp:txBody>
      <dsp:txXfrm>
        <a:off x="10362540" y="4546278"/>
        <a:ext cx="1596843" cy="798421"/>
      </dsp:txXfrm>
    </dsp:sp>
    <dsp:sp modelId="{1D1C4417-A2E9-0E4A-AA5A-9491A4F2B53E}">
      <dsp:nvSpPr>
        <dsp:cNvPr id="0" name=""/>
        <dsp:cNvSpPr/>
      </dsp:nvSpPr>
      <dsp:spPr>
        <a:xfrm>
          <a:off x="10373638" y="3282305"/>
          <a:ext cx="1596843" cy="7984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Immunohistochemistry</a:t>
          </a:r>
          <a:endParaRPr lang="en-US" sz="1300" kern="1200" dirty="0"/>
        </a:p>
      </dsp:txBody>
      <dsp:txXfrm>
        <a:off x="10373638" y="3282305"/>
        <a:ext cx="1596843" cy="798421"/>
      </dsp:txXfrm>
    </dsp:sp>
    <dsp:sp modelId="{5A9B51C0-31D1-E14F-B597-8112DC0E101D}">
      <dsp:nvSpPr>
        <dsp:cNvPr id="0" name=""/>
        <dsp:cNvSpPr/>
      </dsp:nvSpPr>
      <dsp:spPr>
        <a:xfrm>
          <a:off x="10386844" y="2162854"/>
          <a:ext cx="1596843" cy="8145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IMF Assay (Direct or Indirect)</a:t>
          </a:r>
          <a:endParaRPr lang="en-US" sz="1300" kern="1200" dirty="0"/>
        </a:p>
      </dsp:txBody>
      <dsp:txXfrm>
        <a:off x="10386844" y="2162854"/>
        <a:ext cx="1596843" cy="814509"/>
      </dsp:txXfrm>
    </dsp:sp>
    <dsp:sp modelId="{FB47039A-F235-8C4E-9646-51D46FAFF7F2}">
      <dsp:nvSpPr>
        <dsp:cNvPr id="0" name=""/>
        <dsp:cNvSpPr/>
      </dsp:nvSpPr>
      <dsp:spPr>
        <a:xfrm>
          <a:off x="10382150" y="5757204"/>
          <a:ext cx="1596843" cy="7984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ELISA/Western blot</a:t>
          </a:r>
          <a:endParaRPr lang="en-US" sz="1300" kern="1200" dirty="0"/>
        </a:p>
      </dsp:txBody>
      <dsp:txXfrm>
        <a:off x="10382150" y="5757204"/>
        <a:ext cx="1596843" cy="798421"/>
      </dsp:txXfrm>
    </dsp:sp>
    <dsp:sp modelId="{7169A73C-B4CA-3044-ADAC-CE266D976ACB}">
      <dsp:nvSpPr>
        <dsp:cNvPr id="0" name=""/>
        <dsp:cNvSpPr/>
      </dsp:nvSpPr>
      <dsp:spPr>
        <a:xfrm>
          <a:off x="5474528" y="1406869"/>
          <a:ext cx="1596843" cy="7984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What is the goal of the test?</a:t>
          </a:r>
          <a:endParaRPr lang="en-US" sz="1300" kern="1200" dirty="0"/>
        </a:p>
      </dsp:txBody>
      <dsp:txXfrm>
        <a:off x="5474528" y="1406869"/>
        <a:ext cx="1596843" cy="79842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600F3-6F82-B648-B7D1-6BD6D37C9C36}">
      <dsp:nvSpPr>
        <dsp:cNvPr id="0" name=""/>
        <dsp:cNvSpPr/>
      </dsp:nvSpPr>
      <dsp:spPr>
        <a:xfrm>
          <a:off x="0" y="1302375"/>
          <a:ext cx="7704667" cy="2936301"/>
        </a:xfrm>
        <a:prstGeom prst="rightArrow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304982-EC43-E343-889C-27A1572786E1}">
      <dsp:nvSpPr>
        <dsp:cNvPr id="0" name=""/>
        <dsp:cNvSpPr/>
      </dsp:nvSpPr>
      <dsp:spPr>
        <a:xfrm>
          <a:off x="5862017" y="1975258"/>
          <a:ext cx="1072182" cy="1468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5. Analyze white blood cells and platelets</a:t>
          </a:r>
          <a:endParaRPr lang="en-US" sz="1400" kern="1200" dirty="0"/>
        </a:p>
      </dsp:txBody>
      <dsp:txXfrm>
        <a:off x="5862017" y="1975258"/>
        <a:ext cx="1072182" cy="1468150"/>
      </dsp:txXfrm>
    </dsp:sp>
    <dsp:sp modelId="{9E49B4AE-DFD3-9F4B-87C6-53F4DECEF795}">
      <dsp:nvSpPr>
        <dsp:cNvPr id="0" name=""/>
        <dsp:cNvSpPr/>
      </dsp:nvSpPr>
      <dsp:spPr>
        <a:xfrm>
          <a:off x="4575398" y="1975258"/>
          <a:ext cx="1072182" cy="1468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4. Pass blood sample through automated hematology analyzer</a:t>
          </a:r>
          <a:endParaRPr lang="en-US" sz="1400" kern="1200" dirty="0"/>
        </a:p>
      </dsp:txBody>
      <dsp:txXfrm>
        <a:off x="4575398" y="1975258"/>
        <a:ext cx="1072182" cy="1468150"/>
      </dsp:txXfrm>
    </dsp:sp>
    <dsp:sp modelId="{70ECAC34-75A6-0A47-A76A-04AE13CA394A}">
      <dsp:nvSpPr>
        <dsp:cNvPr id="0" name=""/>
        <dsp:cNvSpPr/>
      </dsp:nvSpPr>
      <dsp:spPr>
        <a:xfrm>
          <a:off x="3193601" y="1975258"/>
          <a:ext cx="1167360" cy="1468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3. EDTA-Calcium binding prevents sample clotting</a:t>
          </a:r>
          <a:endParaRPr lang="en-US" sz="1400" kern="1200" dirty="0"/>
        </a:p>
      </dsp:txBody>
      <dsp:txXfrm>
        <a:off x="3193601" y="1975258"/>
        <a:ext cx="1167360" cy="1468150"/>
      </dsp:txXfrm>
    </dsp:sp>
    <dsp:sp modelId="{55D66AEA-B555-1646-BE24-38B8E1A76A51}">
      <dsp:nvSpPr>
        <dsp:cNvPr id="0" name=""/>
        <dsp:cNvSpPr/>
      </dsp:nvSpPr>
      <dsp:spPr>
        <a:xfrm>
          <a:off x="1906982" y="1975258"/>
          <a:ext cx="1072182" cy="1468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2. Add EDTA additive (binds calcium in blood sample)</a:t>
          </a:r>
          <a:endParaRPr lang="en-US" sz="1400" kern="1200" dirty="0"/>
        </a:p>
      </dsp:txBody>
      <dsp:txXfrm>
        <a:off x="1906982" y="1975258"/>
        <a:ext cx="1072182" cy="1468150"/>
      </dsp:txXfrm>
    </dsp:sp>
    <dsp:sp modelId="{A51420F0-CCB7-D94E-8860-9487189922C7}">
      <dsp:nvSpPr>
        <dsp:cNvPr id="0" name=""/>
        <dsp:cNvSpPr/>
      </dsp:nvSpPr>
      <dsp:spPr>
        <a:xfrm>
          <a:off x="620363" y="1975258"/>
          <a:ext cx="1072182" cy="1468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1. Collect patient blood in tube</a:t>
          </a:r>
          <a:endParaRPr lang="en-US" sz="1400" kern="1200" dirty="0"/>
        </a:p>
      </dsp:txBody>
      <dsp:txXfrm>
        <a:off x="620363" y="1975258"/>
        <a:ext cx="1072182" cy="146815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08E159-0988-6643-82D0-64EC32DAA7C5}">
      <dsp:nvSpPr>
        <dsp:cNvPr id="0" name=""/>
        <dsp:cNvSpPr/>
      </dsp:nvSpPr>
      <dsp:spPr>
        <a:xfrm>
          <a:off x="0" y="775908"/>
          <a:ext cx="7349067" cy="2939626"/>
        </a:xfrm>
        <a:prstGeom prst="rightArrow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1A0208-1F98-7644-B651-7324F3C541E7}">
      <dsp:nvSpPr>
        <dsp:cNvPr id="0" name=""/>
        <dsp:cNvSpPr/>
      </dsp:nvSpPr>
      <dsp:spPr>
        <a:xfrm>
          <a:off x="5304390" y="1479126"/>
          <a:ext cx="1309770" cy="1469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4. Measure and analyze electrolyte levels</a:t>
          </a:r>
          <a:endParaRPr lang="en-US" sz="1400" kern="1200" dirty="0"/>
        </a:p>
      </dsp:txBody>
      <dsp:txXfrm>
        <a:off x="5304390" y="1479126"/>
        <a:ext cx="1309770" cy="1469813"/>
      </dsp:txXfrm>
    </dsp:sp>
    <dsp:sp modelId="{E0799A6B-4A0A-EC43-9B35-FFC16920FFC1}">
      <dsp:nvSpPr>
        <dsp:cNvPr id="0" name=""/>
        <dsp:cNvSpPr/>
      </dsp:nvSpPr>
      <dsp:spPr>
        <a:xfrm>
          <a:off x="3732665" y="1479126"/>
          <a:ext cx="1309770" cy="1469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3. Plasma analyzed by automated biochemical analyzer</a:t>
          </a:r>
          <a:endParaRPr lang="en-US" sz="1400" kern="1200" dirty="0"/>
        </a:p>
      </dsp:txBody>
      <dsp:txXfrm>
        <a:off x="3732665" y="1479126"/>
        <a:ext cx="1309770" cy="1469813"/>
      </dsp:txXfrm>
    </dsp:sp>
    <dsp:sp modelId="{2266D388-B73F-D244-8508-D3E9962D0E84}">
      <dsp:nvSpPr>
        <dsp:cNvPr id="0" name=""/>
        <dsp:cNvSpPr/>
      </dsp:nvSpPr>
      <dsp:spPr>
        <a:xfrm>
          <a:off x="2160941" y="1479126"/>
          <a:ext cx="1309770" cy="1469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2. Add lithium heparin additive (anticoagulant activator of antithrombin </a:t>
          </a:r>
          <a:r>
            <a:rPr lang="mr-IN" sz="1400" kern="1200" dirty="0" smtClean="0"/>
            <a:t>–</a:t>
          </a:r>
          <a:r>
            <a:rPr lang="en-US" sz="1400" kern="1200" dirty="0" smtClean="0"/>
            <a:t> prevents clotting)</a:t>
          </a:r>
          <a:endParaRPr lang="en-US" sz="1400" kern="1200" dirty="0"/>
        </a:p>
      </dsp:txBody>
      <dsp:txXfrm>
        <a:off x="2160941" y="1479126"/>
        <a:ext cx="1309770" cy="1469813"/>
      </dsp:txXfrm>
    </dsp:sp>
    <dsp:sp modelId="{0F2AF216-4529-D743-9D8C-0F349F5E01E1}">
      <dsp:nvSpPr>
        <dsp:cNvPr id="0" name=""/>
        <dsp:cNvSpPr/>
      </dsp:nvSpPr>
      <dsp:spPr>
        <a:xfrm>
          <a:off x="589217" y="1479126"/>
          <a:ext cx="1309770" cy="1469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1. Collect patient blood in tube</a:t>
          </a:r>
          <a:endParaRPr lang="en-US" sz="1400" kern="1200" dirty="0"/>
        </a:p>
      </dsp:txBody>
      <dsp:txXfrm>
        <a:off x="589217" y="1479126"/>
        <a:ext cx="1309770" cy="146981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7E122-AEFE-FC40-8480-57379A38BC5C}">
      <dsp:nvSpPr>
        <dsp:cNvPr id="0" name=""/>
        <dsp:cNvSpPr/>
      </dsp:nvSpPr>
      <dsp:spPr>
        <a:xfrm rot="5400000">
          <a:off x="-215622" y="215861"/>
          <a:ext cx="1437485" cy="100623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</a:t>
          </a:r>
          <a:endParaRPr lang="en-US" sz="2800" kern="1200" dirty="0"/>
        </a:p>
      </dsp:txBody>
      <dsp:txXfrm rot="-5400000">
        <a:off x="2" y="503358"/>
        <a:ext cx="1006239" cy="431246"/>
      </dsp:txXfrm>
    </dsp:sp>
    <dsp:sp modelId="{71DBA1D5-C35D-5A46-A93A-92F80A10C628}">
      <dsp:nvSpPr>
        <dsp:cNvPr id="0" name=""/>
        <dsp:cNvSpPr/>
      </dsp:nvSpPr>
      <dsp:spPr>
        <a:xfrm rot="5400000">
          <a:off x="2762203" y="-1755725"/>
          <a:ext cx="934365" cy="44462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Dehydrate tissue sample and fix in formalin before embedding in paraffin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perform antigen retrieval </a:t>
          </a:r>
          <a:r>
            <a:rPr lang="en-US" sz="1400" kern="1200" dirty="0" smtClean="0">
              <a:sym typeface="Wingdings"/>
            </a:rPr>
            <a:t></a:t>
          </a:r>
          <a:r>
            <a:rPr lang="en-US" sz="1400" kern="1200" dirty="0" smtClean="0"/>
            <a:t>recovers any ag altered by fixation</a:t>
          </a:r>
          <a:endParaRPr lang="en-US" sz="1400" kern="1200" dirty="0"/>
        </a:p>
      </dsp:txBody>
      <dsp:txXfrm rot="-5400000">
        <a:off x="1006239" y="45851"/>
        <a:ext cx="4400681" cy="843141"/>
      </dsp:txXfrm>
    </dsp:sp>
    <dsp:sp modelId="{D18F2115-0FC7-154D-B3F9-93F25896CF11}">
      <dsp:nvSpPr>
        <dsp:cNvPr id="0" name=""/>
        <dsp:cNvSpPr/>
      </dsp:nvSpPr>
      <dsp:spPr>
        <a:xfrm rot="5400000">
          <a:off x="-215622" y="1456913"/>
          <a:ext cx="1437485" cy="100623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</a:t>
          </a:r>
          <a:endParaRPr lang="en-US" sz="2800" kern="1200" dirty="0"/>
        </a:p>
      </dsp:txBody>
      <dsp:txXfrm rot="-5400000">
        <a:off x="2" y="1744410"/>
        <a:ext cx="1006239" cy="431246"/>
      </dsp:txXfrm>
    </dsp:sp>
    <dsp:sp modelId="{1B6371B5-E644-6241-9B00-76D5330AC570}">
      <dsp:nvSpPr>
        <dsp:cNvPr id="0" name=""/>
        <dsp:cNvSpPr/>
      </dsp:nvSpPr>
      <dsp:spPr>
        <a:xfrm rot="5400000">
          <a:off x="2762203" y="-514673"/>
          <a:ext cx="934365" cy="44462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apply chromogen to illustrate the ab/ag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counterstain to illustrate tissue structure</a:t>
          </a:r>
          <a:endParaRPr lang="en-US" sz="1400" kern="1200" dirty="0"/>
        </a:p>
      </dsp:txBody>
      <dsp:txXfrm rot="-5400000">
        <a:off x="1006239" y="1286903"/>
        <a:ext cx="4400681" cy="843141"/>
      </dsp:txXfrm>
    </dsp:sp>
    <dsp:sp modelId="{22E18094-8D7A-DC45-A6A7-D3C2E6FB8233}">
      <dsp:nvSpPr>
        <dsp:cNvPr id="0" name=""/>
        <dsp:cNvSpPr/>
      </dsp:nvSpPr>
      <dsp:spPr>
        <a:xfrm rot="5400000">
          <a:off x="-215622" y="2697964"/>
          <a:ext cx="1437485" cy="100623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3</a:t>
          </a:r>
          <a:endParaRPr lang="en-US" sz="2800" kern="1200" dirty="0"/>
        </a:p>
      </dsp:txBody>
      <dsp:txXfrm rot="-5400000">
        <a:off x="2" y="2985461"/>
        <a:ext cx="1006239" cy="431246"/>
      </dsp:txXfrm>
    </dsp:sp>
    <dsp:sp modelId="{7979F2D2-6CCC-4D47-8330-F592EA1B2CCE}">
      <dsp:nvSpPr>
        <dsp:cNvPr id="0" name=""/>
        <dsp:cNvSpPr/>
      </dsp:nvSpPr>
      <dsp:spPr>
        <a:xfrm rot="5400000">
          <a:off x="2762203" y="726378"/>
          <a:ext cx="934365" cy="44462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use a secondary ab with an enzyme that is bound to a primary ab to bind the antigen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dehydrate sections</a:t>
          </a:r>
          <a:endParaRPr lang="en-US" sz="1400" kern="1200" dirty="0"/>
        </a:p>
      </dsp:txBody>
      <dsp:txXfrm rot="-5400000">
        <a:off x="1006239" y="2527954"/>
        <a:ext cx="4400681" cy="84314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2AC71-723C-6A47-8355-18B087AAA89D}">
      <dsp:nvSpPr>
        <dsp:cNvPr id="0" name=""/>
        <dsp:cNvSpPr/>
      </dsp:nvSpPr>
      <dsp:spPr>
        <a:xfrm>
          <a:off x="5701894" y="3198337"/>
          <a:ext cx="396113" cy="1214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4749"/>
              </a:lnTo>
              <a:lnTo>
                <a:pt x="396113" y="121474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A3EDDA-687E-ED43-9C72-2A6CEEC9EAF4}">
      <dsp:nvSpPr>
        <dsp:cNvPr id="0" name=""/>
        <dsp:cNvSpPr/>
      </dsp:nvSpPr>
      <dsp:spPr>
        <a:xfrm>
          <a:off x="5160538" y="1323398"/>
          <a:ext cx="1597659" cy="554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279"/>
              </a:lnTo>
              <a:lnTo>
                <a:pt x="1597659" y="277279"/>
              </a:lnTo>
              <a:lnTo>
                <a:pt x="1597659" y="554559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338B1C-E9B6-1649-B5D1-896964024A5C}">
      <dsp:nvSpPr>
        <dsp:cNvPr id="0" name=""/>
        <dsp:cNvSpPr/>
      </dsp:nvSpPr>
      <dsp:spPr>
        <a:xfrm>
          <a:off x="2506576" y="3198337"/>
          <a:ext cx="396113" cy="1214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4749"/>
              </a:lnTo>
              <a:lnTo>
                <a:pt x="396113" y="121474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47FA0-3B00-0E4B-9C20-8F848740BF0C}">
      <dsp:nvSpPr>
        <dsp:cNvPr id="0" name=""/>
        <dsp:cNvSpPr/>
      </dsp:nvSpPr>
      <dsp:spPr>
        <a:xfrm>
          <a:off x="3562879" y="1323398"/>
          <a:ext cx="1597659" cy="554559"/>
        </a:xfrm>
        <a:custGeom>
          <a:avLst/>
          <a:gdLst/>
          <a:ahLst/>
          <a:cxnLst/>
          <a:rect l="0" t="0" r="0" b="0"/>
          <a:pathLst>
            <a:path>
              <a:moveTo>
                <a:pt x="1597659" y="0"/>
              </a:moveTo>
              <a:lnTo>
                <a:pt x="1597659" y="277279"/>
              </a:lnTo>
              <a:lnTo>
                <a:pt x="0" y="277279"/>
              </a:lnTo>
              <a:lnTo>
                <a:pt x="0" y="554559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3D73F8-FBD6-A643-8605-49606095F531}">
      <dsp:nvSpPr>
        <dsp:cNvPr id="0" name=""/>
        <dsp:cNvSpPr/>
      </dsp:nvSpPr>
      <dsp:spPr>
        <a:xfrm>
          <a:off x="3840159" y="3019"/>
          <a:ext cx="2640758" cy="13203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Immunofluorescence </a:t>
          </a:r>
          <a:endParaRPr lang="en-US" sz="1700" kern="1200" dirty="0"/>
        </a:p>
      </dsp:txBody>
      <dsp:txXfrm>
        <a:off x="3840159" y="3019"/>
        <a:ext cx="2640758" cy="1320379"/>
      </dsp:txXfrm>
    </dsp:sp>
    <dsp:sp modelId="{AABE184D-9791-9D48-A76C-510F60CEDDB4}">
      <dsp:nvSpPr>
        <dsp:cNvPr id="0" name=""/>
        <dsp:cNvSpPr/>
      </dsp:nvSpPr>
      <dsp:spPr>
        <a:xfrm>
          <a:off x="2242500" y="1877958"/>
          <a:ext cx="2640758" cy="13203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indirect</a:t>
          </a:r>
          <a:endParaRPr lang="en-US" sz="1700" kern="1200" dirty="0"/>
        </a:p>
      </dsp:txBody>
      <dsp:txXfrm>
        <a:off x="2242500" y="1877958"/>
        <a:ext cx="2640758" cy="1320379"/>
      </dsp:txXfrm>
    </dsp:sp>
    <dsp:sp modelId="{B26BDBC9-D4A4-084A-8350-AFAC2F2D20FE}">
      <dsp:nvSpPr>
        <dsp:cNvPr id="0" name=""/>
        <dsp:cNvSpPr/>
      </dsp:nvSpPr>
      <dsp:spPr>
        <a:xfrm>
          <a:off x="2902689" y="3752897"/>
          <a:ext cx="2640758" cy="13203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Uses a primary antibody (without fluorophore) and a secondary antibody (conjugated with fluorophore against primary ab)</a:t>
          </a:r>
          <a:endParaRPr lang="en-US" sz="1700" kern="1200" dirty="0"/>
        </a:p>
      </dsp:txBody>
      <dsp:txXfrm>
        <a:off x="2902689" y="3752897"/>
        <a:ext cx="2640758" cy="1320379"/>
      </dsp:txXfrm>
    </dsp:sp>
    <dsp:sp modelId="{8D3081E2-96FC-4041-BEAA-7F88BDC3F86D}">
      <dsp:nvSpPr>
        <dsp:cNvPr id="0" name=""/>
        <dsp:cNvSpPr/>
      </dsp:nvSpPr>
      <dsp:spPr>
        <a:xfrm>
          <a:off x="5437818" y="1877958"/>
          <a:ext cx="2640758" cy="13203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direct</a:t>
          </a:r>
          <a:endParaRPr lang="en-US" sz="1700" kern="1200" dirty="0"/>
        </a:p>
      </dsp:txBody>
      <dsp:txXfrm>
        <a:off x="5437818" y="1877958"/>
        <a:ext cx="2640758" cy="1320379"/>
      </dsp:txXfrm>
    </dsp:sp>
    <dsp:sp modelId="{81D2B6EB-A981-684C-A05F-7710BED4BA95}">
      <dsp:nvSpPr>
        <dsp:cNvPr id="0" name=""/>
        <dsp:cNvSpPr/>
      </dsp:nvSpPr>
      <dsp:spPr>
        <a:xfrm>
          <a:off x="6098008" y="3752897"/>
          <a:ext cx="2640758" cy="13203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Uses 1 primary antibody bound to fluorophore</a:t>
          </a:r>
          <a:endParaRPr lang="en-US" sz="1700" kern="1200" dirty="0"/>
        </a:p>
      </dsp:txBody>
      <dsp:txXfrm>
        <a:off x="6098008" y="3752897"/>
        <a:ext cx="2640758" cy="132037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52316E-A2A8-8746-B2F6-F5CEE070D2DD}">
      <dsp:nvSpPr>
        <dsp:cNvPr id="0" name=""/>
        <dsp:cNvSpPr/>
      </dsp:nvSpPr>
      <dsp:spPr>
        <a:xfrm>
          <a:off x="0" y="674826"/>
          <a:ext cx="3315378" cy="8288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1. induce antigen-antibody reaction with sample addition </a:t>
          </a:r>
          <a:endParaRPr lang="en-US" sz="1600" kern="1200" dirty="0"/>
        </a:p>
      </dsp:txBody>
      <dsp:txXfrm>
        <a:off x="24276" y="699102"/>
        <a:ext cx="3266826" cy="780292"/>
      </dsp:txXfrm>
    </dsp:sp>
    <dsp:sp modelId="{06912FFB-DD7B-9144-B893-6D0C70A82835}">
      <dsp:nvSpPr>
        <dsp:cNvPr id="0" name=""/>
        <dsp:cNvSpPr/>
      </dsp:nvSpPr>
      <dsp:spPr>
        <a:xfrm rot="19043">
          <a:off x="3393410" y="913670"/>
          <a:ext cx="468222" cy="3729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393411" y="987956"/>
        <a:ext cx="356328" cy="223788"/>
      </dsp:txXfrm>
    </dsp:sp>
    <dsp:sp modelId="{64016C0E-D163-4542-B68D-0FB1834A0D53}">
      <dsp:nvSpPr>
        <dsp:cNvPr id="0" name=""/>
        <dsp:cNvSpPr/>
      </dsp:nvSpPr>
      <dsp:spPr>
        <a:xfrm>
          <a:off x="3939665" y="696649"/>
          <a:ext cx="3315378" cy="8288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2. wash solution to remove unbound abs</a:t>
          </a:r>
          <a:endParaRPr lang="en-US" sz="1600" kern="1200" dirty="0"/>
        </a:p>
      </dsp:txBody>
      <dsp:txXfrm>
        <a:off x="3963941" y="720925"/>
        <a:ext cx="3266826" cy="780292"/>
      </dsp:txXfrm>
    </dsp:sp>
    <dsp:sp modelId="{239E440C-2835-874E-B1DB-E9D4C7A64184}">
      <dsp:nvSpPr>
        <dsp:cNvPr id="0" name=""/>
        <dsp:cNvSpPr/>
      </dsp:nvSpPr>
      <dsp:spPr>
        <a:xfrm>
          <a:off x="7324289" y="924581"/>
          <a:ext cx="415474" cy="3729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7324289" y="999177"/>
        <a:ext cx="303580" cy="223788"/>
      </dsp:txXfrm>
    </dsp:sp>
    <dsp:sp modelId="{6A52105E-5CE3-1E44-927C-4AFD78ACF273}">
      <dsp:nvSpPr>
        <dsp:cNvPr id="0" name=""/>
        <dsp:cNvSpPr/>
      </dsp:nvSpPr>
      <dsp:spPr>
        <a:xfrm>
          <a:off x="7809010" y="696649"/>
          <a:ext cx="3315378" cy="8288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3. use protein </a:t>
          </a:r>
          <a:r>
            <a:rPr lang="en-US" sz="1600" kern="1200" dirty="0" err="1" smtClean="0"/>
            <a:t>soln</a:t>
          </a:r>
          <a:r>
            <a:rPr lang="en-US" sz="1600" kern="1200" dirty="0" smtClean="0"/>
            <a:t> to cover unbound areas on plate</a:t>
          </a:r>
          <a:endParaRPr lang="en-US" sz="1600" kern="1200" dirty="0"/>
        </a:p>
      </dsp:txBody>
      <dsp:txXfrm>
        <a:off x="7833286" y="720925"/>
        <a:ext cx="3266826" cy="780292"/>
      </dsp:txXfrm>
    </dsp:sp>
    <dsp:sp modelId="{A349254B-5EA8-FD40-A370-063E773EB43D}">
      <dsp:nvSpPr>
        <dsp:cNvPr id="0" name=""/>
        <dsp:cNvSpPr/>
      </dsp:nvSpPr>
      <dsp:spPr>
        <a:xfrm rot="5382438">
          <a:off x="9162827" y="1749781"/>
          <a:ext cx="616174" cy="3729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-5400000">
        <a:off x="9358734" y="1628185"/>
        <a:ext cx="223788" cy="504280"/>
      </dsp:txXfrm>
    </dsp:sp>
    <dsp:sp modelId="{E26A0B4F-BCF6-DE42-ADB7-001EADE9D897}">
      <dsp:nvSpPr>
        <dsp:cNvPr id="0" name=""/>
        <dsp:cNvSpPr/>
      </dsp:nvSpPr>
      <dsp:spPr>
        <a:xfrm>
          <a:off x="7818293" y="2347049"/>
          <a:ext cx="3315378" cy="11622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4. add enzyme conjugated secondary ab so that </a:t>
          </a:r>
          <a:endParaRPr lang="en-US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will bind either target ag or primary ab</a:t>
          </a:r>
          <a:endParaRPr lang="en-US" sz="1600" kern="1200" dirty="0"/>
        </a:p>
      </dsp:txBody>
      <dsp:txXfrm>
        <a:off x="7852335" y="2381091"/>
        <a:ext cx="3247294" cy="1094196"/>
      </dsp:txXfrm>
    </dsp:sp>
    <dsp:sp modelId="{77A9A228-DA94-A544-960A-C5DBD8B897E4}">
      <dsp:nvSpPr>
        <dsp:cNvPr id="0" name=""/>
        <dsp:cNvSpPr/>
      </dsp:nvSpPr>
      <dsp:spPr>
        <a:xfrm rot="10782835">
          <a:off x="3878222" y="2761218"/>
          <a:ext cx="3377227" cy="3729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3990115" y="2835535"/>
        <a:ext cx="3265333" cy="223788"/>
      </dsp:txXfrm>
    </dsp:sp>
    <dsp:sp modelId="{2463A503-40A1-9543-AB64-8A13D8EDC942}">
      <dsp:nvSpPr>
        <dsp:cNvPr id="0" name=""/>
        <dsp:cNvSpPr/>
      </dsp:nvSpPr>
      <dsp:spPr>
        <a:xfrm>
          <a:off x="1" y="2552805"/>
          <a:ext cx="3315378" cy="8288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5. add chromogenic enzyme substrate to quantify color change of primary ab</a:t>
          </a:r>
          <a:endParaRPr lang="en-US" sz="1500" kern="1200" dirty="0"/>
        </a:p>
      </dsp:txBody>
      <dsp:txXfrm>
        <a:off x="24277" y="2577081"/>
        <a:ext cx="3266826" cy="780292"/>
      </dsp:txXfrm>
    </dsp:sp>
    <dsp:sp modelId="{E36CBEA9-39AC-6C4F-836A-568BA73CCAA3}">
      <dsp:nvSpPr>
        <dsp:cNvPr id="0" name=""/>
        <dsp:cNvSpPr/>
      </dsp:nvSpPr>
      <dsp:spPr>
        <a:xfrm rot="5400003">
          <a:off x="1395680" y="3544505"/>
          <a:ext cx="524018" cy="3729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-5400000">
        <a:off x="1545795" y="3468986"/>
        <a:ext cx="223788" cy="412124"/>
      </dsp:txXfrm>
    </dsp:sp>
    <dsp:sp modelId="{D601AF67-AFEF-AA47-BFB8-0B25D5933DED}">
      <dsp:nvSpPr>
        <dsp:cNvPr id="0" name=""/>
        <dsp:cNvSpPr/>
      </dsp:nvSpPr>
      <dsp:spPr>
        <a:xfrm>
          <a:off x="0" y="4080341"/>
          <a:ext cx="3315378" cy="8288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6. if a signal is produced then the enzyme has reacted with substrate</a:t>
          </a:r>
          <a:endParaRPr lang="en-US" sz="1500" kern="1200" dirty="0"/>
        </a:p>
      </dsp:txBody>
      <dsp:txXfrm>
        <a:off x="24276" y="4104617"/>
        <a:ext cx="3266826" cy="780292"/>
      </dsp:txXfrm>
    </dsp:sp>
    <dsp:sp modelId="{5ED70D25-D627-6845-9E46-1DE8191DE0BD}">
      <dsp:nvSpPr>
        <dsp:cNvPr id="0" name=""/>
        <dsp:cNvSpPr/>
      </dsp:nvSpPr>
      <dsp:spPr>
        <a:xfrm rot="21597768">
          <a:off x="3445216" y="4306860"/>
          <a:ext cx="779032" cy="3729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445216" y="4381492"/>
        <a:ext cx="667138" cy="223788"/>
      </dsp:txXfrm>
    </dsp:sp>
    <dsp:sp modelId="{5D114A7B-2107-4440-A664-90840AA0393B}">
      <dsp:nvSpPr>
        <dsp:cNvPr id="0" name=""/>
        <dsp:cNvSpPr/>
      </dsp:nvSpPr>
      <dsp:spPr>
        <a:xfrm>
          <a:off x="4354087" y="4077514"/>
          <a:ext cx="3315378" cy="8288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7. concentration of [primary ab] proportion to color </a:t>
          </a:r>
          <a:r>
            <a:rPr lang="en-US" sz="1500" kern="1200" dirty="0" err="1" smtClean="0"/>
            <a:t>intensit</a:t>
          </a:r>
          <a:endParaRPr lang="en-US" sz="1500" kern="1200" dirty="0"/>
        </a:p>
      </dsp:txBody>
      <dsp:txXfrm>
        <a:off x="4378363" y="4101790"/>
        <a:ext cx="3266826" cy="78029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1525D-C526-614E-9192-DBE244E77076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5D4D3F-ACDF-4B44-A41E-78E2B4FBBA29}">
      <dsp:nvSpPr>
        <dsp:cNvPr id="0" name=""/>
        <dsp:cNvSpPr/>
      </dsp:nvSpPr>
      <dsp:spPr>
        <a:xfrm>
          <a:off x="0" y="0"/>
          <a:ext cx="2103120" cy="4351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CBC Results</a:t>
          </a:r>
          <a:endParaRPr lang="en-US" sz="4700" kern="1200" dirty="0"/>
        </a:p>
      </dsp:txBody>
      <dsp:txXfrm>
        <a:off x="0" y="0"/>
        <a:ext cx="2103120" cy="4351338"/>
      </dsp:txXfrm>
    </dsp:sp>
    <dsp:sp modelId="{E71E6994-AFEE-AD45-AEEC-374BE22DC98F}">
      <dsp:nvSpPr>
        <dsp:cNvPr id="0" name=""/>
        <dsp:cNvSpPr/>
      </dsp:nvSpPr>
      <dsp:spPr>
        <a:xfrm>
          <a:off x="2260854" y="25735"/>
          <a:ext cx="8254746" cy="51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- Low platelet count</a:t>
          </a:r>
        </a:p>
      </dsp:txBody>
      <dsp:txXfrm>
        <a:off x="2260854" y="25735"/>
        <a:ext cx="8254746" cy="514702"/>
      </dsp:txXfrm>
    </dsp:sp>
    <dsp:sp modelId="{9EB21FC4-3E87-524C-A52D-C94368A79D25}">
      <dsp:nvSpPr>
        <dsp:cNvPr id="0" name=""/>
        <dsp:cNvSpPr/>
      </dsp:nvSpPr>
      <dsp:spPr>
        <a:xfrm>
          <a:off x="2103120" y="540438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E61BD4C-CF44-884F-B428-A7C229705772}">
      <dsp:nvSpPr>
        <dsp:cNvPr id="0" name=""/>
        <dsp:cNvSpPr/>
      </dsp:nvSpPr>
      <dsp:spPr>
        <a:xfrm>
          <a:off x="2260854" y="566173"/>
          <a:ext cx="8254746" cy="51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low sodium</a:t>
          </a:r>
          <a:endParaRPr lang="en-US" sz="1900" kern="1200" dirty="0"/>
        </a:p>
      </dsp:txBody>
      <dsp:txXfrm>
        <a:off x="2260854" y="566173"/>
        <a:ext cx="8254746" cy="514702"/>
      </dsp:txXfrm>
    </dsp:sp>
    <dsp:sp modelId="{BE3E09EA-DE73-7542-8E2E-A2B07FDAB25B}">
      <dsp:nvSpPr>
        <dsp:cNvPr id="0" name=""/>
        <dsp:cNvSpPr/>
      </dsp:nvSpPr>
      <dsp:spPr>
        <a:xfrm>
          <a:off x="2103120" y="1080876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D6C0B35-E9B1-AA4B-9D12-38DBE8413CCD}">
      <dsp:nvSpPr>
        <dsp:cNvPr id="0" name=""/>
        <dsp:cNvSpPr/>
      </dsp:nvSpPr>
      <dsp:spPr>
        <a:xfrm>
          <a:off x="2260854" y="1106611"/>
          <a:ext cx="8254746" cy="51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abnormal liver function (characterized by aminotransferase levels)</a:t>
          </a:r>
          <a:endParaRPr lang="en-US" sz="1900" kern="1200" dirty="0"/>
        </a:p>
      </dsp:txBody>
      <dsp:txXfrm>
        <a:off x="2260854" y="1106611"/>
        <a:ext cx="8254746" cy="514702"/>
      </dsp:txXfrm>
    </dsp:sp>
    <dsp:sp modelId="{5B818D4B-362C-7747-9997-4907E1EF5E10}">
      <dsp:nvSpPr>
        <dsp:cNvPr id="0" name=""/>
        <dsp:cNvSpPr/>
      </dsp:nvSpPr>
      <dsp:spPr>
        <a:xfrm>
          <a:off x="2103120" y="1621314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C3C88C4-72C0-6644-B56A-CB6D74712C13}">
      <dsp:nvSpPr>
        <dsp:cNvPr id="0" name=""/>
        <dsp:cNvSpPr/>
      </dsp:nvSpPr>
      <dsp:spPr>
        <a:xfrm>
          <a:off x="2260854" y="1647049"/>
          <a:ext cx="8254746" cy="51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moderate leukocytosis (immune response against R. rickettsii)</a:t>
          </a:r>
          <a:endParaRPr lang="en-US" sz="1900" kern="1200" dirty="0"/>
        </a:p>
      </dsp:txBody>
      <dsp:txXfrm>
        <a:off x="2260854" y="1647049"/>
        <a:ext cx="8254746" cy="514702"/>
      </dsp:txXfrm>
    </dsp:sp>
    <dsp:sp modelId="{4B398DF1-4FAF-2E47-BCE1-7D112AB6E272}">
      <dsp:nvSpPr>
        <dsp:cNvPr id="0" name=""/>
        <dsp:cNvSpPr/>
      </dsp:nvSpPr>
      <dsp:spPr>
        <a:xfrm>
          <a:off x="2103120" y="2161752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BD0F6ED-D913-9A4D-9D57-803FF899B12F}">
      <dsp:nvSpPr>
        <dsp:cNvPr id="0" name=""/>
        <dsp:cNvSpPr/>
      </dsp:nvSpPr>
      <dsp:spPr>
        <a:xfrm>
          <a:off x="2260854" y="2187487"/>
          <a:ext cx="8254746" cy="51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Thrombocytopenia : </a:t>
          </a:r>
          <a:r>
            <a:rPr lang="en-US" sz="1900" kern="1200" dirty="0" smtClean="0"/>
            <a:t>endothelial cell attack causes decreased platelet circulation</a:t>
          </a:r>
        </a:p>
      </dsp:txBody>
      <dsp:txXfrm>
        <a:off x="2260854" y="2187487"/>
        <a:ext cx="8254746" cy="514702"/>
      </dsp:txXfrm>
    </dsp:sp>
    <dsp:sp modelId="{9F39C861-62B9-494A-B45D-FA5C26B75723}">
      <dsp:nvSpPr>
        <dsp:cNvPr id="0" name=""/>
        <dsp:cNvSpPr/>
      </dsp:nvSpPr>
      <dsp:spPr>
        <a:xfrm>
          <a:off x="2103120" y="2702190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2F86348-883E-1A44-98D0-F70AB3BE464C}">
      <dsp:nvSpPr>
        <dsp:cNvPr id="0" name=""/>
        <dsp:cNvSpPr/>
      </dsp:nvSpPr>
      <dsp:spPr>
        <a:xfrm>
          <a:off x="2260854" y="2727925"/>
          <a:ext cx="8254746" cy="51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hyponatremia (low blood sodium)</a:t>
          </a:r>
        </a:p>
      </dsp:txBody>
      <dsp:txXfrm>
        <a:off x="2260854" y="2727925"/>
        <a:ext cx="8254746" cy="514702"/>
      </dsp:txXfrm>
    </dsp:sp>
    <dsp:sp modelId="{E606E357-975D-8A44-B698-11E2C1E226AD}">
      <dsp:nvSpPr>
        <dsp:cNvPr id="0" name=""/>
        <dsp:cNvSpPr/>
      </dsp:nvSpPr>
      <dsp:spPr>
        <a:xfrm>
          <a:off x="2103120" y="3242628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B7DE92E-F076-3748-A322-E7CB937B4143}">
      <dsp:nvSpPr>
        <dsp:cNvPr id="0" name=""/>
        <dsp:cNvSpPr/>
      </dsp:nvSpPr>
      <dsp:spPr>
        <a:xfrm>
          <a:off x="2260854" y="3268363"/>
          <a:ext cx="8254746" cy="51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hypovolemia (low blood volume)</a:t>
          </a:r>
        </a:p>
      </dsp:txBody>
      <dsp:txXfrm>
        <a:off x="2260854" y="3268363"/>
        <a:ext cx="8254746" cy="514702"/>
      </dsp:txXfrm>
    </dsp:sp>
    <dsp:sp modelId="{2FCA6B50-52AF-4E4F-BD44-1D62522F2B58}">
      <dsp:nvSpPr>
        <dsp:cNvPr id="0" name=""/>
        <dsp:cNvSpPr/>
      </dsp:nvSpPr>
      <dsp:spPr>
        <a:xfrm>
          <a:off x="2103120" y="3783066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2A63ACF-66C3-9443-8AD8-C1DCC902127B}">
      <dsp:nvSpPr>
        <dsp:cNvPr id="0" name=""/>
        <dsp:cNvSpPr/>
      </dsp:nvSpPr>
      <dsp:spPr>
        <a:xfrm>
          <a:off x="2260854" y="3808801"/>
          <a:ext cx="8254746" cy="51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decreased tissue perfusion (ADH release response causes further </a:t>
          </a:r>
          <a:r>
            <a:rPr lang="en-US" sz="1900" kern="1200" smtClean="0"/>
            <a:t>hyponatremia)  </a:t>
          </a:r>
          <a:endParaRPr lang="en-US" sz="1900" kern="1200" dirty="0" smtClean="0"/>
        </a:p>
      </dsp:txBody>
      <dsp:txXfrm>
        <a:off x="2260854" y="3808801"/>
        <a:ext cx="8254746" cy="514702"/>
      </dsp:txXfrm>
    </dsp:sp>
    <dsp:sp modelId="{611E6C43-0EFF-1444-9FB7-FAADFCF5476B}">
      <dsp:nvSpPr>
        <dsp:cNvPr id="0" name=""/>
        <dsp:cNvSpPr/>
      </dsp:nvSpPr>
      <dsp:spPr>
        <a:xfrm>
          <a:off x="2103120" y="4323504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1525D-C526-614E-9192-DBE244E77076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5D4D3F-ACDF-4B44-A41E-78E2B4FBBA29}">
      <dsp:nvSpPr>
        <dsp:cNvPr id="0" name=""/>
        <dsp:cNvSpPr/>
      </dsp:nvSpPr>
      <dsp:spPr>
        <a:xfrm>
          <a:off x="0" y="0"/>
          <a:ext cx="2103120" cy="4351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Liver function Results</a:t>
          </a:r>
          <a:endParaRPr lang="en-US" sz="4100" kern="1200" dirty="0"/>
        </a:p>
      </dsp:txBody>
      <dsp:txXfrm>
        <a:off x="0" y="0"/>
        <a:ext cx="2103120" cy="4351338"/>
      </dsp:txXfrm>
    </dsp:sp>
    <dsp:sp modelId="{DF6B1DEF-B65C-B440-8DDF-BF2DA074C4B3}">
      <dsp:nvSpPr>
        <dsp:cNvPr id="0" name=""/>
        <dsp:cNvSpPr/>
      </dsp:nvSpPr>
      <dsp:spPr>
        <a:xfrm>
          <a:off x="2260854" y="34260"/>
          <a:ext cx="8254746" cy="685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elevated ALT and AST signifying liver damage caused by R. rickettsii</a:t>
          </a:r>
          <a:endParaRPr lang="en-US" sz="1900" kern="1200" dirty="0"/>
        </a:p>
      </dsp:txBody>
      <dsp:txXfrm>
        <a:off x="2260854" y="34260"/>
        <a:ext cx="8254746" cy="685208"/>
      </dsp:txXfrm>
    </dsp:sp>
    <dsp:sp modelId="{23A3C6DD-680B-C74E-A9BA-2D5DE129FB90}">
      <dsp:nvSpPr>
        <dsp:cNvPr id="0" name=""/>
        <dsp:cNvSpPr/>
      </dsp:nvSpPr>
      <dsp:spPr>
        <a:xfrm>
          <a:off x="2103120" y="719468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9DC8000-C58E-6442-8BB5-C7BBC1858EF3}">
      <dsp:nvSpPr>
        <dsp:cNvPr id="0" name=""/>
        <dsp:cNvSpPr/>
      </dsp:nvSpPr>
      <dsp:spPr>
        <a:xfrm>
          <a:off x="2260854" y="753729"/>
          <a:ext cx="8254746" cy="685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Increased clotting time</a:t>
          </a:r>
        </a:p>
      </dsp:txBody>
      <dsp:txXfrm>
        <a:off x="2260854" y="753729"/>
        <a:ext cx="8254746" cy="685208"/>
      </dsp:txXfrm>
    </dsp:sp>
    <dsp:sp modelId="{497F8E80-2C3E-8B49-A264-B40494FD34B8}">
      <dsp:nvSpPr>
        <dsp:cNvPr id="0" name=""/>
        <dsp:cNvSpPr/>
      </dsp:nvSpPr>
      <dsp:spPr>
        <a:xfrm>
          <a:off x="2103120" y="1438937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7E2C732-1589-7D43-AFDC-679CF288CAB3}">
      <dsp:nvSpPr>
        <dsp:cNvPr id="0" name=""/>
        <dsp:cNvSpPr/>
      </dsp:nvSpPr>
      <dsp:spPr>
        <a:xfrm>
          <a:off x="2260854" y="1473197"/>
          <a:ext cx="8254746" cy="685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international normalized ratio/partial thromboplastin time (INR/PTT) should be increased </a:t>
          </a:r>
        </a:p>
      </dsp:txBody>
      <dsp:txXfrm>
        <a:off x="2260854" y="1473197"/>
        <a:ext cx="8254746" cy="685208"/>
      </dsp:txXfrm>
    </dsp:sp>
    <dsp:sp modelId="{802FEE5C-27CB-9E4D-9C58-E292165E2DBC}">
      <dsp:nvSpPr>
        <dsp:cNvPr id="0" name=""/>
        <dsp:cNvSpPr/>
      </dsp:nvSpPr>
      <dsp:spPr>
        <a:xfrm>
          <a:off x="2103120" y="2158406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C8FDDC1-173F-CE4B-9B01-D28D2A5D42E8}">
      <dsp:nvSpPr>
        <dsp:cNvPr id="0" name=""/>
        <dsp:cNvSpPr/>
      </dsp:nvSpPr>
      <dsp:spPr>
        <a:xfrm>
          <a:off x="2260854" y="2192666"/>
          <a:ext cx="8254746" cy="685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damaged kidneys should demonstrate reduced function</a:t>
          </a:r>
        </a:p>
      </dsp:txBody>
      <dsp:txXfrm>
        <a:off x="2260854" y="2192666"/>
        <a:ext cx="8254746" cy="685208"/>
      </dsp:txXfrm>
    </dsp:sp>
    <dsp:sp modelId="{B5E497CD-90EC-A84F-BFF0-C7D5E8760A23}">
      <dsp:nvSpPr>
        <dsp:cNvPr id="0" name=""/>
        <dsp:cNvSpPr/>
      </dsp:nvSpPr>
      <dsp:spPr>
        <a:xfrm>
          <a:off x="2103120" y="2877874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17F760-CCD9-A14F-A4B8-9F2F14AC40E2}">
      <dsp:nvSpPr>
        <dsp:cNvPr id="0" name=""/>
        <dsp:cNvSpPr/>
      </dsp:nvSpPr>
      <dsp:spPr>
        <a:xfrm>
          <a:off x="2260854" y="2912135"/>
          <a:ext cx="8254746" cy="685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decrease in elimination of waste products</a:t>
          </a:r>
        </a:p>
      </dsp:txBody>
      <dsp:txXfrm>
        <a:off x="2260854" y="2912135"/>
        <a:ext cx="8254746" cy="685208"/>
      </dsp:txXfrm>
    </dsp:sp>
    <dsp:sp modelId="{3024F8F0-34B6-7544-AADA-110FAF4F6557}">
      <dsp:nvSpPr>
        <dsp:cNvPr id="0" name=""/>
        <dsp:cNvSpPr/>
      </dsp:nvSpPr>
      <dsp:spPr>
        <a:xfrm>
          <a:off x="2103120" y="3597343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FD2C792-6105-834C-A39C-A1CEE31571E1}">
      <dsp:nvSpPr>
        <dsp:cNvPr id="0" name=""/>
        <dsp:cNvSpPr/>
      </dsp:nvSpPr>
      <dsp:spPr>
        <a:xfrm>
          <a:off x="2260854" y="3631603"/>
          <a:ext cx="8254746" cy="685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elevated BUN</a:t>
          </a:r>
        </a:p>
      </dsp:txBody>
      <dsp:txXfrm>
        <a:off x="2260854" y="3631603"/>
        <a:ext cx="8254746" cy="685208"/>
      </dsp:txXfrm>
    </dsp:sp>
    <dsp:sp modelId="{DAE7FFF6-A2FA-DA45-B8C0-7AF22E017D89}">
      <dsp:nvSpPr>
        <dsp:cNvPr id="0" name=""/>
        <dsp:cNvSpPr/>
      </dsp:nvSpPr>
      <dsp:spPr>
        <a:xfrm>
          <a:off x="2103120" y="4316812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6D87A-D0CB-414A-9172-99DA977B42CA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C6F7AD-26D3-1C41-80E8-0FDF7FD33B16}">
      <dsp:nvSpPr>
        <dsp:cNvPr id="0" name=""/>
        <dsp:cNvSpPr/>
      </dsp:nvSpPr>
      <dsp:spPr>
        <a:xfrm>
          <a:off x="604289" y="435133"/>
          <a:ext cx="9851585" cy="8702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077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u="sng" kern="1200" dirty="0" smtClean="0"/>
            <a:t>Rickettsia parkeri </a:t>
          </a:r>
          <a:r>
            <a:rPr lang="en-US" sz="2200" kern="1200" dirty="0" smtClean="0">
              <a:sym typeface="Wingdings"/>
            </a:rPr>
            <a:t> Rickettsiosis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ym typeface="Wingdings"/>
            </a:rPr>
            <a:t>symptoms =  fever, headache, red rash, myalgia </a:t>
          </a:r>
          <a:endParaRPr lang="en-US" sz="2200" kern="1200" dirty="0"/>
        </a:p>
      </dsp:txBody>
      <dsp:txXfrm>
        <a:off x="604289" y="435133"/>
        <a:ext cx="9851585" cy="870267"/>
      </dsp:txXfrm>
    </dsp:sp>
    <dsp:sp modelId="{47BBEF5C-1302-E946-828C-F2E70319B387}">
      <dsp:nvSpPr>
        <dsp:cNvPr id="0" name=""/>
        <dsp:cNvSpPr/>
      </dsp:nvSpPr>
      <dsp:spPr>
        <a:xfrm>
          <a:off x="60372" y="326350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1E2222-DE95-3540-BF28-BEC12EE0420A}">
      <dsp:nvSpPr>
        <dsp:cNvPr id="0" name=""/>
        <dsp:cNvSpPr/>
      </dsp:nvSpPr>
      <dsp:spPr>
        <a:xfrm>
          <a:off x="920631" y="1740535"/>
          <a:ext cx="9535243" cy="8702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077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u="sng" kern="1200" dirty="0" smtClean="0"/>
            <a:t>Rickettsia philipii </a:t>
          </a:r>
          <a:r>
            <a:rPr lang="en-US" sz="2200" kern="1200" dirty="0" smtClean="0">
              <a:sym typeface="Wingdings"/>
            </a:rPr>
            <a:t> Pacific coast Tick Fever (common in children)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ym typeface="Wingdings"/>
            </a:rPr>
            <a:t>Symptoms = fever, headache, red rash</a:t>
          </a:r>
          <a:endParaRPr lang="en-US" sz="2200" kern="1200" dirty="0"/>
        </a:p>
      </dsp:txBody>
      <dsp:txXfrm>
        <a:off x="920631" y="1740535"/>
        <a:ext cx="9535243" cy="870267"/>
      </dsp:txXfrm>
    </dsp:sp>
    <dsp:sp modelId="{46B9842F-A895-4049-9626-250939F9DA99}">
      <dsp:nvSpPr>
        <dsp:cNvPr id="0" name=""/>
        <dsp:cNvSpPr/>
      </dsp:nvSpPr>
      <dsp:spPr>
        <a:xfrm>
          <a:off x="376714" y="1631751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62980-2B0E-9345-88CE-C085B5AFC14B}">
      <dsp:nvSpPr>
        <dsp:cNvPr id="0" name=""/>
        <dsp:cNvSpPr/>
      </dsp:nvSpPr>
      <dsp:spPr>
        <a:xfrm>
          <a:off x="604289" y="3045936"/>
          <a:ext cx="9851585" cy="8702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077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u="sng" kern="1200" dirty="0" smtClean="0"/>
            <a:t>Rickettsia akari </a:t>
          </a:r>
          <a:r>
            <a:rPr lang="en-US" sz="2200" kern="1200" dirty="0" smtClean="0">
              <a:sym typeface="Wingdings"/>
            </a:rPr>
            <a:t> Rickettsialpox: fever, chills, headache, malaise, red rash</a:t>
          </a:r>
          <a:r>
            <a:rPr lang="en-US" sz="2200" kern="1200" dirty="0" smtClean="0"/>
            <a:t> </a:t>
          </a:r>
          <a:endParaRPr lang="en-US" sz="2200" kern="1200" dirty="0"/>
        </a:p>
      </dsp:txBody>
      <dsp:txXfrm>
        <a:off x="604289" y="3045936"/>
        <a:ext cx="9851585" cy="870267"/>
      </dsp:txXfrm>
    </dsp:sp>
    <dsp:sp modelId="{343F6219-9388-104F-9541-179181450673}">
      <dsp:nvSpPr>
        <dsp:cNvPr id="0" name=""/>
        <dsp:cNvSpPr/>
      </dsp:nvSpPr>
      <dsp:spPr>
        <a:xfrm>
          <a:off x="60372" y="2937153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6D87A-D0CB-414A-9172-99DA977B42CA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C6F7AD-26D3-1C41-80E8-0FDF7FD33B16}">
      <dsp:nvSpPr>
        <dsp:cNvPr id="0" name=""/>
        <dsp:cNvSpPr/>
      </dsp:nvSpPr>
      <dsp:spPr>
        <a:xfrm>
          <a:off x="604289" y="435133"/>
          <a:ext cx="9851585" cy="8702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sng" kern="1200" dirty="0" smtClean="0"/>
            <a:t>Borrelia burgdorferi </a:t>
          </a:r>
          <a:r>
            <a:rPr lang="en-US" sz="2400" kern="1200" dirty="0" smtClean="0">
              <a:sym typeface="Wingdings"/>
            </a:rPr>
            <a:t> Lyme Disease &amp; associated symptoms </a:t>
          </a:r>
          <a:endParaRPr lang="en-US" sz="2400" kern="1200" dirty="0"/>
        </a:p>
      </dsp:txBody>
      <dsp:txXfrm>
        <a:off x="604289" y="435133"/>
        <a:ext cx="9851585" cy="870267"/>
      </dsp:txXfrm>
    </dsp:sp>
    <dsp:sp modelId="{47BBEF5C-1302-E946-828C-F2E70319B387}">
      <dsp:nvSpPr>
        <dsp:cNvPr id="0" name=""/>
        <dsp:cNvSpPr/>
      </dsp:nvSpPr>
      <dsp:spPr>
        <a:xfrm>
          <a:off x="60372" y="326350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1E2222-DE95-3540-BF28-BEC12EE0420A}">
      <dsp:nvSpPr>
        <dsp:cNvPr id="0" name=""/>
        <dsp:cNvSpPr/>
      </dsp:nvSpPr>
      <dsp:spPr>
        <a:xfrm>
          <a:off x="920631" y="1740535"/>
          <a:ext cx="9535243" cy="8702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sng" kern="1200" dirty="0" smtClean="0"/>
            <a:t>Borrelia mayonii</a:t>
          </a:r>
          <a:r>
            <a:rPr lang="en-US" sz="2400" kern="1200" dirty="0" smtClean="0">
              <a:sym typeface="Wingdings"/>
            </a:rPr>
            <a:t> Lyme Disease &amp; associated symptoms</a:t>
          </a:r>
        </a:p>
      </dsp:txBody>
      <dsp:txXfrm>
        <a:off x="920631" y="1740535"/>
        <a:ext cx="9535243" cy="870267"/>
      </dsp:txXfrm>
    </dsp:sp>
    <dsp:sp modelId="{46B9842F-A895-4049-9626-250939F9DA99}">
      <dsp:nvSpPr>
        <dsp:cNvPr id="0" name=""/>
        <dsp:cNvSpPr/>
      </dsp:nvSpPr>
      <dsp:spPr>
        <a:xfrm>
          <a:off x="376714" y="1631751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62980-2B0E-9345-88CE-C085B5AFC14B}">
      <dsp:nvSpPr>
        <dsp:cNvPr id="0" name=""/>
        <dsp:cNvSpPr/>
      </dsp:nvSpPr>
      <dsp:spPr>
        <a:xfrm>
          <a:off x="604289" y="2847602"/>
          <a:ext cx="9851585" cy="12669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sng" kern="1200" dirty="0" smtClean="0"/>
            <a:t>Anaplasma phagocytophilum </a:t>
          </a:r>
          <a:r>
            <a:rPr lang="en-US" sz="2400" kern="1200" dirty="0" smtClean="0">
              <a:sym typeface="Wingdings"/>
            </a:rPr>
            <a:t> </a:t>
          </a:r>
          <a:r>
            <a:rPr lang="en-US" sz="2400" kern="1200" dirty="0" err="1" smtClean="0">
              <a:sym typeface="Wingdings"/>
            </a:rPr>
            <a:t>Anaplasmosis</a:t>
          </a:r>
          <a:endParaRPr lang="en-US" sz="2400" kern="1200" dirty="0" smtClean="0">
            <a:sym typeface="Wingdings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ym typeface="Wingdings"/>
            </a:rPr>
            <a:t>Symptoms = fever, headache, leukopenia, low neutrophil count, liver function failure as noted by high [liver enzyme]</a:t>
          </a:r>
          <a:endParaRPr lang="en-US" sz="2400" kern="1200" dirty="0"/>
        </a:p>
      </dsp:txBody>
      <dsp:txXfrm>
        <a:off x="604289" y="2847602"/>
        <a:ext cx="9851585" cy="1266935"/>
      </dsp:txXfrm>
    </dsp:sp>
    <dsp:sp modelId="{343F6219-9388-104F-9541-179181450673}">
      <dsp:nvSpPr>
        <dsp:cNvPr id="0" name=""/>
        <dsp:cNvSpPr/>
      </dsp:nvSpPr>
      <dsp:spPr>
        <a:xfrm>
          <a:off x="60372" y="2937153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6D87A-D0CB-414A-9172-99DA977B42CA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C6F7AD-26D3-1C41-80E8-0FDF7FD33B16}">
      <dsp:nvSpPr>
        <dsp:cNvPr id="0" name=""/>
        <dsp:cNvSpPr/>
      </dsp:nvSpPr>
      <dsp:spPr>
        <a:xfrm>
          <a:off x="604289" y="264156"/>
          <a:ext cx="9851585" cy="12122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077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u="sng" kern="1200" dirty="0" smtClean="0"/>
            <a:t>Babesi duncani &amp; microti</a:t>
          </a:r>
          <a:r>
            <a:rPr lang="en-US" sz="2100" kern="1200" dirty="0" smtClean="0">
              <a:sym typeface="Wingdings"/>
            </a:rPr>
            <a:t> </a:t>
          </a:r>
          <a:r>
            <a:rPr lang="en-US" sz="2100" kern="1200" dirty="0" err="1" smtClean="0">
              <a:sym typeface="Wingdings"/>
            </a:rPr>
            <a:t>Babesiosis</a:t>
          </a:r>
          <a:endParaRPr lang="en-US" sz="2100" kern="1200" dirty="0" smtClean="0">
            <a:sym typeface="Wingdings"/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ym typeface="Wingdings"/>
            </a:rPr>
            <a:t>Symptoms = fever, headache, chills, abnormal leukocyte count, abnormal liver function, decreased thrombocytes (platelet producing cells) </a:t>
          </a:r>
          <a:endParaRPr lang="en-US" sz="2100" kern="1200" dirty="0"/>
        </a:p>
      </dsp:txBody>
      <dsp:txXfrm>
        <a:off x="604289" y="264156"/>
        <a:ext cx="9851585" cy="1212221"/>
      </dsp:txXfrm>
    </dsp:sp>
    <dsp:sp modelId="{47BBEF5C-1302-E946-828C-F2E70319B387}">
      <dsp:nvSpPr>
        <dsp:cNvPr id="0" name=""/>
        <dsp:cNvSpPr/>
      </dsp:nvSpPr>
      <dsp:spPr>
        <a:xfrm>
          <a:off x="60372" y="326350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1E2222-DE95-3540-BF28-BEC12EE0420A}">
      <dsp:nvSpPr>
        <dsp:cNvPr id="0" name=""/>
        <dsp:cNvSpPr/>
      </dsp:nvSpPr>
      <dsp:spPr>
        <a:xfrm>
          <a:off x="920631" y="1740535"/>
          <a:ext cx="9535243" cy="8702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077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u="sng" kern="1200" dirty="0" smtClean="0">
              <a:sym typeface="Wingdings"/>
            </a:rPr>
            <a:t>Ehrlichia Chaffeensis </a:t>
          </a:r>
          <a:r>
            <a:rPr lang="en-US" sz="2100" kern="1200" dirty="0" smtClean="0">
              <a:sym typeface="Wingdings"/>
            </a:rPr>
            <a:t> human monocyte </a:t>
          </a:r>
          <a:r>
            <a:rPr lang="en-US" sz="2100" kern="1200" dirty="0" err="1" smtClean="0">
              <a:sym typeface="Wingdings"/>
            </a:rPr>
            <a:t>ehrilichiosis</a:t>
          </a:r>
          <a:endParaRPr lang="en-US" sz="2100" kern="1200" dirty="0" smtClean="0">
            <a:sym typeface="Wingdings"/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ym typeface="Wingdings"/>
            </a:rPr>
            <a:t>Symptoms = fever, headache, rashes </a:t>
          </a:r>
        </a:p>
      </dsp:txBody>
      <dsp:txXfrm>
        <a:off x="920631" y="1740535"/>
        <a:ext cx="9535243" cy="870267"/>
      </dsp:txXfrm>
    </dsp:sp>
    <dsp:sp modelId="{46B9842F-A895-4049-9626-250939F9DA99}">
      <dsp:nvSpPr>
        <dsp:cNvPr id="0" name=""/>
        <dsp:cNvSpPr/>
      </dsp:nvSpPr>
      <dsp:spPr>
        <a:xfrm>
          <a:off x="376714" y="1631751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62980-2B0E-9345-88CE-C085B5AFC14B}">
      <dsp:nvSpPr>
        <dsp:cNvPr id="0" name=""/>
        <dsp:cNvSpPr/>
      </dsp:nvSpPr>
      <dsp:spPr>
        <a:xfrm>
          <a:off x="604289" y="2847602"/>
          <a:ext cx="9851585" cy="12669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077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u="sng" kern="1200" dirty="0" smtClean="0"/>
            <a:t>Francisella tularensis </a:t>
          </a:r>
          <a:r>
            <a:rPr lang="en-US" sz="2100" kern="1200" dirty="0" smtClean="0">
              <a:sym typeface="Wingdings"/>
            </a:rPr>
            <a:t> Tularemia (disruption of host tissue function; pathogen enters and disrupts macrophages)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ym typeface="Wingdings"/>
            </a:rPr>
            <a:t>Symptoms = fever, lethargy, lymph node inflammation, skin lesion</a:t>
          </a:r>
        </a:p>
      </dsp:txBody>
      <dsp:txXfrm>
        <a:off x="604289" y="2847602"/>
        <a:ext cx="9851585" cy="1266935"/>
      </dsp:txXfrm>
    </dsp:sp>
    <dsp:sp modelId="{343F6219-9388-104F-9541-179181450673}">
      <dsp:nvSpPr>
        <dsp:cNvPr id="0" name=""/>
        <dsp:cNvSpPr/>
      </dsp:nvSpPr>
      <dsp:spPr>
        <a:xfrm>
          <a:off x="60372" y="2937153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5C57C-33D7-3840-B1C6-E3D667DA785B}">
      <dsp:nvSpPr>
        <dsp:cNvPr id="0" name=""/>
        <dsp:cNvSpPr/>
      </dsp:nvSpPr>
      <dsp:spPr>
        <a:xfrm>
          <a:off x="1776729" y="0"/>
          <a:ext cx="6962140" cy="435133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353057-DEBA-404A-8FF2-A3605CE52031}">
      <dsp:nvSpPr>
        <dsp:cNvPr id="0" name=""/>
        <dsp:cNvSpPr/>
      </dsp:nvSpPr>
      <dsp:spPr>
        <a:xfrm>
          <a:off x="2462500" y="3235654"/>
          <a:ext cx="160129" cy="1601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0256FE-78F5-B04E-8366-968BB377BF1F}">
      <dsp:nvSpPr>
        <dsp:cNvPr id="0" name=""/>
        <dsp:cNvSpPr/>
      </dsp:nvSpPr>
      <dsp:spPr>
        <a:xfrm>
          <a:off x="2542565" y="3315719"/>
          <a:ext cx="1190526" cy="1035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4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Suspicion </a:t>
          </a:r>
          <a:endParaRPr lang="en-US" sz="1800" kern="1200" dirty="0"/>
        </a:p>
      </dsp:txBody>
      <dsp:txXfrm>
        <a:off x="2542565" y="3315719"/>
        <a:ext cx="1190526" cy="1035618"/>
      </dsp:txXfrm>
    </dsp:sp>
    <dsp:sp modelId="{8A75E7BE-C420-2E44-8DD1-AC78096752CC}">
      <dsp:nvSpPr>
        <dsp:cNvPr id="0" name=""/>
        <dsp:cNvSpPr/>
      </dsp:nvSpPr>
      <dsp:spPr>
        <a:xfrm>
          <a:off x="3593848" y="2223533"/>
          <a:ext cx="278485" cy="2784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FECFB8-9318-E845-AC7F-D060C1CF1BE2}">
      <dsp:nvSpPr>
        <dsp:cNvPr id="0" name=""/>
        <dsp:cNvSpPr/>
      </dsp:nvSpPr>
      <dsp:spPr>
        <a:xfrm>
          <a:off x="3733091" y="2362776"/>
          <a:ext cx="1462049" cy="1988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56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Experiential treatment </a:t>
          </a:r>
          <a:endParaRPr lang="en-US" sz="1800" kern="1200" dirty="0"/>
        </a:p>
      </dsp:txBody>
      <dsp:txXfrm>
        <a:off x="3733091" y="2362776"/>
        <a:ext cx="1462049" cy="1988561"/>
      </dsp:txXfrm>
    </dsp:sp>
    <dsp:sp modelId="{8EFCDBEB-4221-CB42-A7F3-ED92CC59749C}">
      <dsp:nvSpPr>
        <dsp:cNvPr id="0" name=""/>
        <dsp:cNvSpPr/>
      </dsp:nvSpPr>
      <dsp:spPr>
        <a:xfrm>
          <a:off x="5038492" y="1477714"/>
          <a:ext cx="368993" cy="3689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840EF4-F029-CA40-9D9B-1608864DF46C}">
      <dsp:nvSpPr>
        <dsp:cNvPr id="0" name=""/>
        <dsp:cNvSpPr/>
      </dsp:nvSpPr>
      <dsp:spPr>
        <a:xfrm>
          <a:off x="5222989" y="1662211"/>
          <a:ext cx="1462049" cy="2689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522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Evaluation of critical and recovering stage serum ab titers</a:t>
          </a:r>
          <a:endParaRPr lang="en-US" sz="1800" kern="1200" dirty="0"/>
        </a:p>
      </dsp:txBody>
      <dsp:txXfrm>
        <a:off x="5222989" y="1662211"/>
        <a:ext cx="1462049" cy="2689126"/>
      </dsp:txXfrm>
    </dsp:sp>
    <dsp:sp modelId="{8FE0D8E2-4EDC-564C-A277-189EECFB4E0C}">
      <dsp:nvSpPr>
        <dsp:cNvPr id="0" name=""/>
        <dsp:cNvSpPr/>
      </dsp:nvSpPr>
      <dsp:spPr>
        <a:xfrm>
          <a:off x="6611936" y="984272"/>
          <a:ext cx="494311" cy="4943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96E586-28A1-624A-BF05-9E67331109F9}">
      <dsp:nvSpPr>
        <dsp:cNvPr id="0" name=""/>
        <dsp:cNvSpPr/>
      </dsp:nvSpPr>
      <dsp:spPr>
        <a:xfrm>
          <a:off x="6859092" y="1231428"/>
          <a:ext cx="1462049" cy="3119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92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Diagnosis confirmation</a:t>
          </a:r>
          <a:endParaRPr lang="en-US" sz="1800" kern="1200" dirty="0"/>
        </a:p>
      </dsp:txBody>
      <dsp:txXfrm>
        <a:off x="6859092" y="1231428"/>
        <a:ext cx="1462049" cy="31199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E0659-FBC0-1444-B6E7-34D7927D62E5}">
      <dsp:nvSpPr>
        <dsp:cNvPr id="0" name=""/>
        <dsp:cNvSpPr/>
      </dsp:nvSpPr>
      <dsp:spPr>
        <a:xfrm>
          <a:off x="7284919" y="4870494"/>
          <a:ext cx="5250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5042" y="4572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D37E7A-58A6-FD46-B25E-7EC72D0B4A38}">
      <dsp:nvSpPr>
        <dsp:cNvPr id="0" name=""/>
        <dsp:cNvSpPr/>
      </dsp:nvSpPr>
      <dsp:spPr>
        <a:xfrm>
          <a:off x="4134666" y="2658532"/>
          <a:ext cx="525042" cy="2257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2521" y="0"/>
              </a:lnTo>
              <a:lnTo>
                <a:pt x="262521" y="2257681"/>
              </a:lnTo>
              <a:lnTo>
                <a:pt x="525042" y="2257681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CE9BBD-6FC7-E842-8695-2217117FB4E3}">
      <dsp:nvSpPr>
        <dsp:cNvPr id="0" name=""/>
        <dsp:cNvSpPr/>
      </dsp:nvSpPr>
      <dsp:spPr>
        <a:xfrm>
          <a:off x="7284919" y="3741653"/>
          <a:ext cx="5250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5042" y="4572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AC89AA-EFC8-BD42-A959-9FB0016E1E51}">
      <dsp:nvSpPr>
        <dsp:cNvPr id="0" name=""/>
        <dsp:cNvSpPr/>
      </dsp:nvSpPr>
      <dsp:spPr>
        <a:xfrm>
          <a:off x="4134666" y="2658532"/>
          <a:ext cx="525042" cy="1128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2521" y="0"/>
              </a:lnTo>
              <a:lnTo>
                <a:pt x="262521" y="1128840"/>
              </a:lnTo>
              <a:lnTo>
                <a:pt x="525042" y="112884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A0829-5DB2-B74E-AA1C-6A352FA4FCDC}">
      <dsp:nvSpPr>
        <dsp:cNvPr id="0" name=""/>
        <dsp:cNvSpPr/>
      </dsp:nvSpPr>
      <dsp:spPr>
        <a:xfrm>
          <a:off x="7284919" y="1529692"/>
          <a:ext cx="525042" cy="1128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2521" y="0"/>
              </a:lnTo>
              <a:lnTo>
                <a:pt x="262521" y="1128840"/>
              </a:lnTo>
              <a:lnTo>
                <a:pt x="525042" y="112884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DAC2EC-342D-0B44-870D-2BC59E6A943D}">
      <dsp:nvSpPr>
        <dsp:cNvPr id="0" name=""/>
        <dsp:cNvSpPr/>
      </dsp:nvSpPr>
      <dsp:spPr>
        <a:xfrm>
          <a:off x="7284919" y="1483972"/>
          <a:ext cx="5250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5042" y="4572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64109C-B4FD-8747-AD94-44604668D31B}">
      <dsp:nvSpPr>
        <dsp:cNvPr id="0" name=""/>
        <dsp:cNvSpPr/>
      </dsp:nvSpPr>
      <dsp:spPr>
        <a:xfrm>
          <a:off x="7284919" y="400851"/>
          <a:ext cx="525042" cy="1128840"/>
        </a:xfrm>
        <a:custGeom>
          <a:avLst/>
          <a:gdLst/>
          <a:ahLst/>
          <a:cxnLst/>
          <a:rect l="0" t="0" r="0" b="0"/>
          <a:pathLst>
            <a:path>
              <a:moveTo>
                <a:pt x="0" y="1128840"/>
              </a:moveTo>
              <a:lnTo>
                <a:pt x="262521" y="1128840"/>
              </a:lnTo>
              <a:lnTo>
                <a:pt x="262521" y="0"/>
              </a:lnTo>
              <a:lnTo>
                <a:pt x="525042" y="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4D7D6-9695-5E44-B507-F0B65799B833}">
      <dsp:nvSpPr>
        <dsp:cNvPr id="0" name=""/>
        <dsp:cNvSpPr/>
      </dsp:nvSpPr>
      <dsp:spPr>
        <a:xfrm>
          <a:off x="4134666" y="1529692"/>
          <a:ext cx="525042" cy="1128840"/>
        </a:xfrm>
        <a:custGeom>
          <a:avLst/>
          <a:gdLst/>
          <a:ahLst/>
          <a:cxnLst/>
          <a:rect l="0" t="0" r="0" b="0"/>
          <a:pathLst>
            <a:path>
              <a:moveTo>
                <a:pt x="0" y="1128840"/>
              </a:moveTo>
              <a:lnTo>
                <a:pt x="262521" y="1128840"/>
              </a:lnTo>
              <a:lnTo>
                <a:pt x="262521" y="0"/>
              </a:lnTo>
              <a:lnTo>
                <a:pt x="525042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4FD74F-FF92-3845-A698-10D600A3B4AF}">
      <dsp:nvSpPr>
        <dsp:cNvPr id="0" name=""/>
        <dsp:cNvSpPr/>
      </dsp:nvSpPr>
      <dsp:spPr>
        <a:xfrm>
          <a:off x="4134666" y="400851"/>
          <a:ext cx="525042" cy="2257681"/>
        </a:xfrm>
        <a:custGeom>
          <a:avLst/>
          <a:gdLst/>
          <a:ahLst/>
          <a:cxnLst/>
          <a:rect l="0" t="0" r="0" b="0"/>
          <a:pathLst>
            <a:path>
              <a:moveTo>
                <a:pt x="0" y="2257681"/>
              </a:moveTo>
              <a:lnTo>
                <a:pt x="262521" y="2257681"/>
              </a:lnTo>
              <a:lnTo>
                <a:pt x="262521" y="0"/>
              </a:lnTo>
              <a:lnTo>
                <a:pt x="525042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29347A-CD3B-AF49-B0C9-EAF853FF3154}">
      <dsp:nvSpPr>
        <dsp:cNvPr id="0" name=""/>
        <dsp:cNvSpPr/>
      </dsp:nvSpPr>
      <dsp:spPr>
        <a:xfrm>
          <a:off x="1049860" y="1998132"/>
          <a:ext cx="3084806" cy="1320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Why is it difficult to diagnose/grow R. Rickettsii?</a:t>
          </a:r>
          <a:endParaRPr lang="en-US" sz="1600" kern="1200" dirty="0"/>
        </a:p>
      </dsp:txBody>
      <dsp:txXfrm>
        <a:off x="1049860" y="1998132"/>
        <a:ext cx="3084806" cy="1320800"/>
      </dsp:txXfrm>
    </dsp:sp>
    <dsp:sp modelId="{8E3C864E-5E8B-1148-8AB2-B6A506AB2151}">
      <dsp:nvSpPr>
        <dsp:cNvPr id="0" name=""/>
        <dsp:cNvSpPr/>
      </dsp:nvSpPr>
      <dsp:spPr>
        <a:xfrm>
          <a:off x="4659709" y="507"/>
          <a:ext cx="2625210" cy="8006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Only grows in eukaryotic cells </a:t>
          </a:r>
          <a:endParaRPr lang="en-US" sz="1600" kern="1200" dirty="0"/>
        </a:p>
      </dsp:txBody>
      <dsp:txXfrm>
        <a:off x="4659709" y="507"/>
        <a:ext cx="2625210" cy="800689"/>
      </dsp:txXfrm>
    </dsp:sp>
    <dsp:sp modelId="{A5A19491-E8F5-0744-BB46-BC6E92FD1FBC}">
      <dsp:nvSpPr>
        <dsp:cNvPr id="0" name=""/>
        <dsp:cNvSpPr/>
      </dsp:nvSpPr>
      <dsp:spPr>
        <a:xfrm>
          <a:off x="4659709" y="1129347"/>
          <a:ext cx="2625210" cy="8006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Cell culture must conform to strict conditions: </a:t>
          </a:r>
          <a:endParaRPr lang="en-US" sz="1600" kern="1200" dirty="0"/>
        </a:p>
      </dsp:txBody>
      <dsp:txXfrm>
        <a:off x="4659709" y="1129347"/>
        <a:ext cx="2625210" cy="800689"/>
      </dsp:txXfrm>
    </dsp:sp>
    <dsp:sp modelId="{B3F45BC7-6296-DE4C-B375-061B1A19EADF}">
      <dsp:nvSpPr>
        <dsp:cNvPr id="0" name=""/>
        <dsp:cNvSpPr/>
      </dsp:nvSpPr>
      <dsp:spPr>
        <a:xfrm>
          <a:off x="7809961" y="507"/>
          <a:ext cx="2625210" cy="8006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Antibiotic-free</a:t>
          </a:r>
          <a:endParaRPr lang="en-US" sz="1600" kern="1200" dirty="0"/>
        </a:p>
      </dsp:txBody>
      <dsp:txXfrm>
        <a:off x="7809961" y="507"/>
        <a:ext cx="2625210" cy="800689"/>
      </dsp:txXfrm>
    </dsp:sp>
    <dsp:sp modelId="{EA12CFA2-BE6D-854A-A510-3F6F3408CD7F}">
      <dsp:nvSpPr>
        <dsp:cNvPr id="0" name=""/>
        <dsp:cNvSpPr/>
      </dsp:nvSpPr>
      <dsp:spPr>
        <a:xfrm>
          <a:off x="7809961" y="1129347"/>
          <a:ext cx="2625210" cy="8006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embryonated</a:t>
          </a:r>
          <a:endParaRPr lang="en-US" sz="1600" kern="1200" dirty="0"/>
        </a:p>
      </dsp:txBody>
      <dsp:txXfrm>
        <a:off x="7809961" y="1129347"/>
        <a:ext cx="2625210" cy="800689"/>
      </dsp:txXfrm>
    </dsp:sp>
    <dsp:sp modelId="{B469F98E-020A-6347-94D3-3F4B6377543A}">
      <dsp:nvSpPr>
        <dsp:cNvPr id="0" name=""/>
        <dsp:cNvSpPr/>
      </dsp:nvSpPr>
      <dsp:spPr>
        <a:xfrm>
          <a:off x="7809961" y="2258188"/>
          <a:ext cx="2625210" cy="8006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Exposure to a vector (tick, flea, mite)</a:t>
          </a:r>
          <a:endParaRPr lang="en-US" sz="1600" kern="1200" dirty="0"/>
        </a:p>
      </dsp:txBody>
      <dsp:txXfrm>
        <a:off x="7809961" y="2258188"/>
        <a:ext cx="2625210" cy="800689"/>
      </dsp:txXfrm>
    </dsp:sp>
    <dsp:sp modelId="{587EA408-E5EE-5C41-9169-C8BAA5AD6502}">
      <dsp:nvSpPr>
        <dsp:cNvPr id="0" name=""/>
        <dsp:cNvSpPr/>
      </dsp:nvSpPr>
      <dsp:spPr>
        <a:xfrm>
          <a:off x="4659709" y="3387028"/>
          <a:ext cx="2625210" cy="8006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Early stages of infection are difficult to distinguish from other diseases</a:t>
          </a:r>
          <a:endParaRPr lang="en-US" sz="1600" kern="1200" dirty="0"/>
        </a:p>
      </dsp:txBody>
      <dsp:txXfrm>
        <a:off x="4659709" y="3387028"/>
        <a:ext cx="2625210" cy="800689"/>
      </dsp:txXfrm>
    </dsp:sp>
    <dsp:sp modelId="{4439A6C9-F138-9E4B-8E97-B18DB41170C3}">
      <dsp:nvSpPr>
        <dsp:cNvPr id="0" name=""/>
        <dsp:cNvSpPr/>
      </dsp:nvSpPr>
      <dsp:spPr>
        <a:xfrm>
          <a:off x="7809961" y="3387028"/>
          <a:ext cx="2625210" cy="8006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Overlapping non-specific symptoms of rash, fever, ache with other illnesses/pathogens</a:t>
          </a:r>
          <a:endParaRPr lang="en-US" sz="1600" kern="1200" dirty="0"/>
        </a:p>
      </dsp:txBody>
      <dsp:txXfrm>
        <a:off x="7809961" y="3387028"/>
        <a:ext cx="2625210" cy="800689"/>
      </dsp:txXfrm>
    </dsp:sp>
    <dsp:sp modelId="{3A995F49-EFF5-FA4C-B85E-5E71E9EC216A}">
      <dsp:nvSpPr>
        <dsp:cNvPr id="0" name=""/>
        <dsp:cNvSpPr/>
      </dsp:nvSpPr>
      <dsp:spPr>
        <a:xfrm>
          <a:off x="4659709" y="4515869"/>
          <a:ext cx="2625210" cy="8006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Attention should also be paid to environmental factors</a:t>
          </a:r>
          <a:endParaRPr lang="en-US" sz="1600" kern="1200" dirty="0"/>
        </a:p>
      </dsp:txBody>
      <dsp:txXfrm>
        <a:off x="4659709" y="4515869"/>
        <a:ext cx="2625210" cy="800689"/>
      </dsp:txXfrm>
    </dsp:sp>
    <dsp:sp modelId="{B18B43A8-F9AB-4A49-BFEB-1287A8DCAC9C}">
      <dsp:nvSpPr>
        <dsp:cNvPr id="0" name=""/>
        <dsp:cNvSpPr/>
      </dsp:nvSpPr>
      <dsp:spPr>
        <a:xfrm>
          <a:off x="7809961" y="4515869"/>
          <a:ext cx="2625210" cy="8006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Seasonal and geographical epidemiological patterns</a:t>
          </a:r>
          <a:endParaRPr lang="en-US" sz="1600" kern="1200" dirty="0"/>
        </a:p>
      </dsp:txBody>
      <dsp:txXfrm>
        <a:off x="7809961" y="4515869"/>
        <a:ext cx="2625210" cy="8006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9298F-AD68-454C-BFFB-670246DBC0D0}">
      <dsp:nvSpPr>
        <dsp:cNvPr id="0" name=""/>
        <dsp:cNvSpPr/>
      </dsp:nvSpPr>
      <dsp:spPr>
        <a:xfrm>
          <a:off x="3158066" y="1474088"/>
          <a:ext cx="1728243" cy="599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943"/>
              </a:lnTo>
              <a:lnTo>
                <a:pt x="1728243" y="299943"/>
              </a:lnTo>
              <a:lnTo>
                <a:pt x="1728243" y="59988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962C5-1CB5-2743-973A-0CAD155EB96A}">
      <dsp:nvSpPr>
        <dsp:cNvPr id="0" name=""/>
        <dsp:cNvSpPr/>
      </dsp:nvSpPr>
      <dsp:spPr>
        <a:xfrm>
          <a:off x="1429823" y="1474088"/>
          <a:ext cx="1728243" cy="599886"/>
        </a:xfrm>
        <a:custGeom>
          <a:avLst/>
          <a:gdLst/>
          <a:ahLst/>
          <a:cxnLst/>
          <a:rect l="0" t="0" r="0" b="0"/>
          <a:pathLst>
            <a:path>
              <a:moveTo>
                <a:pt x="1728243" y="0"/>
              </a:moveTo>
              <a:lnTo>
                <a:pt x="1728243" y="299943"/>
              </a:lnTo>
              <a:lnTo>
                <a:pt x="0" y="299943"/>
              </a:lnTo>
              <a:lnTo>
                <a:pt x="0" y="59988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D1D79C-5979-1E4A-9575-800741A15EBF}">
      <dsp:nvSpPr>
        <dsp:cNvPr id="0" name=""/>
        <dsp:cNvSpPr/>
      </dsp:nvSpPr>
      <dsp:spPr>
        <a:xfrm>
          <a:off x="1729766" y="45788"/>
          <a:ext cx="2856600" cy="14283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2 major methods of identification</a:t>
          </a:r>
          <a:endParaRPr lang="en-US" sz="3300" kern="1200" dirty="0"/>
        </a:p>
      </dsp:txBody>
      <dsp:txXfrm>
        <a:off x="1729766" y="45788"/>
        <a:ext cx="2856600" cy="1428300"/>
      </dsp:txXfrm>
    </dsp:sp>
    <dsp:sp modelId="{C6413641-0859-DC44-BC3C-EB69D294A8B4}">
      <dsp:nvSpPr>
        <dsp:cNvPr id="0" name=""/>
        <dsp:cNvSpPr/>
      </dsp:nvSpPr>
      <dsp:spPr>
        <a:xfrm>
          <a:off x="1522" y="2073974"/>
          <a:ext cx="2856600" cy="14283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Skin biopsy</a:t>
          </a:r>
          <a:endParaRPr lang="en-US" sz="3300" kern="1200" dirty="0"/>
        </a:p>
      </dsp:txBody>
      <dsp:txXfrm>
        <a:off x="1522" y="2073974"/>
        <a:ext cx="2856600" cy="1428300"/>
      </dsp:txXfrm>
    </dsp:sp>
    <dsp:sp modelId="{240410CE-B30A-8542-AB02-86E8BD616767}">
      <dsp:nvSpPr>
        <dsp:cNvPr id="0" name=""/>
        <dsp:cNvSpPr/>
      </dsp:nvSpPr>
      <dsp:spPr>
        <a:xfrm>
          <a:off x="3458009" y="2073974"/>
          <a:ext cx="2856600" cy="14283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Blood serum analysis</a:t>
          </a:r>
          <a:endParaRPr lang="en-US" sz="3300" kern="1200" dirty="0"/>
        </a:p>
      </dsp:txBody>
      <dsp:txXfrm>
        <a:off x="3458009" y="2073974"/>
        <a:ext cx="2856600" cy="14283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F6BB8-1B9F-554C-A33F-7BAB7E40777C}">
      <dsp:nvSpPr>
        <dsp:cNvPr id="0" name=""/>
        <dsp:cNvSpPr/>
      </dsp:nvSpPr>
      <dsp:spPr>
        <a:xfrm>
          <a:off x="3080" y="1424994"/>
          <a:ext cx="3753370" cy="150134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Collect tissue sample </a:t>
          </a:r>
          <a:endParaRPr lang="en-US" sz="2500" kern="1200" dirty="0"/>
        </a:p>
      </dsp:txBody>
      <dsp:txXfrm>
        <a:off x="753754" y="1424994"/>
        <a:ext cx="2252022" cy="1501348"/>
      </dsp:txXfrm>
    </dsp:sp>
    <dsp:sp modelId="{8FFCDDC6-3071-854F-9E11-1C5DC47EA9A9}">
      <dsp:nvSpPr>
        <dsp:cNvPr id="0" name=""/>
        <dsp:cNvSpPr/>
      </dsp:nvSpPr>
      <dsp:spPr>
        <a:xfrm>
          <a:off x="3381114" y="1424994"/>
          <a:ext cx="3753370" cy="150134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Perform Polymerase Chain Reaction (PCR)</a:t>
          </a:r>
          <a:endParaRPr lang="en-US" sz="2500" kern="1200" dirty="0"/>
        </a:p>
      </dsp:txBody>
      <dsp:txXfrm>
        <a:off x="4131788" y="1424994"/>
        <a:ext cx="2252022" cy="1501348"/>
      </dsp:txXfrm>
    </dsp:sp>
    <dsp:sp modelId="{2D44C6D1-0566-0D4C-98D0-9AA5A8333EB5}">
      <dsp:nvSpPr>
        <dsp:cNvPr id="0" name=""/>
        <dsp:cNvSpPr/>
      </dsp:nvSpPr>
      <dsp:spPr>
        <a:xfrm>
          <a:off x="6759148" y="1424994"/>
          <a:ext cx="3753370" cy="150134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Look for R. rickettsii DNA in collected samples</a:t>
          </a:r>
          <a:endParaRPr lang="en-US" sz="2500" kern="1200" dirty="0"/>
        </a:p>
      </dsp:txBody>
      <dsp:txXfrm>
        <a:off x="7509822" y="1424994"/>
        <a:ext cx="2252022" cy="150134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D10EC-45E0-6C44-8735-2E2F4B95BF4E}">
      <dsp:nvSpPr>
        <dsp:cNvPr id="0" name=""/>
        <dsp:cNvSpPr/>
      </dsp:nvSpPr>
      <dsp:spPr>
        <a:xfrm>
          <a:off x="3356" y="1458291"/>
          <a:ext cx="4088817" cy="163552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Blood serum for antibody collection </a:t>
          </a:r>
          <a:endParaRPr lang="en-US" sz="2100" kern="1200" dirty="0"/>
        </a:p>
      </dsp:txBody>
      <dsp:txXfrm>
        <a:off x="821119" y="1458291"/>
        <a:ext cx="2453291" cy="1635526"/>
      </dsp:txXfrm>
    </dsp:sp>
    <dsp:sp modelId="{26F2EEA8-736F-BC4E-84AF-13FC04BB993A}">
      <dsp:nvSpPr>
        <dsp:cNvPr id="0" name=""/>
        <dsp:cNvSpPr/>
      </dsp:nvSpPr>
      <dsp:spPr>
        <a:xfrm>
          <a:off x="3683291" y="1458291"/>
          <a:ext cx="4088817" cy="163552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Antibodies made against the antigen may be detected 7-10 days after onset</a:t>
          </a:r>
          <a:endParaRPr lang="en-US" sz="2100" kern="1200" dirty="0"/>
        </a:p>
      </dsp:txBody>
      <dsp:txXfrm>
        <a:off x="4501054" y="1458291"/>
        <a:ext cx="2453291" cy="1635526"/>
      </dsp:txXfrm>
    </dsp:sp>
    <dsp:sp modelId="{19E2821D-D2CC-E941-8D71-0D49F8F16212}">
      <dsp:nvSpPr>
        <dsp:cNvPr id="0" name=""/>
        <dsp:cNvSpPr/>
      </dsp:nvSpPr>
      <dsp:spPr>
        <a:xfrm>
          <a:off x="7363226" y="1458291"/>
          <a:ext cx="4088817" cy="163552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Perform an indirect fluorescence or latex agglutination assay to detect antibodies for rickettsii species</a:t>
          </a:r>
        </a:p>
      </dsp:txBody>
      <dsp:txXfrm>
        <a:off x="8180989" y="1458291"/>
        <a:ext cx="2453291" cy="1635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BE5A7-D89C-064D-A4CA-722176A63CAB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FD332-06DA-FE4D-BCAF-BA8C0EEB0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28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5D54B-033B-2E4B-8EDE-811372760261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004F-DF86-C849-9FA2-14801069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43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5D54B-033B-2E4B-8EDE-811372760261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004F-DF86-C849-9FA2-14801069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49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5D54B-033B-2E4B-8EDE-811372760261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004F-DF86-C849-9FA2-14801069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99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5D54B-033B-2E4B-8EDE-811372760261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004F-DF86-C849-9FA2-14801069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5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5D54B-033B-2E4B-8EDE-811372760261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004F-DF86-C849-9FA2-14801069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39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5D54B-033B-2E4B-8EDE-811372760261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004F-DF86-C849-9FA2-14801069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57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5D54B-033B-2E4B-8EDE-811372760261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004F-DF86-C849-9FA2-14801069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85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5D54B-033B-2E4B-8EDE-811372760261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004F-DF86-C849-9FA2-14801069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28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5D54B-033B-2E4B-8EDE-811372760261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004F-DF86-C849-9FA2-14801069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95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5D54B-033B-2E4B-8EDE-811372760261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004F-DF86-C849-9FA2-14801069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2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5D54B-033B-2E4B-8EDE-811372760261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004F-DF86-C849-9FA2-14801069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5D54B-033B-2E4B-8EDE-811372760261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C004F-DF86-C849-9FA2-14801069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0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image" Target="../media/image6.tiff"/><Relationship Id="rId8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image" Target="../media/image6.tiff"/><Relationship Id="rId8" Type="http://schemas.openxmlformats.org/officeDocument/2006/relationships/image" Target="../media/image8.tiff"/><Relationship Id="rId9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7" Type="http://schemas.openxmlformats.org/officeDocument/2006/relationships/image" Target="../media/image11.tiff"/><Relationship Id="rId8" Type="http://schemas.openxmlformats.org/officeDocument/2006/relationships/image" Target="../media/image12.tiff"/><Relationship Id="rId9" Type="http://schemas.openxmlformats.org/officeDocument/2006/relationships/image" Target="../media/image13.tiff"/><Relationship Id="rId10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7" Type="http://schemas.openxmlformats.org/officeDocument/2006/relationships/image" Target="../media/image17.tiff"/><Relationship Id="rId8" Type="http://schemas.openxmlformats.org/officeDocument/2006/relationships/image" Target="../media/image18.tiff"/><Relationship Id="rId9" Type="http://schemas.openxmlformats.org/officeDocument/2006/relationships/image" Target="../media/image19.tiff"/><Relationship Id="rId10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7" Type="http://schemas.openxmlformats.org/officeDocument/2006/relationships/diagramData" Target="../diagrams/data14.xml"/><Relationship Id="rId8" Type="http://schemas.openxmlformats.org/officeDocument/2006/relationships/diagramLayout" Target="../diagrams/layout14.xml"/><Relationship Id="rId9" Type="http://schemas.openxmlformats.org/officeDocument/2006/relationships/diagramQuickStyle" Target="../diagrams/quickStyle14.xml"/><Relationship Id="rId10" Type="http://schemas.openxmlformats.org/officeDocument/2006/relationships/diagramColors" Target="../diagrams/colors14.xml"/><Relationship Id="rId11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4" Type="http://schemas.openxmlformats.org/officeDocument/2006/relationships/diagramQuickStyle" Target="../diagrams/quickStyle15.xml"/><Relationship Id="rId5" Type="http://schemas.openxmlformats.org/officeDocument/2006/relationships/diagramColors" Target="../diagrams/colors15.xml"/><Relationship Id="rId6" Type="http://schemas.microsoft.com/office/2007/relationships/diagramDrawing" Target="../diagrams/drawing1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4" Type="http://schemas.openxmlformats.org/officeDocument/2006/relationships/diagramQuickStyle" Target="../diagrams/quickStyle16.xml"/><Relationship Id="rId5" Type="http://schemas.openxmlformats.org/officeDocument/2006/relationships/diagramColors" Target="../diagrams/colors16.xml"/><Relationship Id="rId6" Type="http://schemas.microsoft.com/office/2007/relationships/diagramDrawing" Target="../diagrams/drawing1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4" Type="http://schemas.openxmlformats.org/officeDocument/2006/relationships/diagramQuickStyle" Target="../diagrams/quickStyle17.xml"/><Relationship Id="rId5" Type="http://schemas.openxmlformats.org/officeDocument/2006/relationships/diagramColors" Target="../diagrams/colors17.xml"/><Relationship Id="rId6" Type="http://schemas.microsoft.com/office/2007/relationships/diagramDrawing" Target="../diagrams/drawing1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4" Type="http://schemas.openxmlformats.org/officeDocument/2006/relationships/diagramQuickStyle" Target="../diagrams/quickStyle18.xml"/><Relationship Id="rId5" Type="http://schemas.openxmlformats.org/officeDocument/2006/relationships/diagramColors" Target="../diagrams/colors18.xml"/><Relationship Id="rId6" Type="http://schemas.microsoft.com/office/2007/relationships/diagramDrawing" Target="../diagrams/drawing1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4" Type="http://schemas.openxmlformats.org/officeDocument/2006/relationships/diagramQuickStyle" Target="../diagrams/quickStyle19.xml"/><Relationship Id="rId5" Type="http://schemas.openxmlformats.org/officeDocument/2006/relationships/diagramColors" Target="../diagrams/colors19.xml"/><Relationship Id="rId6" Type="http://schemas.microsoft.com/office/2007/relationships/diagramDrawing" Target="../diagrams/drawing1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Rickettsia rickettsii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61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E4F9F79B-A093-478E-96B5-EE02BC93A85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4C22394-EBC2-4FAF-A555-6C02D589EED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508760" y="3431556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F7194F93-1F71-4A70-9DF1-28F18377111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1147" y="5004581"/>
            <a:ext cx="962395" cy="962395"/>
          </a:xfrm>
          <a:prstGeom prst="ellipse">
            <a:avLst/>
          </a:prstGeom>
          <a:solidFill>
            <a:srgbClr val="874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9BBC0C84-DC2A-43AE-9576-0A44295E8B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63725" y="4865965"/>
            <a:ext cx="293695" cy="293695"/>
          </a:xfrm>
          <a:prstGeom prst="ellipse">
            <a:avLst/>
          </a:prstGeom>
          <a:solidFill>
            <a:srgbClr val="DAA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" b="3764"/>
          <a:stretch/>
        </p:blipFill>
        <p:spPr>
          <a:xfrm>
            <a:off x="6492114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4526280"/>
            <a:ext cx="7410681" cy="1737360"/>
          </a:xfrm>
        </p:spPr>
        <p:txBody>
          <a:bodyPr>
            <a:normAutofit/>
          </a:bodyPr>
          <a:lstStyle/>
          <a:p>
            <a:r>
              <a:rPr lang="en-US" sz="4800" dirty="0"/>
              <a:t>Ticks are the vector for many diseases including R. rickettsii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680" y="464906"/>
            <a:ext cx="6488853" cy="4061374"/>
          </a:xfrm>
        </p:spPr>
        <p:txBody>
          <a:bodyPr anchor="ctr">
            <a:normAutofit/>
          </a:bodyPr>
          <a:lstStyle/>
          <a:p>
            <a:r>
              <a:rPr lang="en-US" sz="2400" dirty="0" smtClean="0"/>
              <a:t>The geographical distribution of tick species dictates the distribution of bacterial species:</a:t>
            </a:r>
          </a:p>
          <a:p>
            <a:pPr lvl="1"/>
            <a:r>
              <a:rPr lang="en-US" sz="1600" u="sng" dirty="0" smtClean="0"/>
              <a:t>Ixodes </a:t>
            </a:r>
            <a:r>
              <a:rPr lang="en-US" sz="1600" u="sng" dirty="0"/>
              <a:t>scapularis </a:t>
            </a:r>
            <a:r>
              <a:rPr lang="en-US" sz="1600" u="sng" dirty="0" smtClean="0"/>
              <a:t>tick</a:t>
            </a:r>
            <a:r>
              <a:rPr lang="en-US" sz="1600" dirty="0" smtClean="0">
                <a:sym typeface="Wingdings"/>
              </a:rPr>
              <a:t> spread </a:t>
            </a:r>
            <a:r>
              <a:rPr lang="en-US" sz="1600" dirty="0">
                <a:sym typeface="Wingdings"/>
              </a:rPr>
              <a:t>L</a:t>
            </a:r>
            <a:r>
              <a:rPr lang="en-US" sz="1600" dirty="0" smtClean="0">
                <a:sym typeface="Wingdings"/>
              </a:rPr>
              <a:t>yme disease through the pacific region </a:t>
            </a:r>
          </a:p>
          <a:p>
            <a:pPr lvl="1"/>
            <a:r>
              <a:rPr lang="en-US" sz="1600" u="sng" dirty="0"/>
              <a:t>E. </a:t>
            </a:r>
            <a:r>
              <a:rPr lang="en-US" sz="1600" u="sng" dirty="0" smtClean="0"/>
              <a:t>chaffeensis tick </a:t>
            </a:r>
            <a:r>
              <a:rPr lang="en-US" sz="1600" dirty="0" smtClean="0">
                <a:sym typeface="Wingdings"/>
              </a:rPr>
              <a:t> east coast</a:t>
            </a:r>
          </a:p>
          <a:p>
            <a:pPr lvl="1"/>
            <a:r>
              <a:rPr lang="en-US" sz="1600" u="sng" dirty="0" smtClean="0">
                <a:sym typeface="Wingdings"/>
              </a:rPr>
              <a:t>Lone star tick </a:t>
            </a:r>
            <a:r>
              <a:rPr lang="en-US" sz="1600" dirty="0" smtClean="0">
                <a:sym typeface="Wingdings"/>
              </a:rPr>
              <a:t> South and West United States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7175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Diagnosing Rickettsioses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45428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521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dirty="0" smtClean="0"/>
              <a:t>. Samples taken back to the lab are important for diagnosis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60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28058"/>
            <a:ext cx="11353800" cy="1325563"/>
          </a:xfrm>
        </p:spPr>
        <p:txBody>
          <a:bodyPr/>
          <a:lstStyle/>
          <a:p>
            <a:r>
              <a:rPr lang="en-US" dirty="0" smtClean="0"/>
              <a:t>Clinical Diagnosis of Rickettsioses </a:t>
            </a:r>
            <a:r>
              <a:rPr lang="en-US" smtClean="0"/>
              <a:t>is Challenging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6481253"/>
              </p:ext>
            </p:extLst>
          </p:nvPr>
        </p:nvGraphicFramePr>
        <p:xfrm>
          <a:off x="287867" y="1303867"/>
          <a:ext cx="11485033" cy="5317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290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Isolation &amp; Diagnosis of Rickettsia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065" y="1620837"/>
            <a:ext cx="10515600" cy="629708"/>
          </a:xfrm>
        </p:spPr>
        <p:txBody>
          <a:bodyPr/>
          <a:lstStyle/>
          <a:p>
            <a:r>
              <a:rPr lang="en-US" dirty="0" smtClean="0"/>
              <a:t>Meticulous and hazardous process </a:t>
            </a:r>
            <a:r>
              <a:rPr lang="en-US" dirty="0" smtClean="0">
                <a:sym typeface="Wingdings"/>
              </a:rPr>
              <a:t> few labs and hospitals involved</a:t>
            </a:r>
          </a:p>
          <a:p>
            <a:endParaRPr lang="en-US" dirty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45975872"/>
              </p:ext>
            </p:extLst>
          </p:nvPr>
        </p:nvGraphicFramePr>
        <p:xfrm>
          <a:off x="2844799" y="2810403"/>
          <a:ext cx="6316133" cy="3548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499" y="2667000"/>
            <a:ext cx="1845733" cy="36914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7068" y="2455333"/>
            <a:ext cx="3797299" cy="23519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43533" y="4582846"/>
            <a:ext cx="1710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/>
              <a:t>W</a:t>
            </a:r>
            <a:r>
              <a:rPr lang="en-US" dirty="0" smtClean="0"/>
              <a:t>eil </a:t>
            </a:r>
            <a:r>
              <a:rPr lang="en-US" dirty="0"/>
              <a:t>F</a:t>
            </a:r>
            <a:r>
              <a:rPr lang="en-US" dirty="0" smtClean="0"/>
              <a:t>elix test = one kind of blood analysis)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22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218545"/>
            <a:ext cx="11954933" cy="1325563"/>
          </a:xfrm>
        </p:spPr>
        <p:txBody>
          <a:bodyPr>
            <a:normAutofit/>
          </a:bodyPr>
          <a:lstStyle/>
          <a:p>
            <a:r>
              <a:rPr lang="en-US" sz="3600" dirty="0"/>
              <a:t>Isolation &amp; Diagnosis </a:t>
            </a:r>
            <a:r>
              <a:rPr lang="en-US" sz="3600"/>
              <a:t>of </a:t>
            </a:r>
            <a:r>
              <a:rPr lang="en-US" sz="3600" smtClean="0"/>
              <a:t>Rickettsia: </a:t>
            </a:r>
            <a:r>
              <a:rPr lang="en-US" sz="3600" dirty="0" smtClean="0"/>
              <a:t>1. Skin Biopsy Procedure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849037"/>
              </p:ext>
            </p:extLst>
          </p:nvPr>
        </p:nvGraphicFramePr>
        <p:xfrm>
          <a:off x="838200" y="13229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1684" y="3146426"/>
            <a:ext cx="1845733" cy="36914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5784" y="3275013"/>
            <a:ext cx="4381500" cy="2882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96792" y="3377143"/>
            <a:ext cx="2857500" cy="28575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337984" y="4619626"/>
            <a:ext cx="355600" cy="3725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8075084" y="4619626"/>
            <a:ext cx="355600" cy="3725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2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/>
          <a:srcRect l="27616" r="6371"/>
          <a:stretch/>
        </p:blipFill>
        <p:spPr>
          <a:xfrm>
            <a:off x="838200" y="1904281"/>
            <a:ext cx="6233160" cy="427268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The Role of PCR in Diagnosis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552944" y="1825625"/>
            <a:ext cx="3800856" cy="43513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Polymerase Chain Reaction</a:t>
            </a:r>
          </a:p>
          <a:p>
            <a:pPr lvl="1"/>
            <a:r>
              <a:rPr lang="en-US" sz="1600" dirty="0" smtClean="0"/>
              <a:t>Used to exponentially amplify a small amount of DNA </a:t>
            </a:r>
            <a:r>
              <a:rPr lang="en-US" sz="1600" dirty="0"/>
              <a:t>from samples such as peripheral blood, skin, microbes, hair, and saliva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PCR may have been used to characterize the bacterial genes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400" y="3810000"/>
            <a:ext cx="1727200" cy="338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 denaturation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19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8511"/>
            <a:ext cx="10515600" cy="1325563"/>
          </a:xfrm>
        </p:spPr>
        <p:txBody>
          <a:bodyPr/>
          <a:lstStyle/>
          <a:p>
            <a:r>
              <a:rPr lang="en-US" dirty="0" smtClean="0"/>
              <a:t>2. Blood Serum Analysis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2807326"/>
              </p:ext>
            </p:extLst>
          </p:nvPr>
        </p:nvGraphicFramePr>
        <p:xfrm>
          <a:off x="87694" y="2169284"/>
          <a:ext cx="11455400" cy="4552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94" y="1061101"/>
            <a:ext cx="3168650" cy="18137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4061" y="843721"/>
            <a:ext cx="161818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04676" y="270642"/>
            <a:ext cx="3160930" cy="23706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08165" y="165709"/>
            <a:ext cx="3608359" cy="270909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9072448" y="2800313"/>
            <a:ext cx="1787109" cy="772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2"/>
          </p:cNvCxnSpPr>
          <p:nvPr/>
        </p:nvCxnSpPr>
        <p:spPr>
          <a:xfrm>
            <a:off x="7212345" y="2874806"/>
            <a:ext cx="1804179" cy="698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>
            <a:off x="3355643" y="1747465"/>
            <a:ext cx="350456" cy="440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408165" y="1766233"/>
            <a:ext cx="350456" cy="440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1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734" y="60061"/>
            <a:ext cx="10515600" cy="1325563"/>
          </a:xfrm>
        </p:spPr>
        <p:txBody>
          <a:bodyPr/>
          <a:lstStyle/>
          <a:p>
            <a:r>
              <a:rPr lang="en-US" dirty="0"/>
              <a:t>2. Blood Serum </a:t>
            </a:r>
            <a:r>
              <a:rPr lang="en-US" dirty="0" smtClean="0"/>
              <a:t>Analysis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734" y="1060716"/>
            <a:ext cx="10515600" cy="10869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indirect fluorescence and latex assay are better identification procedures for antibodies than the Weil-Felix test (a non specific test) based </a:t>
            </a:r>
            <a:r>
              <a:rPr lang="en-US" dirty="0"/>
              <a:t>on cross-reactive antigens of Proteus vulgaris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790" y="2147624"/>
            <a:ext cx="5806368" cy="435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0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Testing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tests that rely on IgM antibody testing: 	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esults commonly yield false positives</a:t>
            </a:r>
          </a:p>
          <a:p>
            <a:r>
              <a:rPr lang="en-US" dirty="0" smtClean="0"/>
              <a:t>IgM ab tests are </a:t>
            </a:r>
            <a:r>
              <a:rPr lang="en-US" dirty="0" smtClean="0">
                <a:solidFill>
                  <a:srgbClr val="FF0000"/>
                </a:solidFill>
              </a:rPr>
              <a:t>non-specific</a:t>
            </a:r>
            <a:r>
              <a:rPr lang="en-US" dirty="0" smtClean="0"/>
              <a:t> and may relate to previous infections</a:t>
            </a:r>
            <a:endParaRPr lang="en-US" dirty="0"/>
          </a:p>
          <a:p>
            <a:r>
              <a:rPr lang="en-US" dirty="0" smtClean="0"/>
              <a:t>Therefore the following procedure is advised for diagnosis using IgM abs: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341" y="3909218"/>
            <a:ext cx="2504016" cy="2861733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60796354"/>
              </p:ext>
            </p:extLst>
          </p:nvPr>
        </p:nvGraphicFramePr>
        <p:xfrm>
          <a:off x="643466" y="3420533"/>
          <a:ext cx="6303432" cy="394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873066" y="6216953"/>
            <a:ext cx="829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IgM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0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Common </a:t>
            </a:r>
            <a:r>
              <a:rPr lang="en-US" dirty="0"/>
              <a:t>Bacterial Pathogens Associated with Rickettsia rickettsii infection </a:t>
            </a:r>
          </a:p>
        </p:txBody>
      </p:sp>
    </p:spTree>
    <p:extLst>
      <p:ext uri="{BB962C8B-B14F-4D97-AF65-F5344CB8AC3E}">
        <p14:creationId xmlns:p14="http://schemas.microsoft.com/office/powerpoint/2010/main" val="1143260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Testing </a:t>
            </a:r>
            <a:r>
              <a:rPr lang="en-US" dirty="0" smtClean="0"/>
              <a:t>Protocols (cont’d)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7784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3734" y="2789189"/>
            <a:ext cx="1016000" cy="7350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3866" y="4340349"/>
            <a:ext cx="1363132" cy="8495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0562153" y="1065741"/>
            <a:ext cx="791647" cy="15197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18778" y="4001294"/>
            <a:ext cx="1155155" cy="67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2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Testing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Proceed with treatment during diagnosis process</a:t>
            </a:r>
          </a:p>
          <a:p>
            <a:pPr lvl="1"/>
            <a:r>
              <a:rPr lang="en-US" dirty="0" smtClean="0"/>
              <a:t>Diagnosis takes time and is complicated</a:t>
            </a:r>
            <a:r>
              <a:rPr lang="en-US" dirty="0"/>
              <a:t> </a:t>
            </a:r>
            <a:r>
              <a:rPr lang="en-US" dirty="0" smtClean="0"/>
              <a:t>therefore treatment must progress during confirmatory testing to prevent: 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Liver dysfunction </a:t>
            </a:r>
            <a:r>
              <a:rPr lang="en-US" dirty="0" smtClean="0">
                <a:sym typeface="Wingdings"/>
              </a:rPr>
              <a:t> Jaundice</a:t>
            </a:r>
          </a:p>
          <a:p>
            <a:pPr lvl="2"/>
            <a:r>
              <a:rPr lang="en-US" dirty="0" smtClean="0"/>
              <a:t>Splenomegaly</a:t>
            </a:r>
          </a:p>
          <a:p>
            <a:pPr lvl="2"/>
            <a:r>
              <a:rPr lang="en-US" dirty="0" smtClean="0"/>
              <a:t>Myocarditis</a:t>
            </a:r>
          </a:p>
          <a:p>
            <a:pPr lvl="2"/>
            <a:r>
              <a:rPr lang="en-US" dirty="0" smtClean="0"/>
              <a:t>Neurological conditions if the pathogen enters the nervous system:</a:t>
            </a:r>
          </a:p>
          <a:p>
            <a:pPr lvl="3"/>
            <a:r>
              <a:rPr lang="en-US" dirty="0" smtClean="0"/>
              <a:t>Meningitis </a:t>
            </a:r>
          </a:p>
          <a:p>
            <a:pPr lvl="3"/>
            <a:r>
              <a:rPr lang="en-US" dirty="0" smtClean="0"/>
              <a:t>Encephalitis</a:t>
            </a:r>
          </a:p>
          <a:p>
            <a:pPr lvl="3"/>
            <a:r>
              <a:rPr lang="en-US" dirty="0" smtClean="0"/>
              <a:t>Retinal dysfunction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252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What </a:t>
            </a:r>
            <a:r>
              <a:rPr lang="en-US" dirty="0" smtClean="0"/>
              <a:t>tests will be performed?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055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5876183"/>
              </p:ext>
            </p:extLst>
          </p:nvPr>
        </p:nvGraphicFramePr>
        <p:xfrm>
          <a:off x="-1659467" y="101600"/>
          <a:ext cx="14698133" cy="9025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9734" y="558800"/>
            <a:ext cx="1998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Nonspecific Tests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94134" y="558800"/>
            <a:ext cx="2438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Pathogen Specific Tests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240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Nonspecific Tests: Complete Blood Count (CBC)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464" y="1758156"/>
            <a:ext cx="10515600" cy="4351338"/>
          </a:xfrm>
        </p:spPr>
        <p:txBody>
          <a:bodyPr/>
          <a:lstStyle/>
          <a:p>
            <a:r>
              <a:rPr lang="en-US" dirty="0" smtClean="0"/>
              <a:t>R. rickettsii causes changes in white blood cell and platelet counts &amp; electrolyte imbalances </a:t>
            </a:r>
            <a:r>
              <a:rPr lang="en-US" dirty="0" smtClean="0">
                <a:sym typeface="Wingdings"/>
              </a:rPr>
              <a:t> CBC detects this 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CBC test:</a:t>
            </a:r>
          </a:p>
          <a:p>
            <a:endParaRPr lang="en-US" dirty="0">
              <a:sym typeface="Wingdings"/>
            </a:endParaRP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98919470"/>
              </p:ext>
            </p:extLst>
          </p:nvPr>
        </p:nvGraphicFramePr>
        <p:xfrm>
          <a:off x="3352799" y="758296"/>
          <a:ext cx="770466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71771246"/>
              </p:ext>
            </p:extLst>
          </p:nvPr>
        </p:nvGraphicFramePr>
        <p:xfrm>
          <a:off x="1913466" y="2979207"/>
          <a:ext cx="7349067" cy="4428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7935" y="4870074"/>
            <a:ext cx="1490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b. Measuring electrolytes: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3466" y="3005964"/>
            <a:ext cx="1439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a. Blood cell/platelet analysis: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75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Nonspecific Tests: </a:t>
            </a:r>
            <a:r>
              <a:rPr lang="en-US" dirty="0"/>
              <a:t>Liver function test, blood urea nitrogen (BUN), creatinine, and </a:t>
            </a:r>
            <a:r>
              <a:rPr lang="en-US" dirty="0" smtClean="0"/>
              <a:t>urinalysis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72292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 Sodium Citrate to Blood Sample (anticoagulant binds calcium, but with less strength than EDTA)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Plasma Extraction from sample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Tissue factor and excess calcium added (coagulation promoters)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Coagulation (limited by the Sodium citrate amount) occurs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Time it takes for coagulation to occur is measured and analyzed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observations and conclusions about liver enzyme functioning/urea, etc.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38200" y="1690688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R. Rickettsii disrupts liver and kidney function: assess the function with these tests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Similar procedure to electrolyte analysis but </a:t>
            </a:r>
            <a:r>
              <a:rPr lang="en-US" b="1" dirty="0" smtClean="0"/>
              <a:t>liver enzymes and urea are measured </a:t>
            </a:r>
            <a:r>
              <a:rPr lang="en-US" dirty="0" smtClean="0"/>
              <a:t>not electrolytes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89135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Nonspecific Tests: </a:t>
            </a:r>
            <a:r>
              <a:rPr lang="en-US" dirty="0"/>
              <a:t>Total cell count &amp; turbid metric analysis (on CSF samples)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R. rickettsii infection alters the cells present and opacity in CSF, so </a:t>
            </a:r>
            <a:r>
              <a:rPr lang="en-US" dirty="0" smtClean="0"/>
              <a:t>testing CSF samples can find support for or against R. rickettsii being the underlying pathogen </a:t>
            </a:r>
          </a:p>
          <a:p>
            <a:endParaRPr lang="en-US" dirty="0"/>
          </a:p>
          <a:p>
            <a:r>
              <a:rPr lang="en-US" dirty="0" smtClean="0"/>
              <a:t>Procedure:</a:t>
            </a:r>
          </a:p>
          <a:p>
            <a:r>
              <a:rPr lang="en-US" dirty="0" smtClean="0"/>
              <a:t>1. Obtain CSF sample through lumbar puncture (also can be obtained from skull base) </a:t>
            </a:r>
            <a:r>
              <a:rPr lang="en-US" dirty="0" smtClean="0">
                <a:sym typeface="Wingdings"/>
              </a:rPr>
              <a:t> run sample through automated cell counter  determine what cells are present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2. Visually analyze the opacity of the CSF and also use a turbidometer (turbid indicates presence of bacterial pathogens)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289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 Specific Tests: PCR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Enzymatic assay that allows you to amplify a small amount of DNA collected from </a:t>
            </a:r>
            <a:r>
              <a:rPr lang="en-US" dirty="0"/>
              <a:t>peripheral blood, skin, microbes, hair </a:t>
            </a:r>
            <a:r>
              <a:rPr lang="en-US" dirty="0" smtClean="0"/>
              <a:t>and/or saliva</a:t>
            </a:r>
          </a:p>
          <a:p>
            <a:endParaRPr lang="en-US" dirty="0"/>
          </a:p>
          <a:p>
            <a:r>
              <a:rPr lang="en-US" dirty="0" smtClean="0"/>
              <a:t>DNA amplification requires template </a:t>
            </a:r>
            <a:r>
              <a:rPr lang="en-US" dirty="0"/>
              <a:t>DNA, primers, nucleotides, and DNA </a:t>
            </a:r>
            <a:r>
              <a:rPr lang="en-US" dirty="0" smtClean="0"/>
              <a:t>polymerase to be added into a thermal cycler for amplification to proceed: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3277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PCR Process 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27616" r="6371"/>
          <a:stretch/>
        </p:blipFill>
        <p:spPr>
          <a:xfrm>
            <a:off x="719667" y="1219200"/>
            <a:ext cx="6233160" cy="42726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694" y="3047602"/>
            <a:ext cx="1679787" cy="50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 denaturation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71360" y="1219200"/>
            <a:ext cx="37761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Denaturation </a:t>
            </a:r>
            <a:r>
              <a:rPr lang="mr-IN" dirty="0" smtClean="0"/>
              <a:t>–</a:t>
            </a:r>
            <a:r>
              <a:rPr lang="en-US" dirty="0" smtClean="0"/>
              <a:t> heat solution above melting point to cause DNA strand separation </a:t>
            </a:r>
          </a:p>
          <a:p>
            <a:pPr marL="342900" indent="-342900">
              <a:buAutoNum type="arabicPeriod"/>
            </a:pPr>
            <a:r>
              <a:rPr lang="en-US" dirty="0" smtClean="0"/>
              <a:t>Hybridization: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Lower temperature to allow primer binding to DNA target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Raise temperature</a:t>
            </a:r>
          </a:p>
          <a:p>
            <a:pPr marL="800100" lvl="1" indent="-342900">
              <a:buAutoNum type="arabicPeriod"/>
            </a:pPr>
            <a:endParaRPr lang="en-US" dirty="0"/>
          </a:p>
          <a:p>
            <a:pPr marL="800100" lvl="1" indent="-342900">
              <a:buAutoNum type="arabicPeriod"/>
            </a:pPr>
            <a:endParaRPr lang="en-US" dirty="0" smtClean="0"/>
          </a:p>
          <a:p>
            <a:pPr marL="800100" lvl="1" indent="-342900">
              <a:buAutoNum type="arabicPeriod"/>
            </a:pPr>
            <a:r>
              <a:rPr lang="en-US" dirty="0" smtClean="0"/>
              <a:t>DNA polymerase extends primers by adding nucleotides and builds the strands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3423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 Specific Tests: (IHC) Immunohistochemistry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  IHC </a:t>
            </a:r>
            <a:r>
              <a:rPr lang="en-US" sz="2400" dirty="0" smtClean="0"/>
              <a:t>shows distribution &amp; localization </a:t>
            </a:r>
            <a:r>
              <a:rPr lang="en-US" sz="2400" dirty="0"/>
              <a:t>of biomarkers </a:t>
            </a:r>
            <a:r>
              <a:rPr lang="en-US" sz="2400" dirty="0" smtClean="0"/>
              <a:t>in a </a:t>
            </a:r>
            <a:r>
              <a:rPr lang="en-US" sz="2400" dirty="0"/>
              <a:t>cell or </a:t>
            </a:r>
            <a:r>
              <a:rPr lang="en-US" sz="2400" dirty="0" smtClean="0"/>
              <a:t>tissue</a:t>
            </a:r>
          </a:p>
          <a:p>
            <a:pPr lvl="1"/>
            <a:r>
              <a:rPr lang="en-US" sz="2000" dirty="0" smtClean="0"/>
              <a:t>Targets ab/ag of interest </a:t>
            </a:r>
            <a:r>
              <a:rPr lang="en-US" sz="2000" dirty="0"/>
              <a:t> </a:t>
            </a:r>
            <a:r>
              <a:rPr lang="en-US" sz="2000" dirty="0" smtClean="0"/>
              <a:t>through immunological</a:t>
            </a:r>
            <a:r>
              <a:rPr lang="en-US" sz="2000" dirty="0"/>
              <a:t>, anatomical, and biochemical techniques </a:t>
            </a:r>
            <a:r>
              <a:rPr lang="en-US" sz="2000" dirty="0" smtClean="0"/>
              <a:t>to identify specific tissue components</a:t>
            </a:r>
            <a:endParaRPr lang="en-US" sz="2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96116202"/>
              </p:ext>
            </p:extLst>
          </p:nvPr>
        </p:nvGraphicFramePr>
        <p:xfrm>
          <a:off x="5410201" y="2709334"/>
          <a:ext cx="5452533" cy="392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eft Brace 4"/>
          <p:cNvSpPr/>
          <p:nvPr/>
        </p:nvSpPr>
        <p:spPr>
          <a:xfrm>
            <a:off x="3268133" y="2980267"/>
            <a:ext cx="1049867" cy="338666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35101" y="4484701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IHC Procedure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07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endParaRPr lang="en-US" sz="2400" dirty="0" smtClean="0"/>
          </a:p>
          <a:p>
            <a:pPr>
              <a:buFont typeface="Arial" charset="0"/>
              <a:buChar char="•"/>
            </a:pPr>
            <a:r>
              <a:rPr lang="en-US" sz="2400" dirty="0" smtClean="0"/>
              <a:t>R. rickettsii</a:t>
            </a:r>
            <a:r>
              <a:rPr lang="en-US" sz="2400" dirty="0" smtClean="0">
                <a:sym typeface="Wingdings"/>
              </a:rPr>
              <a:t> causes Rocky Mountain Spotted Fever (RMSF)</a:t>
            </a:r>
          </a:p>
          <a:p>
            <a:pPr lvl="1">
              <a:buFont typeface="Arial" charset="0"/>
              <a:buChar char="•"/>
            </a:pPr>
            <a:r>
              <a:rPr lang="en-US" sz="2000" u="sng" dirty="0" smtClean="0">
                <a:sym typeface="Wingdings"/>
              </a:rPr>
              <a:t>RMSF</a:t>
            </a:r>
            <a:r>
              <a:rPr lang="en-US" sz="2000" dirty="0" smtClean="0">
                <a:sym typeface="Wingdings"/>
              </a:rPr>
              <a:t> = specific illness that falls within the broader class of Spotted Fever</a:t>
            </a:r>
          </a:p>
          <a:p>
            <a:pPr>
              <a:buFont typeface="Arial" charset="0"/>
              <a:buChar char="•"/>
            </a:pPr>
            <a:endParaRPr lang="en-US" sz="2400" dirty="0">
              <a:sym typeface="Wingdings"/>
            </a:endParaRPr>
          </a:p>
          <a:p>
            <a:pPr>
              <a:buFont typeface="Arial" charset="0"/>
              <a:buChar char="•"/>
            </a:pPr>
            <a:r>
              <a:rPr lang="en-US" sz="2400" dirty="0" smtClean="0">
                <a:sym typeface="Wingdings"/>
              </a:rPr>
              <a:t>The most common pathogens implicated in cases of R. rickettsii infection are mostly Genus Rickettsia pathogens  yield infections with ~ symptoms to RMSF</a:t>
            </a:r>
          </a:p>
          <a:p>
            <a:pPr>
              <a:buFont typeface="Arial" charset="0"/>
              <a:buChar char="•"/>
            </a:pPr>
            <a:endParaRPr lang="en-US" sz="2400" dirty="0">
              <a:sym typeface="Wingdings"/>
            </a:endParaRPr>
          </a:p>
          <a:p>
            <a:pPr>
              <a:buFont typeface="Arial" charset="0"/>
              <a:buChar char="•"/>
            </a:pPr>
            <a:r>
              <a:rPr lang="en-US" sz="2400" dirty="0" smtClean="0">
                <a:sym typeface="Wingdings"/>
              </a:rPr>
              <a:t>Ticks = vector of infection for most pathogens associated with </a:t>
            </a:r>
            <a:r>
              <a:rPr lang="en-US" sz="2400" dirty="0" err="1" smtClean="0">
                <a:sym typeface="Wingdings"/>
              </a:rPr>
              <a:t>rickettsial</a:t>
            </a:r>
            <a:r>
              <a:rPr lang="en-US" sz="2400" dirty="0" smtClean="0">
                <a:sym typeface="Wingdings"/>
              </a:rPr>
              <a:t> infection </a:t>
            </a:r>
            <a:r>
              <a:rPr lang="en-US" sz="2000" dirty="0" smtClean="0">
                <a:sym typeface="Wingdings"/>
              </a:rPr>
              <a:t> </a:t>
            </a:r>
          </a:p>
          <a:p>
            <a:pPr>
              <a:buFont typeface="Arial" charset="0"/>
              <a:buChar char="•"/>
            </a:pPr>
            <a:endParaRPr lang="en-US" dirty="0" smtClean="0">
              <a:sym typeface="Wingdings"/>
            </a:endParaRPr>
          </a:p>
          <a:p>
            <a:pPr lvl="1">
              <a:buFont typeface="Arial" charset="0"/>
              <a:buChar char="•"/>
            </a:pPr>
            <a:endParaRPr lang="en-US" dirty="0" smtClean="0">
              <a:sym typeface="Wingdings"/>
            </a:endParaRPr>
          </a:p>
          <a:p>
            <a:pPr lvl="1">
              <a:buFont typeface="Arial" charset="0"/>
              <a:buChar char="•"/>
            </a:pPr>
            <a:endParaRPr lang="en-US" dirty="0">
              <a:sym typeface="Wingdings"/>
            </a:endParaRPr>
          </a:p>
          <a:p>
            <a:pPr lvl="1">
              <a:buFont typeface="Arial" charset="0"/>
              <a:buChar char="•"/>
            </a:pPr>
            <a:endParaRPr lang="en-US" dirty="0">
              <a:sym typeface="Wingdings"/>
            </a:endParaRPr>
          </a:p>
          <a:p>
            <a:pPr lvl="8">
              <a:buFont typeface="Arial" charset="0"/>
              <a:buChar char="•"/>
            </a:pPr>
            <a:endParaRPr lang="en-US" dirty="0" smtClean="0">
              <a:sym typeface="Wingdings"/>
            </a:endParaRPr>
          </a:p>
          <a:p>
            <a:pPr lvl="8">
              <a:buFont typeface="Arial" charset="0"/>
              <a:buChar char="•"/>
            </a:pPr>
            <a:endParaRPr lang="en-US" dirty="0">
              <a:sym typeface="Wingdings"/>
            </a:endParaRPr>
          </a:p>
          <a:p>
            <a:pPr lvl="8">
              <a:buFont typeface="Arial" charset="0"/>
              <a:buChar char="•"/>
            </a:pPr>
            <a:endParaRPr lang="en-US" dirty="0" smtClean="0">
              <a:sym typeface="Wingdings"/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Bacterial Pathogens Associated with Rickettsia rickettsii infection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 Specific Test: </a:t>
            </a:r>
            <a:r>
              <a:rPr lang="en-US" dirty="0"/>
              <a:t>Immunofluorescence assay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825625"/>
            <a:ext cx="11082867" cy="4351338"/>
          </a:xfrm>
        </p:spPr>
        <p:txBody>
          <a:bodyPr/>
          <a:lstStyle/>
          <a:p>
            <a:r>
              <a:rPr lang="en-US" u="sng" dirty="0" smtClean="0"/>
              <a:t>Immunofluorescence assay </a:t>
            </a:r>
            <a:r>
              <a:rPr lang="en-US" dirty="0" smtClean="0"/>
              <a:t>(IFA) is a cell imaging technique </a:t>
            </a:r>
            <a:r>
              <a:rPr lang="mr-IN" dirty="0" smtClean="0"/>
              <a:t>–</a:t>
            </a:r>
            <a:r>
              <a:rPr lang="en-US" dirty="0" smtClean="0"/>
              <a:t> Use antibodies to label antigen with fluorescent (FITC) dye</a:t>
            </a:r>
          </a:p>
          <a:p>
            <a:pPr lvl="1"/>
            <a:r>
              <a:rPr lang="en-US" dirty="0"/>
              <a:t>FITC dye used to visualize target antigen under fluorescent microscope</a:t>
            </a:r>
          </a:p>
          <a:p>
            <a:endParaRPr lang="en-US" dirty="0" smtClean="0"/>
          </a:p>
          <a:p>
            <a:r>
              <a:rPr lang="en-US" u="sng" dirty="0" smtClean="0"/>
              <a:t>IFA </a:t>
            </a:r>
            <a:r>
              <a:rPr lang="en-US" dirty="0" smtClean="0">
                <a:sym typeface="Wingdings"/>
              </a:rPr>
              <a:t> used to detect IgG and IgM abs (2 pair serum sample)</a:t>
            </a:r>
          </a:p>
          <a:p>
            <a:endParaRPr lang="en-US" dirty="0" smtClean="0"/>
          </a:p>
          <a:p>
            <a:r>
              <a:rPr lang="en-US" u="sng" dirty="0" smtClean="0"/>
              <a:t>Goal of IFA</a:t>
            </a:r>
            <a:r>
              <a:rPr lang="en-US" dirty="0" smtClean="0"/>
              <a:t>: detect if a 4-fold increase in antibody </a:t>
            </a:r>
            <a:r>
              <a:rPr lang="en-US" dirty="0"/>
              <a:t>titers (Elevated IgG and IgM antibody </a:t>
            </a:r>
            <a:r>
              <a:rPr lang="en-US" dirty="0" smtClean="0"/>
              <a:t>levels) has occurred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 sign that R. rickettsii could be present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2314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 Specific Test: </a:t>
            </a:r>
            <a:r>
              <a:rPr lang="en-US" dirty="0"/>
              <a:t>Immunofluorescence </a:t>
            </a:r>
            <a:r>
              <a:rPr lang="en-US" dirty="0" smtClean="0"/>
              <a:t>assay (cont’d)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825625"/>
            <a:ext cx="11082867" cy="4351338"/>
          </a:xfrm>
        </p:spPr>
        <p:txBody>
          <a:bodyPr/>
          <a:lstStyle/>
          <a:p>
            <a:r>
              <a:rPr lang="en-US" dirty="0" smtClean="0"/>
              <a:t>There are 2 IFA methods i.e. direct v. indirect </a:t>
            </a:r>
            <a:r>
              <a:rPr lang="mr-IN" dirty="0" smtClean="0"/>
              <a:t>–</a:t>
            </a:r>
            <a:r>
              <a:rPr lang="en-US" dirty="0" smtClean="0"/>
              <a:t> allows determination of whether fluorophore is combined to primary or secondary ab</a:t>
            </a:r>
          </a:p>
          <a:p>
            <a:endParaRPr lang="en-US" dirty="0"/>
          </a:p>
          <a:p>
            <a:r>
              <a:rPr lang="en-US" dirty="0" smtClean="0"/>
              <a:t>Collect blood samples for IFA analysis during the acute (early infection) and late infection phases(2-4 weeks later)</a:t>
            </a:r>
          </a:p>
          <a:p>
            <a:pPr lvl="1"/>
            <a:r>
              <a:rPr lang="en-US" dirty="0" smtClean="0"/>
              <a:t>Compare titer levels </a:t>
            </a:r>
            <a:r>
              <a:rPr lang="en-US" dirty="0" smtClean="0">
                <a:sym typeface="Wingdings"/>
              </a:rPr>
              <a:t> looking for 4 fold increase </a:t>
            </a:r>
          </a:p>
          <a:p>
            <a:pPr lvl="1"/>
            <a:r>
              <a:rPr lang="en-US" dirty="0" smtClean="0">
                <a:sym typeface="Wingdings"/>
              </a:rPr>
              <a:t>Considered important for confirming if an infection is present or not</a:t>
            </a:r>
            <a:endParaRPr lang="en-US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023048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 Specific Test: </a:t>
            </a:r>
            <a:r>
              <a:rPr lang="en-US" dirty="0"/>
              <a:t>Immunofluorescence assay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7556418"/>
              </p:ext>
            </p:extLst>
          </p:nvPr>
        </p:nvGraphicFramePr>
        <p:xfrm>
          <a:off x="372533" y="1100667"/>
          <a:ext cx="10981267" cy="507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7274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 Specific Test: ELISA/Western Blot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tier test : usually used to diagnose Lyme disease</a:t>
            </a:r>
          </a:p>
          <a:p>
            <a:pPr lvl="1"/>
            <a:r>
              <a:rPr lang="en-US" u="sng" dirty="0" smtClean="0"/>
              <a:t>First</a:t>
            </a:r>
            <a:r>
              <a:rPr lang="en-US" dirty="0" smtClean="0"/>
              <a:t>: ELISA </a:t>
            </a:r>
            <a:r>
              <a:rPr lang="en-US" dirty="0" smtClean="0">
                <a:sym typeface="Wingdings"/>
              </a:rPr>
              <a:t> </a:t>
            </a:r>
            <a:r>
              <a:rPr lang="en-US" u="sng" dirty="0" smtClean="0">
                <a:sym typeface="Wingdings"/>
              </a:rPr>
              <a:t>Second</a:t>
            </a:r>
            <a:r>
              <a:rPr lang="en-US" dirty="0" smtClean="0">
                <a:sym typeface="Wingdings"/>
              </a:rPr>
              <a:t>: Western Blot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1. ELISA serum test performed to detect antibody presence in blood </a:t>
            </a:r>
            <a:r>
              <a:rPr lang="en-US" dirty="0" smtClean="0">
                <a:sym typeface="Wingdings"/>
              </a:rPr>
              <a:t> 2. Western blot performed to see if test is positive for infection (looking for IgM and IgG antibodies)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55043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 Specific Test: ELISA</a:t>
            </a:r>
            <a:r>
              <a:rPr lang="en-US" dirty="0"/>
              <a:t> </a:t>
            </a:r>
            <a:r>
              <a:rPr lang="en-US" dirty="0" smtClean="0"/>
              <a:t>Procedure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895048"/>
              </p:ext>
            </p:extLst>
          </p:nvPr>
        </p:nvGraphicFramePr>
        <p:xfrm>
          <a:off x="355600" y="994040"/>
          <a:ext cx="16052799" cy="863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68393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 Specific Test: Western Blot Procedure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Run protein mixture through gel electrophoresis</a:t>
            </a:r>
          </a:p>
          <a:p>
            <a:pPr marL="685800" lvl="2">
              <a:spcBef>
                <a:spcPts val="1000"/>
              </a:spcBef>
            </a:pPr>
            <a:r>
              <a:rPr lang="en-US" dirty="0"/>
              <a:t>Size based separation </a:t>
            </a:r>
            <a:r>
              <a:rPr lang="en-US" dirty="0" smtClean="0"/>
              <a:t>occurs</a:t>
            </a:r>
          </a:p>
          <a:p>
            <a:r>
              <a:rPr lang="en-US" dirty="0" smtClean="0"/>
              <a:t>2. Electrophoretically transfer proteins to membrane</a:t>
            </a:r>
          </a:p>
          <a:p>
            <a:pPr lvl="1"/>
            <a:r>
              <a:rPr lang="en-US" dirty="0" smtClean="0"/>
              <a:t>Negatively charged proteins transfer from gel to membrane</a:t>
            </a:r>
          </a:p>
          <a:p>
            <a:r>
              <a:rPr lang="en-US" dirty="0" smtClean="0"/>
              <a:t>3. Wash </a:t>
            </a:r>
            <a:r>
              <a:rPr lang="en-US" dirty="0"/>
              <a:t>to remove unbound </a:t>
            </a:r>
            <a:r>
              <a:rPr lang="en-US" dirty="0" smtClean="0"/>
              <a:t>ab</a:t>
            </a:r>
          </a:p>
          <a:p>
            <a:pPr marL="685800" lvl="2">
              <a:spcBef>
                <a:spcPts val="1000"/>
              </a:spcBef>
            </a:pPr>
            <a:r>
              <a:rPr lang="en-US" dirty="0"/>
              <a:t>(Nonfat dried milk solution blocks nonspecific ab binding to membrane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4. Film band becomes visible </a:t>
            </a:r>
            <a:r>
              <a:rPr lang="en-US" dirty="0" smtClean="0">
                <a:sym typeface="Wingdings"/>
              </a:rPr>
              <a:t> band consists of bound ab to target protein</a:t>
            </a:r>
          </a:p>
          <a:p>
            <a:pPr lvl="1"/>
            <a:r>
              <a:rPr lang="en-US" dirty="0" smtClean="0">
                <a:sym typeface="Wingdings"/>
              </a:rPr>
              <a:t>Thickness correlates to amount of protein present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1602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Expected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077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Test 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026859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37159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Test 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9245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9230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1. Blood </a:t>
            </a:r>
            <a:r>
              <a:rPr lang="en-US" b="1" dirty="0"/>
              <a:t>Smear </a:t>
            </a:r>
            <a:r>
              <a:rPr lang="en-US" b="1" dirty="0" smtClean="0"/>
              <a:t>Microscopy results</a:t>
            </a:r>
            <a:endParaRPr lang="en-US" dirty="0"/>
          </a:p>
          <a:p>
            <a:pPr lvl="1"/>
            <a:r>
              <a:rPr lang="en-US" dirty="0"/>
              <a:t>Reveal morulae (clusters of cells in host monocyte vacuoles) for </a:t>
            </a:r>
            <a:r>
              <a:rPr lang="en-US" dirty="0" err="1"/>
              <a:t>ehrlichial</a:t>
            </a:r>
            <a:r>
              <a:rPr lang="en-US" dirty="0"/>
              <a:t> or </a:t>
            </a:r>
            <a:r>
              <a:rPr lang="en-US" dirty="0" err="1"/>
              <a:t>anaplasma</a:t>
            </a:r>
            <a:r>
              <a:rPr lang="en-US" dirty="0"/>
              <a:t> infection</a:t>
            </a:r>
          </a:p>
          <a:p>
            <a:pPr lvl="1"/>
            <a:r>
              <a:rPr lang="en-US" dirty="0"/>
              <a:t>Insensitive diagnostic </a:t>
            </a:r>
            <a:endParaRPr lang="en-US" dirty="0"/>
          </a:p>
          <a:p>
            <a:r>
              <a:rPr lang="en-US" b="1" dirty="0" smtClean="0"/>
              <a:t>2. ELISA results</a:t>
            </a:r>
            <a:endParaRPr lang="en-US" dirty="0"/>
          </a:p>
          <a:p>
            <a:pPr lvl="1"/>
            <a:r>
              <a:rPr lang="en-US" dirty="0" smtClean="0"/>
              <a:t>Results can’t be </a:t>
            </a:r>
            <a:r>
              <a:rPr lang="en-US" dirty="0"/>
              <a:t>used effectively to monitor increases of decreases in antibody titer</a:t>
            </a:r>
          </a:p>
          <a:p>
            <a:r>
              <a:rPr lang="en-US" b="1" dirty="0" smtClean="0"/>
              <a:t>3. Indirect </a:t>
            </a:r>
            <a:r>
              <a:rPr lang="en-US" b="1" dirty="0"/>
              <a:t>Immunofluorescence Assay (IFA</a:t>
            </a:r>
            <a:r>
              <a:rPr lang="en-US" b="1" dirty="0" smtClean="0"/>
              <a:t>) results</a:t>
            </a:r>
            <a:endParaRPr lang="en-US" dirty="0"/>
          </a:p>
          <a:p>
            <a:pPr lvl="1"/>
            <a:r>
              <a:rPr lang="en-US" dirty="0" smtClean="0"/>
              <a:t>IgG </a:t>
            </a:r>
            <a:r>
              <a:rPr lang="en-US" dirty="0"/>
              <a:t>and IgM antibodies from blood samples collected early (acute) and late (convalescent) in the disease are used for diagnosis.</a:t>
            </a:r>
          </a:p>
          <a:p>
            <a:pPr lvl="1"/>
            <a:r>
              <a:rPr lang="en-US" dirty="0" smtClean="0"/>
              <a:t>increased </a:t>
            </a:r>
            <a:r>
              <a:rPr lang="en-US" dirty="0"/>
              <a:t>IgM titers by the end of the first week of illness. </a:t>
            </a:r>
            <a:endParaRPr lang="en-US" dirty="0"/>
          </a:p>
          <a:p>
            <a:pPr lvl="1"/>
            <a:r>
              <a:rPr lang="en-US" dirty="0" smtClean="0"/>
              <a:t>IgG </a:t>
            </a:r>
            <a:r>
              <a:rPr lang="en-US" dirty="0"/>
              <a:t>antibody generally do not appear until 7-10 days after the onset of illness.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esting </a:t>
            </a:r>
            <a:r>
              <a:rPr lang="en-US" dirty="0"/>
              <a:t>two sequential serum </a:t>
            </a:r>
            <a:r>
              <a:rPr lang="en-US" dirty="0" smtClean="0"/>
              <a:t>is more </a:t>
            </a:r>
            <a:r>
              <a:rPr lang="en-US" dirty="0"/>
              <a:t>important in confirming acute infection with </a:t>
            </a:r>
            <a:r>
              <a:rPr lang="en-US" dirty="0" err="1"/>
              <a:t>rickettsial</a:t>
            </a:r>
            <a:r>
              <a:rPr lang="en-US" dirty="0"/>
              <a:t> agents - </a:t>
            </a:r>
            <a:r>
              <a:rPr lang="en-US" dirty="0" smtClean="0"/>
              <a:t>antibody </a:t>
            </a:r>
            <a:r>
              <a:rPr lang="en-US" dirty="0"/>
              <a:t>titers may persist in some patients for years after the original exposure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Limited by timeframe (need at least a week to develop abs)</a:t>
            </a:r>
          </a:p>
          <a:p>
            <a:pPr lvl="1"/>
            <a:r>
              <a:rPr lang="en-US" dirty="0" smtClean="0"/>
              <a:t>Limited by false negatives produced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Test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92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01" y="365125"/>
            <a:ext cx="10676467" cy="5931371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2888974" y="2014330"/>
            <a:ext cx="6586330" cy="76862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334" y="1244481"/>
            <a:ext cx="24045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Some pathogens commonly associated with this infection are a part of the Rickettsia Genus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0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</a:t>
            </a:r>
            <a:r>
              <a:rPr lang="en-US" dirty="0"/>
              <a:t>T</a:t>
            </a:r>
            <a:r>
              <a:rPr lang="en-US" dirty="0" smtClean="0"/>
              <a:t>est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4. Nucleic </a:t>
            </a:r>
            <a:r>
              <a:rPr lang="en-US" b="1" dirty="0"/>
              <a:t>Acid </a:t>
            </a:r>
            <a:r>
              <a:rPr lang="en-US" b="1" dirty="0" smtClean="0"/>
              <a:t>Detection results</a:t>
            </a:r>
            <a:endParaRPr lang="en-US" dirty="0"/>
          </a:p>
          <a:p>
            <a:pPr lvl="1"/>
            <a:r>
              <a:rPr lang="en-US" dirty="0"/>
              <a:t>PCR </a:t>
            </a:r>
            <a:r>
              <a:rPr lang="en-US" dirty="0" smtClean="0"/>
              <a:t>provides </a:t>
            </a:r>
            <a:r>
              <a:rPr lang="en-US" dirty="0"/>
              <a:t>diagnosis </a:t>
            </a:r>
            <a:r>
              <a:rPr lang="en-US" dirty="0" smtClean="0"/>
              <a:t>able to differentiate </a:t>
            </a:r>
            <a:r>
              <a:rPr lang="en-US" dirty="0"/>
              <a:t>between different species of </a:t>
            </a:r>
            <a:r>
              <a:rPr lang="en-US" dirty="0" smtClean="0"/>
              <a:t>Rickettsia</a:t>
            </a:r>
            <a:r>
              <a:rPr lang="en-US" dirty="0"/>
              <a:t> </a:t>
            </a:r>
            <a:r>
              <a:rPr lang="en-US" dirty="0" smtClean="0"/>
              <a:t>with assay for 2 </a:t>
            </a:r>
            <a:r>
              <a:rPr lang="en-US" dirty="0"/>
              <a:t>target R. rickettsii genes – 17kDa-protein-encoding gene </a:t>
            </a:r>
            <a:r>
              <a:rPr lang="en-US" dirty="0" smtClean="0"/>
              <a:t>&amp; </a:t>
            </a:r>
            <a:r>
              <a:rPr lang="en-US" dirty="0" err="1" smtClean="0"/>
              <a:t>ompA</a:t>
            </a:r>
            <a:r>
              <a:rPr lang="en-US" dirty="0" smtClean="0"/>
              <a:t> </a:t>
            </a:r>
            <a:r>
              <a:rPr lang="en-US" dirty="0"/>
              <a:t>outer membrane protein gene </a:t>
            </a:r>
            <a:endParaRPr lang="en-US" dirty="0" smtClean="0"/>
          </a:p>
          <a:p>
            <a:pPr lvl="1"/>
            <a:r>
              <a:rPr lang="en-US" dirty="0" smtClean="0"/>
              <a:t>time-consuming process </a:t>
            </a:r>
          </a:p>
          <a:p>
            <a:r>
              <a:rPr lang="en-US" b="1" dirty="0" smtClean="0"/>
              <a:t>5. </a:t>
            </a:r>
            <a:r>
              <a:rPr lang="en-US" b="1" dirty="0" err="1" smtClean="0"/>
              <a:t>Immunohistochemical</a:t>
            </a:r>
            <a:r>
              <a:rPr lang="en-US" b="1" dirty="0" smtClean="0"/>
              <a:t> </a:t>
            </a:r>
            <a:r>
              <a:rPr lang="en-US" b="1" dirty="0"/>
              <a:t>Staining (IHC</a:t>
            </a:r>
            <a:r>
              <a:rPr lang="en-US" b="1" dirty="0" smtClean="0"/>
              <a:t>) results</a:t>
            </a:r>
            <a:endParaRPr lang="en-US" dirty="0"/>
          </a:p>
          <a:p>
            <a:pPr lvl="1"/>
            <a:r>
              <a:rPr lang="en-US" dirty="0" smtClean="0"/>
              <a:t>immunostaining via skin </a:t>
            </a:r>
            <a:r>
              <a:rPr lang="en-US" dirty="0"/>
              <a:t>biopsy of </a:t>
            </a:r>
            <a:r>
              <a:rPr lang="en-US" dirty="0" smtClean="0"/>
              <a:t>rash </a:t>
            </a:r>
            <a:r>
              <a:rPr lang="en-US" dirty="0"/>
              <a:t>prior to therapy or within the first 48 hours after antibiotic therapy </a:t>
            </a:r>
            <a:r>
              <a:rPr lang="en-US" dirty="0" smtClean="0"/>
              <a:t>initiation </a:t>
            </a:r>
            <a:endParaRPr lang="en-US" dirty="0"/>
          </a:p>
          <a:p>
            <a:pPr lvl="1"/>
            <a:r>
              <a:rPr lang="en-US" dirty="0"/>
              <a:t>Detection of spotted fever group antigens found in endothelial cells within foci of vasculitis or perivascular inflammatory infiltrates; via biopsy specimen</a:t>
            </a:r>
          </a:p>
          <a:p>
            <a:pPr lvl="1"/>
            <a:r>
              <a:rPr lang="en-US" dirty="0" smtClean="0"/>
              <a:t>used </a:t>
            </a:r>
            <a:r>
              <a:rPr lang="en-US" dirty="0"/>
              <a:t>to confirm Rocky Mountain spotted fever in otherwise unexplained deaths</a:t>
            </a:r>
          </a:p>
          <a:p>
            <a:pPr lvl="1"/>
            <a:r>
              <a:rPr lang="en-US" dirty="0" smtClean="0"/>
              <a:t>documents </a:t>
            </a:r>
            <a:r>
              <a:rPr lang="en-US" dirty="0"/>
              <a:t>presence of organism before </a:t>
            </a:r>
            <a:r>
              <a:rPr lang="en-US" dirty="0" smtClean="0"/>
              <a:t>antibiotic </a:t>
            </a:r>
            <a:r>
              <a:rPr lang="en-US" dirty="0"/>
              <a:t>treatment </a:t>
            </a:r>
            <a:endParaRPr lang="en-US" dirty="0" smtClean="0"/>
          </a:p>
          <a:p>
            <a:r>
              <a:rPr lang="en-US" b="1" dirty="0" smtClean="0"/>
              <a:t>6. Culture results</a:t>
            </a:r>
            <a:endParaRPr lang="en-US" b="1" dirty="0"/>
          </a:p>
          <a:p>
            <a:pPr lvl="1"/>
            <a:r>
              <a:rPr lang="en-US" dirty="0" smtClean="0"/>
              <a:t>BSL-3 (bio security level) </a:t>
            </a:r>
            <a:r>
              <a:rPr lang="en-US" dirty="0"/>
              <a:t>agent </a:t>
            </a:r>
            <a:endParaRPr lang="en-US" dirty="0"/>
          </a:p>
          <a:p>
            <a:pPr lvl="1"/>
            <a:r>
              <a:rPr lang="en-US" dirty="0" smtClean="0"/>
              <a:t>Culture and confirm </a:t>
            </a:r>
            <a:r>
              <a:rPr lang="en-US" dirty="0"/>
              <a:t>R. rickettsii with PCR technique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17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488220"/>
              </p:ext>
            </p:extLst>
          </p:nvPr>
        </p:nvGraphicFramePr>
        <p:xfrm>
          <a:off x="-2419690" y="182112"/>
          <a:ext cx="13103087" cy="617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83713"/>
            <a:ext cx="3539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9 commonly implicated pathogens: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58667" y="2670428"/>
            <a:ext cx="3809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Pathogens implicated typically produce symptoms such as </a:t>
            </a:r>
            <a:r>
              <a:rPr lang="en-US" dirty="0" smtClean="0">
                <a:solidFill>
                  <a:srgbClr val="FF0000"/>
                </a:solidFill>
              </a:rPr>
              <a:t>fever, rashes, body aches and pains, </a:t>
            </a:r>
            <a:r>
              <a:rPr lang="en-US" dirty="0" smtClean="0"/>
              <a:t>and are transmitted through ticks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2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Bacterial Pathogens Associated with Rickettsia rickettsii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1822279"/>
              </p:ext>
            </p:extLst>
          </p:nvPr>
        </p:nvGraphicFramePr>
        <p:xfrm>
          <a:off x="1676400" y="184255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Left Brace 6"/>
          <p:cNvSpPr/>
          <p:nvPr/>
        </p:nvSpPr>
        <p:spPr>
          <a:xfrm>
            <a:off x="1168400" y="2079360"/>
            <a:ext cx="508000" cy="387773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8533" y="2991200"/>
            <a:ext cx="13038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3 yield eschar(dark scab) or ulceration at site of tick bite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21469" y="3868363"/>
            <a:ext cx="35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50534" y="2525610"/>
            <a:ext cx="35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1</a:t>
            </a:r>
            <a:endParaRPr lang="en-US" sz="2400"/>
          </a:p>
        </p:txBody>
      </p:sp>
      <p:sp>
        <p:nvSpPr>
          <p:cNvPr id="11" name="TextBox 10"/>
          <p:cNvSpPr txBox="1"/>
          <p:nvPr/>
        </p:nvSpPr>
        <p:spPr>
          <a:xfrm>
            <a:off x="2125132" y="5161129"/>
            <a:ext cx="651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451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F858156E-D94E-4ABC-AA3F-38514FC934C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26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DEE5C6BA-FE2A-4C38-8D88-E70C06E54F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940BC0AA-98B4-4060-AB84-F1CC5B324B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5" name="Freeform 68">
            <a:extLst>
              <a:ext uri="{FF2B5EF4-FFF2-40B4-BE49-F238E27FC236}">
                <a16:creationId xmlns:a16="http://schemas.microsoft.com/office/drawing/2014/main" xmlns="" id="{FEBD362A-CC27-47D9-8FC3-A5E91BA0760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5296" y="2922177"/>
            <a:ext cx="4956705" cy="3945299"/>
          </a:xfrm>
          <a:custGeom>
            <a:avLst/>
            <a:gdLst>
              <a:gd name="connsiteX0" fmla="*/ 2718646 w 4956705"/>
              <a:gd name="connsiteY0" fmla="*/ 0 h 3945299"/>
              <a:gd name="connsiteX1" fmla="*/ 4816486 w 4956705"/>
              <a:gd name="connsiteY1" fmla="*/ 989335 h 3945299"/>
              <a:gd name="connsiteX2" fmla="*/ 4956705 w 4956705"/>
              <a:gd name="connsiteY2" fmla="*/ 1176848 h 3945299"/>
              <a:gd name="connsiteX3" fmla="*/ 4956705 w 4956705"/>
              <a:gd name="connsiteY3" fmla="*/ 3945299 h 3945299"/>
              <a:gd name="connsiteX4" fmla="*/ 294783 w 4956705"/>
              <a:gd name="connsiteY4" fmla="*/ 3945299 h 3945299"/>
              <a:gd name="connsiteX5" fmla="*/ 213645 w 4956705"/>
              <a:gd name="connsiteY5" fmla="*/ 3776866 h 3945299"/>
              <a:gd name="connsiteX6" fmla="*/ 0 w 4956705"/>
              <a:gd name="connsiteY6" fmla="*/ 2718646 h 3945299"/>
              <a:gd name="connsiteX7" fmla="*/ 2718646 w 4956705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6705" h="3945299">
                <a:moveTo>
                  <a:pt x="2718646" y="0"/>
                </a:moveTo>
                <a:cubicBezTo>
                  <a:pt x="3563221" y="0"/>
                  <a:pt x="4317846" y="385123"/>
                  <a:pt x="4816486" y="989335"/>
                </a:cubicBezTo>
                <a:lnTo>
                  <a:pt x="4956705" y="1176848"/>
                </a:lnTo>
                <a:lnTo>
                  <a:pt x="4956705" y="3945299"/>
                </a:lnTo>
                <a:lnTo>
                  <a:pt x="294783" y="3945299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4939" r="-2" b="-2"/>
          <a:stretch/>
        </p:blipFill>
        <p:spPr>
          <a:xfrm>
            <a:off x="7399326" y="3086207"/>
            <a:ext cx="4792674" cy="3781268"/>
          </a:xfrm>
          <a:custGeom>
            <a:avLst/>
            <a:gdLst>
              <a:gd name="connsiteX0" fmla="*/ 2554615 w 4792674"/>
              <a:gd name="connsiteY0" fmla="*/ 0 h 3781268"/>
              <a:gd name="connsiteX1" fmla="*/ 4672942 w 4792674"/>
              <a:gd name="connsiteY1" fmla="*/ 1126306 h 3781268"/>
              <a:gd name="connsiteX2" fmla="*/ 4792674 w 4792674"/>
              <a:gd name="connsiteY2" fmla="*/ 1323391 h 3781268"/>
              <a:gd name="connsiteX3" fmla="*/ 4792674 w 4792674"/>
              <a:gd name="connsiteY3" fmla="*/ 3781268 h 3781268"/>
              <a:gd name="connsiteX4" fmla="*/ 313779 w 4792674"/>
              <a:gd name="connsiteY4" fmla="*/ 3781268 h 3781268"/>
              <a:gd name="connsiteX5" fmla="*/ 308328 w 4792674"/>
              <a:gd name="connsiteY5" fmla="*/ 3772297 h 3781268"/>
              <a:gd name="connsiteX6" fmla="*/ 0 w 4792674"/>
              <a:gd name="connsiteY6" fmla="*/ 2554615 h 3781268"/>
              <a:gd name="connsiteX7" fmla="*/ 2554615 w 4792674"/>
              <a:gd name="connsiteY7" fmla="*/ 0 h 378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2674" h="3781268">
                <a:moveTo>
                  <a:pt x="2554615" y="0"/>
                </a:moveTo>
                <a:cubicBezTo>
                  <a:pt x="3436412" y="0"/>
                  <a:pt x="4213859" y="446774"/>
                  <a:pt x="4672942" y="1126306"/>
                </a:cubicBezTo>
                <a:lnTo>
                  <a:pt x="4792674" y="1323391"/>
                </a:lnTo>
                <a:lnTo>
                  <a:pt x="4792674" y="3781268"/>
                </a:lnTo>
                <a:lnTo>
                  <a:pt x="313779" y="3781268"/>
                </a:lnTo>
                <a:lnTo>
                  <a:pt x="308328" y="3772297"/>
                </a:lnTo>
                <a:cubicBezTo>
                  <a:pt x="111694" y="3410325"/>
                  <a:pt x="0" y="2995514"/>
                  <a:pt x="0" y="2554615"/>
                </a:cubicBezTo>
                <a:cubicBezTo>
                  <a:pt x="0" y="1143740"/>
                  <a:pt x="1143740" y="0"/>
                  <a:pt x="255461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57" name="Freeform 60">
            <a:extLst>
              <a:ext uri="{FF2B5EF4-FFF2-40B4-BE49-F238E27FC236}">
                <a16:creationId xmlns:a16="http://schemas.microsoft.com/office/drawing/2014/main" xmlns="" id="{DE9FA85F-F0FB-4952-A05F-04CC67B18EE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3099" y="1"/>
            <a:ext cx="3960192" cy="2251543"/>
          </a:xfrm>
          <a:custGeom>
            <a:avLst/>
            <a:gdLst>
              <a:gd name="connsiteX0" fmla="*/ 20753 w 3960192"/>
              <a:gd name="connsiteY0" fmla="*/ 0 h 2251543"/>
              <a:gd name="connsiteX1" fmla="*/ 3939439 w 3960192"/>
              <a:gd name="connsiteY1" fmla="*/ 0 h 2251543"/>
              <a:gd name="connsiteX2" fmla="*/ 3949969 w 3960192"/>
              <a:gd name="connsiteY2" fmla="*/ 68994 h 2251543"/>
              <a:gd name="connsiteX3" fmla="*/ 3960192 w 3960192"/>
              <a:gd name="connsiteY3" fmla="*/ 271447 h 2251543"/>
              <a:gd name="connsiteX4" fmla="*/ 1980096 w 3960192"/>
              <a:gd name="connsiteY4" fmla="*/ 2251543 h 2251543"/>
              <a:gd name="connsiteX5" fmla="*/ 0 w 3960192"/>
              <a:gd name="connsiteY5" fmla="*/ 271447 h 2251543"/>
              <a:gd name="connsiteX6" fmla="*/ 10223 w 3960192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251543">
                <a:moveTo>
                  <a:pt x="20753" y="0"/>
                </a:moveTo>
                <a:lnTo>
                  <a:pt x="3939439" y="0"/>
                </a:lnTo>
                <a:lnTo>
                  <a:pt x="3949969" y="68994"/>
                </a:lnTo>
                <a:cubicBezTo>
                  <a:pt x="3956729" y="135559"/>
                  <a:pt x="3960192" y="203099"/>
                  <a:pt x="3960192" y="271447"/>
                </a:cubicBezTo>
                <a:cubicBezTo>
                  <a:pt x="3960192" y="1365024"/>
                  <a:pt x="3073673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3" y="6899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41888" r="1" b="19555"/>
          <a:stretch/>
        </p:blipFill>
        <p:spPr>
          <a:xfrm>
            <a:off x="6632714" y="1"/>
            <a:ext cx="3674754" cy="2106932"/>
          </a:xfrm>
          <a:custGeom>
            <a:avLst/>
            <a:gdLst>
              <a:gd name="connsiteX0" fmla="*/ 21954 w 3674754"/>
              <a:gd name="connsiteY0" fmla="*/ 0 h 2106932"/>
              <a:gd name="connsiteX1" fmla="*/ 3652800 w 3674754"/>
              <a:gd name="connsiteY1" fmla="*/ 0 h 2106932"/>
              <a:gd name="connsiteX2" fmla="*/ 3665268 w 3674754"/>
              <a:gd name="connsiteY2" fmla="*/ 81694 h 2106932"/>
              <a:gd name="connsiteX3" fmla="*/ 3674754 w 3674754"/>
              <a:gd name="connsiteY3" fmla="*/ 269555 h 2106932"/>
              <a:gd name="connsiteX4" fmla="*/ 1837377 w 3674754"/>
              <a:gd name="connsiteY4" fmla="*/ 2106932 h 2106932"/>
              <a:gd name="connsiteX5" fmla="*/ 0 w 3674754"/>
              <a:gd name="connsiteY5" fmla="*/ 269555 h 2106932"/>
              <a:gd name="connsiteX6" fmla="*/ 9486 w 3674754"/>
              <a:gd name="connsiteY6" fmla="*/ 81694 h 210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4754" h="2106932">
                <a:moveTo>
                  <a:pt x="21954" y="0"/>
                </a:moveTo>
                <a:lnTo>
                  <a:pt x="3652800" y="0"/>
                </a:lnTo>
                <a:lnTo>
                  <a:pt x="3665268" y="81694"/>
                </a:lnTo>
                <a:cubicBezTo>
                  <a:pt x="3671541" y="143461"/>
                  <a:pt x="3674754" y="206133"/>
                  <a:pt x="3674754" y="269555"/>
                </a:cubicBezTo>
                <a:cubicBezTo>
                  <a:pt x="3674754" y="1284311"/>
                  <a:pt x="2852132" y="2106932"/>
                  <a:pt x="1837377" y="2106932"/>
                </a:cubicBezTo>
                <a:cubicBezTo>
                  <a:pt x="822622" y="2106932"/>
                  <a:pt x="0" y="1284311"/>
                  <a:pt x="0" y="269555"/>
                </a:cubicBezTo>
                <a:cubicBezTo>
                  <a:pt x="0" y="206133"/>
                  <a:pt x="3214" y="143461"/>
                  <a:pt x="9486" y="81694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rgbClr val="000000"/>
                </a:solidFill>
              </a:rPr>
              <a:t>Common Bacterial </a:t>
            </a:r>
            <a:r>
              <a:rPr lang="en-US" sz="3100" dirty="0" smtClean="0">
                <a:solidFill>
                  <a:srgbClr val="000000"/>
                </a:solidFill>
              </a:rPr>
              <a:t>Diseases Associated </a:t>
            </a:r>
            <a:r>
              <a:rPr lang="en-US" sz="3100" dirty="0">
                <a:solidFill>
                  <a:srgbClr val="000000"/>
                </a:solidFill>
              </a:rPr>
              <a:t>with Rickettsia rickettsii: </a:t>
            </a:r>
            <a:r>
              <a:rPr lang="en-US" sz="3100" dirty="0">
                <a:solidFill>
                  <a:srgbClr val="FF0000"/>
                </a:solidFill>
              </a:rPr>
              <a:t>Lyme Disease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anchor="ctr">
            <a:normAutofit/>
          </a:bodyPr>
          <a:lstStyle/>
          <a:p>
            <a:endParaRPr lang="en-US" sz="1600">
              <a:solidFill>
                <a:srgbClr val="000000"/>
              </a:solidFill>
            </a:endParaRPr>
          </a:p>
          <a:p>
            <a:r>
              <a:rPr lang="en-US" sz="1600">
                <a:solidFill>
                  <a:srgbClr val="000000"/>
                </a:solidFill>
              </a:rPr>
              <a:t>The most common tick borne disease in America</a:t>
            </a:r>
          </a:p>
          <a:p>
            <a:endParaRPr lang="en-US" sz="1600">
              <a:solidFill>
                <a:srgbClr val="000000"/>
              </a:solidFill>
            </a:endParaRPr>
          </a:p>
          <a:p>
            <a:r>
              <a:rPr lang="en-US" sz="1600">
                <a:solidFill>
                  <a:srgbClr val="000000"/>
                </a:solidFill>
              </a:rPr>
              <a:t>CDC estimates ~ 300,000 cases per year </a:t>
            </a:r>
          </a:p>
          <a:p>
            <a:endParaRPr lang="en-US" sz="1600">
              <a:solidFill>
                <a:srgbClr val="000000"/>
              </a:solidFill>
            </a:endParaRPr>
          </a:p>
          <a:p>
            <a:r>
              <a:rPr lang="en-US" sz="1600">
                <a:solidFill>
                  <a:srgbClr val="000000"/>
                </a:solidFill>
              </a:rPr>
              <a:t>Lyme disease is often associated with the R. rickettsii infection because it produces similar symptoms: </a:t>
            </a:r>
          </a:p>
          <a:p>
            <a:pPr lvl="1"/>
            <a:r>
              <a:rPr lang="en-US" sz="1600">
                <a:solidFill>
                  <a:srgbClr val="000000"/>
                </a:solidFill>
              </a:rPr>
              <a:t>fever, headache, characteristic rashes</a:t>
            </a:r>
          </a:p>
          <a:p>
            <a:pPr lvl="1"/>
            <a:endParaRPr lang="en-US" sz="1600">
              <a:solidFill>
                <a:srgbClr val="000000"/>
              </a:solidFill>
            </a:endParaRPr>
          </a:p>
          <a:p>
            <a:r>
              <a:rPr lang="en-US" sz="1600">
                <a:solidFill>
                  <a:srgbClr val="000000"/>
                </a:solidFill>
              </a:rPr>
              <a:t>Erythema migrans “bulls-eye” rashes unique to Lyme disease </a:t>
            </a:r>
            <a:r>
              <a:rPr lang="en-US" sz="1600">
                <a:solidFill>
                  <a:srgbClr val="000000"/>
                </a:solidFill>
                <a:sym typeface="Wingdings"/>
              </a:rPr>
              <a:t> </a:t>
            </a:r>
            <a:endParaRPr lang="en-US" sz="1600">
              <a:solidFill>
                <a:srgbClr val="000000"/>
              </a:solidFill>
            </a:endParaRPr>
          </a:p>
          <a:p>
            <a:endParaRPr lang="en-US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0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Bacterial Pathogens Associated with Rickettsia rickettsii (cont’d)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396190"/>
              </p:ext>
            </p:extLst>
          </p:nvPr>
        </p:nvGraphicFramePr>
        <p:xfrm>
          <a:off x="1676400" y="184255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Left Brace 6"/>
          <p:cNvSpPr/>
          <p:nvPr/>
        </p:nvSpPr>
        <p:spPr>
          <a:xfrm>
            <a:off x="1168400" y="2079360"/>
            <a:ext cx="508000" cy="387773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21469" y="3843369"/>
            <a:ext cx="35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150534" y="2525610"/>
            <a:ext cx="35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125132" y="5161129"/>
            <a:ext cx="651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2278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Bacterial Pathogens Associated with Rickettsia rickettsii (cont’d)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114489"/>
              </p:ext>
            </p:extLst>
          </p:nvPr>
        </p:nvGraphicFramePr>
        <p:xfrm>
          <a:off x="1676400" y="184255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Left Brace 6"/>
          <p:cNvSpPr/>
          <p:nvPr/>
        </p:nvSpPr>
        <p:spPr>
          <a:xfrm>
            <a:off x="1168400" y="2079360"/>
            <a:ext cx="508000" cy="387773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21469" y="3843369"/>
            <a:ext cx="35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50534" y="2525610"/>
            <a:ext cx="35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125132" y="5161129"/>
            <a:ext cx="651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579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1964</TotalTime>
  <Words>2321</Words>
  <Application>Microsoft Macintosh PowerPoint</Application>
  <PresentationFormat>Widescreen</PresentationFormat>
  <Paragraphs>303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Calibri</vt:lpstr>
      <vt:lpstr>Calibri Light</vt:lpstr>
      <vt:lpstr>Mangal</vt:lpstr>
      <vt:lpstr>Wingdings</vt:lpstr>
      <vt:lpstr>Arial</vt:lpstr>
      <vt:lpstr>Office Theme</vt:lpstr>
      <vt:lpstr>Rickettsia rickettsii</vt:lpstr>
      <vt:lpstr>1. Common Bacterial Pathogens Associated with Rickettsia rickettsii infection </vt:lpstr>
      <vt:lpstr>Common Bacterial Pathogens Associated with Rickettsia rickettsii infection </vt:lpstr>
      <vt:lpstr>PowerPoint Presentation</vt:lpstr>
      <vt:lpstr>PowerPoint Presentation</vt:lpstr>
      <vt:lpstr>Common Bacterial Pathogens Associated with Rickettsia rickettsii</vt:lpstr>
      <vt:lpstr>Common Bacterial Diseases Associated with Rickettsia rickettsii: Lyme Disease </vt:lpstr>
      <vt:lpstr>Common Bacterial Pathogens Associated with Rickettsia rickettsii (cont’d)</vt:lpstr>
      <vt:lpstr>Common Bacterial Pathogens Associated with Rickettsia rickettsii (cont’d)</vt:lpstr>
      <vt:lpstr>Ticks are the vector for many diseases including R. rickettsii</vt:lpstr>
      <vt:lpstr>Diagnosing Rickettsioses</vt:lpstr>
      <vt:lpstr>2. Samples taken back to the lab are important for diagnosis</vt:lpstr>
      <vt:lpstr>Clinical Diagnosis of Rickettsioses is Challenging </vt:lpstr>
      <vt:lpstr>Isolation &amp; Diagnosis of Rickettsia </vt:lpstr>
      <vt:lpstr>Isolation &amp; Diagnosis of Rickettsia: 1. Skin Biopsy Procedure</vt:lpstr>
      <vt:lpstr>The Role of PCR in Diagnosis</vt:lpstr>
      <vt:lpstr>2. Blood Serum Analysis</vt:lpstr>
      <vt:lpstr>2. Blood Serum Analysis (cont’d)</vt:lpstr>
      <vt:lpstr>Diagnostic Testing Protocols</vt:lpstr>
      <vt:lpstr>Diagnostic Testing Protocols (cont’d)</vt:lpstr>
      <vt:lpstr>Diagnostic Testing Protocol</vt:lpstr>
      <vt:lpstr>3. What tests will be performed? </vt:lpstr>
      <vt:lpstr>PowerPoint Presentation</vt:lpstr>
      <vt:lpstr>Nonspecific Tests: Complete Blood Count (CBC) </vt:lpstr>
      <vt:lpstr>Nonspecific Tests: Liver function test, blood urea nitrogen (BUN), creatinine, and urinalysis  </vt:lpstr>
      <vt:lpstr>Nonspecific Tests: Total cell count &amp; turbid metric analysis (on CSF samples) </vt:lpstr>
      <vt:lpstr>Pathogen Specific Tests: PCR</vt:lpstr>
      <vt:lpstr>PCR Process </vt:lpstr>
      <vt:lpstr>Pathogen Specific Tests: (IHC) Immunohistochemistry</vt:lpstr>
      <vt:lpstr>Pathogen Specific Test: Immunofluorescence assay</vt:lpstr>
      <vt:lpstr>Pathogen Specific Test: Immunofluorescence assay (cont’d)</vt:lpstr>
      <vt:lpstr>Pathogen Specific Test: Immunofluorescence assay</vt:lpstr>
      <vt:lpstr>Pathogen Specific Test: ELISA/Western Blot</vt:lpstr>
      <vt:lpstr>Pathogen Specific Test: ELISA Procedure</vt:lpstr>
      <vt:lpstr>Pathogen Specific Test: Western Blot Procedure</vt:lpstr>
      <vt:lpstr>4. Expected Results</vt:lpstr>
      <vt:lpstr>Expected Test Results</vt:lpstr>
      <vt:lpstr>Expected Test Results</vt:lpstr>
      <vt:lpstr>Expected Test Results</vt:lpstr>
      <vt:lpstr>Expected Test Results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Devante Hernandez</dc:creator>
  <cp:lastModifiedBy>Alex Devante Hernandez</cp:lastModifiedBy>
  <cp:revision>60</cp:revision>
  <dcterms:created xsi:type="dcterms:W3CDTF">2017-11-10T01:40:50Z</dcterms:created>
  <dcterms:modified xsi:type="dcterms:W3CDTF">2017-11-12T05:57:54Z</dcterms:modified>
</cp:coreProperties>
</file>