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n Fields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42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I think you already know but I would cut this if you need to save on time.</p:text>
  </p:cm>
  <p:cm authorId="0" idx="2">
    <p:pos x="6000" y="100"/>
    <p:text>I'm not sure that faculty would be interested in evaluating the repository themselves.  I think focusing on the fact that the Library evaluated the repository level and faculty should evaluate the resource level should be the focus.  So, flip the discussion a bit and focus on resource level eval?</p:text>
  </p:cm>
  <p:cm authorId="0" idx="3">
    <p:pos x="6000" y="200"/>
    <p:text>Try to stay consistent the the language: OERR or OER.  We had to make that distinction in the guide.  OERR - open education resource repository  OER - open education resource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4">
    <p:pos x="6000" y="0"/>
    <p:text>There is a guide for OER (resource level) evaluation here: http://guides.library.ubc.ca/content.php?pid=659422&amp;sid=5526466
May want to link to that.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13330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uides.library.ubc.ca/Level3_OER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library.ubc.ca/Level3_OER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library.ubc.ca/content.php?pid=659422&amp;sid=552646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583250" y="1744650"/>
            <a:ext cx="7772400" cy="155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40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 rtl="0">
              <a:spcBef>
                <a:spcPts val="0"/>
              </a:spcBef>
              <a:buNone/>
            </a:pPr>
            <a:endParaRPr sz="3600"/>
          </a:p>
          <a:p>
            <a:pPr>
              <a:spcBef>
                <a:spcPts val="0"/>
              </a:spcBef>
              <a:buNone/>
            </a:pPr>
            <a:r>
              <a:rPr lang="en" sz="3600"/>
              <a:t>Finding &amp; Assessing Open Education Resource Repositories (OERR)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5675" y="0"/>
            <a:ext cx="2712300" cy="155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06700"/>
            <a:ext cx="2712300" cy="155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58600" y="11376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Finding….</a:t>
            </a:r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50" y="1697400"/>
            <a:ext cx="4124550" cy="333214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x="4787500" y="415800"/>
            <a:ext cx="4124399" cy="45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Internet is littered with “dead” repositories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●"/>
            </a:pPr>
            <a:r>
              <a:rPr lang="en" sz="2400"/>
              <a:t>Can be a frustrating hunt through outdated and forgotten material.</a:t>
            </a:r>
          </a:p>
          <a:p>
            <a:pPr marL="457200" lvl="0" indent="-381000">
              <a:spcBef>
                <a:spcPts val="0"/>
              </a:spcBef>
              <a:buSzPct val="100000"/>
              <a:buChar char="●"/>
            </a:pPr>
            <a:r>
              <a:rPr lang="en" sz="2400"/>
              <a:t>Check the Library guide to (</a:t>
            </a:r>
            <a:r>
              <a:rPr lang="en" sz="2400" i="1"/>
              <a:t>current, high quality</a:t>
            </a:r>
            <a:r>
              <a:rPr lang="en" sz="2400"/>
              <a:t>) Open Education Resource Repositories (OERR):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http://guides.library.ubc.ca/Level3_OERR</a:t>
            </a:r>
            <a:r>
              <a:rPr lang="en" sz="240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Assessing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217975" y="141780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Library: great advice in the guide to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Assessing OERRs</a:t>
            </a:r>
          </a:p>
          <a:p>
            <a:pPr marL="914400" lvl="1" indent="-228600" rtl="0">
              <a:spcBef>
                <a:spcPts val="0"/>
              </a:spcBef>
              <a:buSzPct val="80000"/>
            </a:pPr>
            <a:r>
              <a:rPr lang="en"/>
              <a:t>R</a:t>
            </a:r>
            <a:r>
              <a:rPr lang="en" sz="2400"/>
              <a:t>ubric includes criteria such as </a:t>
            </a:r>
            <a:r>
              <a:rPr lang="en"/>
              <a:t>Intended</a:t>
            </a:r>
            <a:r>
              <a:rPr lang="en" sz="2400"/>
              <a:t> Audience, Subject Coverage, Search &amp; Browsing</a:t>
            </a:r>
            <a:r>
              <a:rPr lang="en"/>
              <a:t>, and </a:t>
            </a:r>
            <a:r>
              <a:rPr lang="en" sz="2400"/>
              <a:t>Licensing &amp; Permissions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Also: currency of content?  Lifecycle policy? Version control?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Top rated OERR include</a:t>
            </a:r>
            <a:r>
              <a:rPr lang="en" sz="2400" b="1"/>
              <a:t> MIT Open Courseware, OER Commons &amp; Merlot.  </a:t>
            </a:r>
            <a:r>
              <a:rPr lang="en" sz="2400"/>
              <a:t>See guide for more detail.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46" name="Shape 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6650" y="0"/>
            <a:ext cx="1951425" cy="164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Assess Content 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37575" y="1389825"/>
            <a:ext cx="8229600" cy="312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Your Subject knowledge: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Level correct?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Description correct?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Accurate content? 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Complete?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Does content deliver pedagogical promises?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See: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http://guides.library.ubc.ca/content.php?pid=659422&amp;sid=5526466</a:t>
            </a:r>
            <a:r>
              <a:rPr lang="en" sz="1400"/>
              <a:t> </a:t>
            </a:r>
            <a:r>
              <a:rPr lang="en" sz="2400"/>
              <a:t>for more </a:t>
            </a:r>
          </a:p>
          <a:p>
            <a:pPr rtl="0">
              <a:spcBef>
                <a:spcPts val="0"/>
              </a:spcBef>
              <a:buNone/>
            </a:pPr>
            <a:endParaRPr sz="1200"/>
          </a:p>
          <a:p>
            <a:pPr lvl="0">
              <a:spcBef>
                <a:spcPts val="0"/>
              </a:spcBef>
              <a:buNone/>
            </a:pPr>
            <a:r>
              <a:rPr lang="en" sz="1200"/>
              <a:t>All graphics/images in this presentation are  CC0 from pixabay.com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0375" y="143750"/>
            <a:ext cx="2738399" cy="165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On-screen Show (16:9)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simple-light</vt:lpstr>
      <vt:lpstr>            Finding &amp; Assessing Open Education Resource Repositories (OERR)</vt:lpstr>
      <vt:lpstr>Finding….</vt:lpstr>
      <vt:lpstr>Assessing</vt:lpstr>
      <vt:lpstr>Assess Content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Finding &amp; Assessing Open Education Resource Repositories (OERR)</dc:title>
  <dc:creator>Parlongo, Shawnna</dc:creator>
  <cp:lastModifiedBy>Parlongo, Shawnna</cp:lastModifiedBy>
  <cp:revision>1</cp:revision>
  <dcterms:modified xsi:type="dcterms:W3CDTF">2015-08-24T19:40:54Z</dcterms:modified>
</cp:coreProperties>
</file>