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384" r:id="rId5"/>
    <p:sldId id="316" r:id="rId6"/>
    <p:sldId id="297" r:id="rId7"/>
    <p:sldId id="380" r:id="rId8"/>
    <p:sldId id="382" r:id="rId9"/>
    <p:sldId id="383" r:id="rId10"/>
    <p:sldId id="306" r:id="rId11"/>
    <p:sldId id="368" r:id="rId12"/>
    <p:sldId id="307" r:id="rId13"/>
    <p:sldId id="367" r:id="rId14"/>
    <p:sldId id="370" r:id="rId15"/>
    <p:sldId id="378" r:id="rId16"/>
    <p:sldId id="361" r:id="rId17"/>
    <p:sldId id="371" r:id="rId18"/>
    <p:sldId id="374" r:id="rId19"/>
    <p:sldId id="373" r:id="rId20"/>
    <p:sldId id="379" r:id="rId21"/>
  </p:sldIdLst>
  <p:sldSz cx="9144000" cy="5143500" type="screen16x9"/>
  <p:notesSz cx="6858000" cy="9144000"/>
  <p:custDataLst>
    <p:tags r:id="rId24"/>
  </p:custDataLst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orient="horz" pos="1188">
          <p15:clr>
            <a:srgbClr val="A4A3A4"/>
          </p15:clr>
        </p15:guide>
        <p15:guide id="3" orient="horz" pos="972">
          <p15:clr>
            <a:srgbClr val="A4A3A4"/>
          </p15:clr>
        </p15:guide>
        <p15:guide id="4" orient="horz" pos="756">
          <p15:clr>
            <a:srgbClr val="A4A3A4"/>
          </p15:clr>
        </p15:guide>
        <p15:guide id="5" orient="horz" pos="1080">
          <p15:clr>
            <a:srgbClr val="A4A3A4"/>
          </p15:clr>
        </p15:guide>
        <p15:guide id="6" orient="horz" pos="1404">
          <p15:clr>
            <a:srgbClr val="A4A3A4"/>
          </p15:clr>
        </p15:guide>
        <p15:guide id="7" orient="horz" pos="1296">
          <p15:clr>
            <a:srgbClr val="A4A3A4"/>
          </p15:clr>
        </p15:guide>
        <p15:guide id="8" orient="horz" pos="864">
          <p15:clr>
            <a:srgbClr val="A4A3A4"/>
          </p15:clr>
        </p15:guide>
        <p15:guide id="9" pos="2880">
          <p15:clr>
            <a:srgbClr val="A4A3A4"/>
          </p15:clr>
        </p15:guide>
        <p15:guide id="10" pos="1728">
          <p15:clr>
            <a:srgbClr val="A4A3A4"/>
          </p15:clr>
        </p15:guide>
        <p15:guide id="11" pos="721">
          <p15:clr>
            <a:srgbClr val="A4A3A4"/>
          </p15:clr>
        </p15:guide>
        <p15:guide id="12" pos="1144">
          <p15:clr>
            <a:srgbClr val="A4A3A4"/>
          </p15:clr>
        </p15:guide>
        <p15:guide id="13" pos="3455">
          <p15:clr>
            <a:srgbClr val="A4A3A4"/>
          </p15:clr>
        </p15:guide>
        <p15:guide id="14" pos="5184">
          <p15:clr>
            <a:srgbClr val="A4A3A4"/>
          </p15:clr>
        </p15:guide>
        <p15:guide id="15" pos="2305">
          <p15:clr>
            <a:srgbClr val="A4A3A4"/>
          </p15:clr>
        </p15:guide>
        <p15:guide id="16" pos="403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B923C"/>
    <a:srgbClr val="0680FF"/>
    <a:srgbClr val="0C2344"/>
    <a:srgbClr val="001835"/>
    <a:srgbClr val="121A2C"/>
    <a:srgbClr val="0E1523"/>
    <a:srgbClr val="0B1934"/>
    <a:srgbClr val="253F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000000-0000-0000-0000-000000000000}" v="116" dt="2026-08-31T21:19:30.13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orient="horz" pos="1188"/>
        <p:guide orient="horz" pos="972"/>
        <p:guide orient="horz" pos="756"/>
        <p:guide orient="horz" pos="1080"/>
        <p:guide orient="horz" pos="1404"/>
        <p:guide orient="horz" pos="1296"/>
        <p:guide orient="horz" pos="864"/>
        <p:guide pos="2880"/>
        <p:guide pos="1728"/>
        <p:guide pos="721"/>
        <p:guide pos="1144"/>
        <p:guide pos="3455"/>
        <p:guide pos="5184"/>
        <p:guide pos="2305"/>
        <p:guide pos="4035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lassen, Debbie" userId="S::debbie.klassen@ubc.ca::f105df6a-135f-498f-b19d-318170bab77c" providerId="AD" clId="Web-{00000000-0000-0000-0000-000000000000}"/>
    <pc:docChg chg="modSld">
      <pc:chgData name="Klassen, Debbie" userId="S::debbie.klassen@ubc.ca::f105df6a-135f-498f-b19d-318170bab77c" providerId="AD" clId="Web-{00000000-0000-0000-0000-000000000000}" dt="2026-08-31T21:19:30.131" v="130"/>
      <pc:docMkLst>
        <pc:docMk/>
      </pc:docMkLst>
      <pc:sldChg chg="modNotes">
        <pc:chgData name="Klassen, Debbie" userId="S::debbie.klassen@ubc.ca::f105df6a-135f-498f-b19d-318170bab77c" providerId="AD" clId="Web-{00000000-0000-0000-0000-000000000000}" dt="2026-08-31T21:06:31.470" v="29"/>
        <pc:sldMkLst>
          <pc:docMk/>
          <pc:sldMk cId="0" sldId="297"/>
        </pc:sldMkLst>
      </pc:sldChg>
      <pc:sldChg chg="modNotes">
        <pc:chgData name="Klassen, Debbie" userId="S::debbie.klassen@ubc.ca::f105df6a-135f-498f-b19d-318170bab77c" providerId="AD" clId="Web-{00000000-0000-0000-0000-000000000000}" dt="2026-08-31T21:07:05.095" v="33"/>
        <pc:sldMkLst>
          <pc:docMk/>
          <pc:sldMk cId="1883235605" sldId="306"/>
        </pc:sldMkLst>
      </pc:sldChg>
      <pc:sldChg chg="modNotes">
        <pc:chgData name="Klassen, Debbie" userId="S::debbie.klassen@ubc.ca::f105df6a-135f-498f-b19d-318170bab77c" providerId="AD" clId="Web-{00000000-0000-0000-0000-000000000000}" dt="2026-08-31T21:07:15.939" v="35"/>
        <pc:sldMkLst>
          <pc:docMk/>
          <pc:sldMk cId="1019118686" sldId="307"/>
        </pc:sldMkLst>
      </pc:sldChg>
      <pc:sldChg chg="modNotes">
        <pc:chgData name="Klassen, Debbie" userId="S::debbie.klassen@ubc.ca::f105df6a-135f-498f-b19d-318170bab77c" providerId="AD" clId="Web-{00000000-0000-0000-0000-000000000000}" dt="2026-08-31T21:06:27.485" v="28"/>
        <pc:sldMkLst>
          <pc:docMk/>
          <pc:sldMk cId="1981392190" sldId="316"/>
        </pc:sldMkLst>
      </pc:sldChg>
      <pc:sldChg chg="modNotes">
        <pc:chgData name="Klassen, Debbie" userId="S::debbie.klassen@ubc.ca::f105df6a-135f-498f-b19d-318170bab77c" providerId="AD" clId="Web-{00000000-0000-0000-0000-000000000000}" dt="2026-08-31T21:07:30.751" v="39"/>
        <pc:sldMkLst>
          <pc:docMk/>
          <pc:sldMk cId="2221049536" sldId="361"/>
        </pc:sldMkLst>
      </pc:sldChg>
      <pc:sldChg chg="delSp modSp modNotes">
        <pc:chgData name="Klassen, Debbie" userId="S::debbie.klassen@ubc.ca::f105df6a-135f-498f-b19d-318170bab77c" providerId="AD" clId="Web-{00000000-0000-0000-0000-000000000000}" dt="2026-08-31T21:17:22.833" v="121"/>
        <pc:sldMkLst>
          <pc:docMk/>
          <pc:sldMk cId="1105848576" sldId="367"/>
        </pc:sldMkLst>
        <pc:spChg chg="mod">
          <ac:chgData name="Klassen, Debbie" userId="S::debbie.klassen@ubc.ca::f105df6a-135f-498f-b19d-318170bab77c" providerId="AD" clId="Web-{00000000-0000-0000-0000-000000000000}" dt="2026-08-31T21:17:22.833" v="121"/>
          <ac:spMkLst>
            <pc:docMk/>
            <pc:sldMk cId="1105848576" sldId="367"/>
            <ac:spMk id="2" creationId="{C6B7559D-2335-E262-B865-8B32BD521E44}"/>
          </ac:spMkLst>
        </pc:spChg>
        <pc:spChg chg="del mod">
          <ac:chgData name="Klassen, Debbie" userId="S::debbie.klassen@ubc.ca::f105df6a-135f-498f-b19d-318170bab77c" providerId="AD" clId="Web-{00000000-0000-0000-0000-000000000000}" dt="2026-08-31T21:17:04.943" v="120"/>
          <ac:spMkLst>
            <pc:docMk/>
            <pc:sldMk cId="1105848576" sldId="367"/>
            <ac:spMk id="4" creationId="{67603D1C-5026-EA04-2B45-9D9E882925D1}"/>
          </ac:spMkLst>
        </pc:spChg>
      </pc:sldChg>
      <pc:sldChg chg="modNotes">
        <pc:chgData name="Klassen, Debbie" userId="S::debbie.klassen@ubc.ca::f105df6a-135f-498f-b19d-318170bab77c" providerId="AD" clId="Web-{00000000-0000-0000-0000-000000000000}" dt="2026-08-31T21:07:09.033" v="34"/>
        <pc:sldMkLst>
          <pc:docMk/>
          <pc:sldMk cId="2252319591" sldId="368"/>
        </pc:sldMkLst>
      </pc:sldChg>
      <pc:sldChg chg="modNotes">
        <pc:chgData name="Klassen, Debbie" userId="S::debbie.klassen@ubc.ca::f105df6a-135f-498f-b19d-318170bab77c" providerId="AD" clId="Web-{00000000-0000-0000-0000-000000000000}" dt="2026-08-31T21:07:26.486" v="37"/>
        <pc:sldMkLst>
          <pc:docMk/>
          <pc:sldMk cId="716265911" sldId="370"/>
        </pc:sldMkLst>
      </pc:sldChg>
      <pc:sldChg chg="modNotes">
        <pc:chgData name="Klassen, Debbie" userId="S::debbie.klassen@ubc.ca::f105df6a-135f-498f-b19d-318170bab77c" providerId="AD" clId="Web-{00000000-0000-0000-0000-000000000000}" dt="2026-08-31T21:07:33.986" v="40"/>
        <pc:sldMkLst>
          <pc:docMk/>
          <pc:sldMk cId="3688838026" sldId="371"/>
        </pc:sldMkLst>
      </pc:sldChg>
      <pc:sldChg chg="modNotes">
        <pc:chgData name="Klassen, Debbie" userId="S::debbie.klassen@ubc.ca::f105df6a-135f-498f-b19d-318170bab77c" providerId="AD" clId="Web-{00000000-0000-0000-0000-000000000000}" dt="2026-08-31T21:07:40.033" v="42"/>
        <pc:sldMkLst>
          <pc:docMk/>
          <pc:sldMk cId="1964501097" sldId="373"/>
        </pc:sldMkLst>
      </pc:sldChg>
      <pc:sldChg chg="modNotes">
        <pc:chgData name="Klassen, Debbie" userId="S::debbie.klassen@ubc.ca::f105df6a-135f-498f-b19d-318170bab77c" providerId="AD" clId="Web-{00000000-0000-0000-0000-000000000000}" dt="2026-08-31T21:07:37.127" v="41"/>
        <pc:sldMkLst>
          <pc:docMk/>
          <pc:sldMk cId="2085878819" sldId="374"/>
        </pc:sldMkLst>
      </pc:sldChg>
      <pc:sldChg chg="addSp delSp modSp modNotes">
        <pc:chgData name="Klassen, Debbie" userId="S::debbie.klassen@ubc.ca::f105df6a-135f-498f-b19d-318170bab77c" providerId="AD" clId="Web-{00000000-0000-0000-0000-000000000000}" dt="2026-08-31T21:19:30.131" v="130"/>
        <pc:sldMkLst>
          <pc:docMk/>
          <pc:sldMk cId="2991922744" sldId="378"/>
        </pc:sldMkLst>
        <pc:spChg chg="add del mod ord">
          <ac:chgData name="Klassen, Debbie" userId="S::debbie.klassen@ubc.ca::f105df6a-135f-498f-b19d-318170bab77c" providerId="AD" clId="Web-{00000000-0000-0000-0000-000000000000}" dt="2026-08-31T21:19:30.131" v="130"/>
          <ac:spMkLst>
            <pc:docMk/>
            <pc:sldMk cId="2991922744" sldId="378"/>
            <ac:spMk id="2" creationId="{F5FAB150-CD7F-7110-C45B-545A012B0B7C}"/>
          </ac:spMkLst>
        </pc:spChg>
        <pc:spChg chg="ord">
          <ac:chgData name="Klassen, Debbie" userId="S::debbie.klassen@ubc.ca::f105df6a-135f-498f-b19d-318170bab77c" providerId="AD" clId="Web-{00000000-0000-0000-0000-000000000000}" dt="2026-08-31T21:18:31.256" v="128"/>
          <ac:spMkLst>
            <pc:docMk/>
            <pc:sldMk cId="2991922744" sldId="378"/>
            <ac:spMk id="3" creationId="{9A3F75F5-31C1-40CC-D5C6-AFDBA67A3D2D}"/>
          </ac:spMkLst>
        </pc:spChg>
        <pc:spChg chg="del mod modVis">
          <ac:chgData name="Klassen, Debbie" userId="S::debbie.klassen@ubc.ca::f105df6a-135f-498f-b19d-318170bab77c" providerId="AD" clId="Web-{00000000-0000-0000-0000-000000000000}" dt="2026-08-31T21:18:28.506" v="127"/>
          <ac:spMkLst>
            <pc:docMk/>
            <pc:sldMk cId="2991922744" sldId="378"/>
            <ac:spMk id="4" creationId="{140F89D1-40F9-0CE1-D5B9-EF1891013C02}"/>
          </ac:spMkLst>
        </pc:spChg>
        <pc:spChg chg="add del mod">
          <ac:chgData name="Klassen, Debbie" userId="S::debbie.klassen@ubc.ca::f105df6a-135f-498f-b19d-318170bab77c" providerId="AD" clId="Web-{00000000-0000-0000-0000-000000000000}" dt="2026-08-31T21:18:23.287" v="126"/>
          <ac:spMkLst>
            <pc:docMk/>
            <pc:sldMk cId="2991922744" sldId="378"/>
            <ac:spMk id="6" creationId="{BD88A3B0-CBD0-4B3E-0074-CEB395AA87B7}"/>
          </ac:spMkLst>
        </pc:spChg>
      </pc:sldChg>
      <pc:sldChg chg="modSp modNotes">
        <pc:chgData name="Klassen, Debbie" userId="S::debbie.klassen@ubc.ca::f105df6a-135f-498f-b19d-318170bab77c" providerId="AD" clId="Web-{00000000-0000-0000-0000-000000000000}" dt="2026-08-31T21:17:24.724" v="122"/>
        <pc:sldMkLst>
          <pc:docMk/>
          <pc:sldMk cId="4153718343" sldId="379"/>
        </pc:sldMkLst>
        <pc:spChg chg="mod">
          <ac:chgData name="Klassen, Debbie" userId="S::debbie.klassen@ubc.ca::f105df6a-135f-498f-b19d-318170bab77c" providerId="AD" clId="Web-{00000000-0000-0000-0000-000000000000}" dt="2026-08-31T21:17:24.724" v="122"/>
          <ac:spMkLst>
            <pc:docMk/>
            <pc:sldMk cId="4153718343" sldId="379"/>
            <ac:spMk id="2" creationId="{4AC7A170-A86B-1243-0876-55161DB48CA7}"/>
          </ac:spMkLst>
        </pc:spChg>
        <pc:picChg chg="mod">
          <ac:chgData name="Klassen, Debbie" userId="S::debbie.klassen@ubc.ca::f105df6a-135f-498f-b19d-318170bab77c" providerId="AD" clId="Web-{00000000-0000-0000-0000-000000000000}" dt="2026-08-31T21:15:23.317" v="100"/>
          <ac:picMkLst>
            <pc:docMk/>
            <pc:sldMk cId="4153718343" sldId="379"/>
            <ac:picMk id="5" creationId="{5550AABA-3BA8-3351-FF22-581D2CEFE642}"/>
          </ac:picMkLst>
        </pc:picChg>
        <pc:picChg chg="mod">
          <ac:chgData name="Klassen, Debbie" userId="S::debbie.klassen@ubc.ca::f105df6a-135f-498f-b19d-318170bab77c" providerId="AD" clId="Web-{00000000-0000-0000-0000-000000000000}" dt="2026-08-31T21:15:49.223" v="108"/>
          <ac:picMkLst>
            <pc:docMk/>
            <pc:sldMk cId="4153718343" sldId="379"/>
            <ac:picMk id="8" creationId="{93EB128E-EC70-9929-08EB-CB70014C206B}"/>
          </ac:picMkLst>
        </pc:picChg>
        <pc:picChg chg="mod">
          <ac:chgData name="Klassen, Debbie" userId="S::debbie.klassen@ubc.ca::f105df6a-135f-498f-b19d-318170bab77c" providerId="AD" clId="Web-{00000000-0000-0000-0000-000000000000}" dt="2026-08-31T21:15:59.067" v="110"/>
          <ac:picMkLst>
            <pc:docMk/>
            <pc:sldMk cId="4153718343" sldId="379"/>
            <ac:picMk id="11" creationId="{E3890CA6-62CC-9979-7007-41EA5D626CE8}"/>
          </ac:picMkLst>
        </pc:picChg>
      </pc:sldChg>
      <pc:sldChg chg="modSp modNotes">
        <pc:chgData name="Klassen, Debbie" userId="S::debbie.klassen@ubc.ca::f105df6a-135f-498f-b19d-318170bab77c" providerId="AD" clId="Web-{00000000-0000-0000-0000-000000000000}" dt="2026-08-31T21:16:32.896" v="114"/>
        <pc:sldMkLst>
          <pc:docMk/>
          <pc:sldMk cId="3094329244" sldId="380"/>
        </pc:sldMkLst>
        <pc:spChg chg="mod">
          <ac:chgData name="Klassen, Debbie" userId="S::debbie.klassen@ubc.ca::f105df6a-135f-498f-b19d-318170bab77c" providerId="AD" clId="Web-{00000000-0000-0000-0000-000000000000}" dt="2026-08-31T21:16:32.896" v="114"/>
          <ac:spMkLst>
            <pc:docMk/>
            <pc:sldMk cId="3094329244" sldId="380"/>
            <ac:spMk id="2" creationId="{6E42146C-15F7-0A09-54E5-B07EFD6B20FB}"/>
          </ac:spMkLst>
        </pc:spChg>
        <pc:picChg chg="mod">
          <ac:chgData name="Klassen, Debbie" userId="S::debbie.klassen@ubc.ca::f105df6a-135f-498f-b19d-318170bab77c" providerId="AD" clId="Web-{00000000-0000-0000-0000-000000000000}" dt="2026-08-31T21:11:08.331" v="56"/>
          <ac:picMkLst>
            <pc:docMk/>
            <pc:sldMk cId="3094329244" sldId="380"/>
            <ac:picMk id="4" creationId="{0176CC8C-A436-43BC-B777-DFC2AC11F37D}"/>
          </ac:picMkLst>
        </pc:picChg>
      </pc:sldChg>
      <pc:sldChg chg="modSp modNotes">
        <pc:chgData name="Klassen, Debbie" userId="S::debbie.klassen@ubc.ca::f105df6a-135f-498f-b19d-318170bab77c" providerId="AD" clId="Web-{00000000-0000-0000-0000-000000000000}" dt="2026-08-31T21:16:35.708" v="115"/>
        <pc:sldMkLst>
          <pc:docMk/>
          <pc:sldMk cId="351841076" sldId="382"/>
        </pc:sldMkLst>
        <pc:spChg chg="mod">
          <ac:chgData name="Klassen, Debbie" userId="S::debbie.klassen@ubc.ca::f105df6a-135f-498f-b19d-318170bab77c" providerId="AD" clId="Web-{00000000-0000-0000-0000-000000000000}" dt="2026-08-31T21:16:35.708" v="115"/>
          <ac:spMkLst>
            <pc:docMk/>
            <pc:sldMk cId="351841076" sldId="382"/>
            <ac:spMk id="2" creationId="{8177C4F5-8CFB-800C-A7F6-C53EFDCFF84B}"/>
          </ac:spMkLst>
        </pc:spChg>
      </pc:sldChg>
      <pc:sldChg chg="modSp modNotes">
        <pc:chgData name="Klassen, Debbie" userId="S::debbie.klassen@ubc.ca::f105df6a-135f-498f-b19d-318170bab77c" providerId="AD" clId="Web-{00000000-0000-0000-0000-000000000000}" dt="2026-08-31T21:16:50.505" v="117"/>
        <pc:sldMkLst>
          <pc:docMk/>
          <pc:sldMk cId="376496964" sldId="383"/>
        </pc:sldMkLst>
        <pc:spChg chg="mod">
          <ac:chgData name="Klassen, Debbie" userId="S::debbie.klassen@ubc.ca::f105df6a-135f-498f-b19d-318170bab77c" providerId="AD" clId="Web-{00000000-0000-0000-0000-000000000000}" dt="2026-08-31T21:16:50.505" v="117"/>
          <ac:spMkLst>
            <pc:docMk/>
            <pc:sldMk cId="376496964" sldId="383"/>
            <ac:spMk id="2" creationId="{E41BDDDE-2C75-8167-07F6-054315D285E2}"/>
          </ac:spMkLst>
        </pc:spChg>
        <pc:picChg chg="mod">
          <ac:chgData name="Klassen, Debbie" userId="S::debbie.klassen@ubc.ca::f105df6a-135f-498f-b19d-318170bab77c" providerId="AD" clId="Web-{00000000-0000-0000-0000-000000000000}" dt="2026-08-31T21:16:45.114" v="116" actId="1076"/>
          <ac:picMkLst>
            <pc:docMk/>
            <pc:sldMk cId="376496964" sldId="383"/>
            <ac:picMk id="4" creationId="{BD929C67-54B9-1C06-3EAF-38B5F5E5AC60}"/>
          </ac:picMkLst>
        </pc:picChg>
        <pc:picChg chg="mod">
          <ac:chgData name="Klassen, Debbie" userId="S::debbie.klassen@ubc.ca::f105df6a-135f-498f-b19d-318170bab77c" providerId="AD" clId="Web-{00000000-0000-0000-0000-000000000000}" dt="2026-08-31T21:12:49.566" v="68"/>
          <ac:picMkLst>
            <pc:docMk/>
            <pc:sldMk cId="376496964" sldId="383"/>
            <ac:picMk id="8" creationId="{E5FBC7D6-AA3F-DB44-AE44-069434B9C10E}"/>
          </ac:picMkLst>
        </pc:picChg>
        <pc:picChg chg="mod">
          <ac:chgData name="Klassen, Debbie" userId="S::debbie.klassen@ubc.ca::f105df6a-135f-498f-b19d-318170bab77c" providerId="AD" clId="Web-{00000000-0000-0000-0000-000000000000}" dt="2026-08-31T21:14:20.926" v="94"/>
          <ac:picMkLst>
            <pc:docMk/>
            <pc:sldMk cId="376496964" sldId="383"/>
            <ac:picMk id="14" creationId="{CA3C08CC-4A99-C4B4-C104-5475217011F7}"/>
          </ac:picMkLst>
        </pc:picChg>
      </pc:sldChg>
      <pc:sldChg chg="modSp">
        <pc:chgData name="Klassen, Debbie" userId="S::debbie.klassen@ubc.ca::f105df6a-135f-498f-b19d-318170bab77c" providerId="AD" clId="Web-{00000000-0000-0000-0000-000000000000}" dt="2026-08-31T21:16:30.052" v="113"/>
        <pc:sldMkLst>
          <pc:docMk/>
          <pc:sldMk cId="3190668282" sldId="384"/>
        </pc:sldMkLst>
        <pc:spChg chg="mod">
          <ac:chgData name="Klassen, Debbie" userId="S::debbie.klassen@ubc.ca::f105df6a-135f-498f-b19d-318170bab77c" providerId="AD" clId="Web-{00000000-0000-0000-0000-000000000000}" dt="2026-08-31T21:16:30.052" v="113"/>
          <ac:spMkLst>
            <pc:docMk/>
            <pc:sldMk cId="3190668282" sldId="384"/>
            <ac:spMk id="2" creationId="{05A455CF-D262-1803-67C4-685E04CA66DC}"/>
          </ac:spMkLst>
        </pc:spChg>
        <pc:spChg chg="mod">
          <ac:chgData name="Klassen, Debbie" userId="S::debbie.klassen@ubc.ca::f105df6a-135f-498f-b19d-318170bab77c" providerId="AD" clId="Web-{00000000-0000-0000-0000-000000000000}" dt="2026-08-31T21:06:19.532" v="27" actId="20577"/>
          <ac:spMkLst>
            <pc:docMk/>
            <pc:sldMk cId="3190668282" sldId="384"/>
            <ac:spMk id="4" creationId="{507A423D-DFA5-1959-ED97-798D271FB98D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2A74A63-80F4-3F4F-93B8-EC71D068BED0}" type="datetime1">
              <a:rPr lang="en-US" altLang="en-US"/>
              <a:pPr/>
              <a:t>8/31/2026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8129E09-AB64-4547-80F8-40DC2DDA046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637079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2B352A9-8C67-D148-A7E4-DF333EC5042E}" type="datetime1">
              <a:rPr lang="en-US" altLang="en-US"/>
              <a:pPr/>
              <a:t>8/31/2026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8C21EB8-3FFD-864C-808C-A4FDAC8644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17553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>
              <a:highlight>
                <a:srgbClr val="FFFFFF"/>
              </a:highlight>
              <a:ea typeface="ＭＳ Ｐ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405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ＭＳ Ｐ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9850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93206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41202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94842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ＭＳ Ｐ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552958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275969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1983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38085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261163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4913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71601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ea typeface="ＭＳ Ｐゴシック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90730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5789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216057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825500" lvl="2" indent="-285750" defTabSz="914400" eaLnBrk="1" fontAlgn="auto" hangingPunct="1">
              <a:spcAft>
                <a:spcPts val="0"/>
              </a:spcAft>
              <a:defRPr/>
            </a:pPr>
            <a:endParaRPr lang="en-US" sz="24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C21EB8-3FFD-864C-808C-A4FDAC86448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57441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8243888" y="1131888"/>
            <a:ext cx="900112" cy="113188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6" name="Picture 2" descr="2014_logo_only_revers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188" y="1419225"/>
            <a:ext cx="40798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365587" y="1131888"/>
            <a:ext cx="5430376" cy="182308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lnSpc>
                <a:spcPts val="3800"/>
              </a:lnSpc>
              <a:spcBef>
                <a:spcPts val="0"/>
              </a:spcBef>
              <a:buNone/>
              <a:defRPr sz="3400" b="1" i="0" kern="0" cap="all" spc="3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11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365762" y="3003798"/>
            <a:ext cx="5430203" cy="32139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800" b="0" i="0" kern="0" spc="30" baseline="0">
                <a:solidFill>
                  <a:schemeClr val="tx1"/>
                </a:solidFill>
                <a:latin typeface="Arial"/>
                <a:cs typeface="Arial"/>
              </a:defRPr>
            </a:lvl1pPr>
            <a:lvl2pPr>
              <a:defRPr sz="900" b="0" i="0">
                <a:latin typeface="Whitney Book"/>
                <a:cs typeface="Whitney Book"/>
              </a:defRPr>
            </a:lvl2pPr>
            <a:lvl3pPr>
              <a:defRPr sz="900" b="0" i="0">
                <a:latin typeface="Whitney Book"/>
                <a:cs typeface="Whitney Book"/>
              </a:defRPr>
            </a:lvl3pPr>
            <a:lvl4pPr>
              <a:defRPr sz="900" b="0" i="0">
                <a:latin typeface="Whitney Book"/>
                <a:cs typeface="Whitney Book"/>
              </a:defRPr>
            </a:lvl4pPr>
            <a:lvl5pPr>
              <a:defRPr sz="900" b="0" i="0">
                <a:latin typeface="Whitney Book"/>
                <a:cs typeface="Whitney Book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365762" y="3507855"/>
            <a:ext cx="5430203" cy="32139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000" b="1" i="0" kern="0" cap="all" spc="150" normalizeH="0" baseline="0">
                <a:solidFill>
                  <a:srgbClr val="0C2344"/>
                </a:solidFill>
                <a:latin typeface="Arial"/>
                <a:cs typeface="Arial"/>
              </a:defRPr>
            </a:lvl1pPr>
            <a:lvl2pPr>
              <a:defRPr sz="900" b="0" i="0">
                <a:latin typeface="Whitney Book"/>
                <a:cs typeface="Whitney Book"/>
              </a:defRPr>
            </a:lvl2pPr>
            <a:lvl3pPr>
              <a:defRPr sz="900" b="0" i="0">
                <a:latin typeface="Whitney Book"/>
                <a:cs typeface="Whitney Book"/>
              </a:defRPr>
            </a:lvl3pPr>
            <a:lvl4pPr>
              <a:defRPr sz="900" b="0" i="0">
                <a:latin typeface="Whitney Book"/>
                <a:cs typeface="Whitney Book"/>
              </a:defRPr>
            </a:lvl4pPr>
            <a:lvl5pPr>
              <a:defRPr sz="900" b="0" i="0">
                <a:latin typeface="Whitney Book"/>
                <a:cs typeface="Whitney Book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4929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-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_2016_UBCStandard_Signature_ReverseRGB7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1443038"/>
            <a:ext cx="4770437" cy="623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443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AB5D4-6F4C-4E31-80D7-62B4347081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5E52B0-B0D2-4B09-A450-0B4AB2EB1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D4A82-E7BE-42C4-B398-52EEF7343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39F3F7-6616-4874-8F16-8A2A1F9C0A60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1C337-FBE4-46EA-8A01-DAD546FF9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FE903-46F6-4DC6-8E91-A8A49DB344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1697A-67CC-4FA9-B3E6-3E603CFE11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869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8243888" y="1131888"/>
            <a:ext cx="900112" cy="1131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" name="Picture 3" descr="s4b282c201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763" y="1439863"/>
            <a:ext cx="363537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365587" y="1131888"/>
            <a:ext cx="5430376" cy="182308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lnSpc>
                <a:spcPts val="3800"/>
              </a:lnSpc>
              <a:spcBef>
                <a:spcPts val="0"/>
              </a:spcBef>
              <a:buNone/>
              <a:defRPr sz="3400" b="1" i="0" kern="0" cap="all" spc="3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7" name="Text Placeholder 14"/>
          <p:cNvSpPr>
            <a:spLocks noGrp="1"/>
          </p:cNvSpPr>
          <p:nvPr>
            <p:ph type="body" sz="quarter" idx="12"/>
          </p:nvPr>
        </p:nvSpPr>
        <p:spPr>
          <a:xfrm>
            <a:off x="365762" y="3003798"/>
            <a:ext cx="5430203" cy="32139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800" b="0" i="0" kern="0" spc="30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 sz="900" b="0" i="0">
                <a:latin typeface="Whitney Book"/>
                <a:cs typeface="Whitney Book"/>
              </a:defRPr>
            </a:lvl2pPr>
            <a:lvl3pPr>
              <a:defRPr sz="900" b="0" i="0">
                <a:latin typeface="Whitney Book"/>
                <a:cs typeface="Whitney Book"/>
              </a:defRPr>
            </a:lvl3pPr>
            <a:lvl4pPr>
              <a:defRPr sz="900" b="0" i="0">
                <a:latin typeface="Whitney Book"/>
                <a:cs typeface="Whitney Book"/>
              </a:defRPr>
            </a:lvl4pPr>
            <a:lvl5pPr>
              <a:defRPr sz="900" b="0" i="0">
                <a:latin typeface="Whitney Book"/>
                <a:cs typeface="Whitney Book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8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365762" y="3507855"/>
            <a:ext cx="5430203" cy="321394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buNone/>
              <a:defRPr sz="1000" b="1" i="0" kern="0" cap="all" spc="150" normalizeH="0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defRPr sz="900" b="0" i="0">
                <a:latin typeface="Whitney Book"/>
                <a:cs typeface="Whitney Book"/>
              </a:defRPr>
            </a:lvl2pPr>
            <a:lvl3pPr>
              <a:defRPr sz="900" b="0" i="0">
                <a:latin typeface="Whitney Book"/>
                <a:cs typeface="Whitney Book"/>
              </a:defRPr>
            </a:lvl3pPr>
            <a:lvl4pPr>
              <a:defRPr sz="900" b="0" i="0">
                <a:latin typeface="Whitney Book"/>
                <a:cs typeface="Whitney Book"/>
              </a:defRPr>
            </a:lvl4pPr>
            <a:lvl5pPr>
              <a:defRPr sz="900" b="0" i="0">
                <a:latin typeface="Whitney Book"/>
                <a:cs typeface="Whitney Book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0188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Slid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/>
          <p:cNvSpPr txBox="1">
            <a:spLocks/>
          </p:cNvSpPr>
          <p:nvPr userDrawn="1"/>
        </p:nvSpPr>
        <p:spPr>
          <a:xfrm flipH="1">
            <a:off x="8588375" y="4732338"/>
            <a:ext cx="304800" cy="192087"/>
          </a:xfrm>
          <a:prstGeom prst="rect">
            <a:avLst/>
          </a:prstGeom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20000"/>
              </a:spcBef>
              <a:buFont typeface="Arial" charset="0"/>
              <a:buNone/>
            </a:pPr>
            <a:fld id="{DFBDD87C-628A-0D42-A7F3-EBB321DB76CE}" type="slidenum">
              <a:rPr lang="en-US" altLang="en-US" sz="900">
                <a:solidFill>
                  <a:srgbClr val="FFFFFF"/>
                </a:solidFill>
                <a:latin typeface="Whitney Book" charset="0"/>
              </a:rPr>
              <a:pPr algn="r">
                <a:spcBef>
                  <a:spcPct val="20000"/>
                </a:spcBef>
                <a:buFont typeface="Arial" charset="0"/>
                <a:buNone/>
              </a:pPr>
              <a:t>‹#›</a:t>
            </a:fld>
            <a:endParaRPr lang="en-CA" altLang="en-US" sz="900">
              <a:solidFill>
                <a:srgbClr val="FFFFFF"/>
              </a:solidFill>
              <a:latin typeface="Whitney Book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8243888" y="1131888"/>
            <a:ext cx="900112" cy="1131887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2" descr="2014_logo_only_revers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188" y="1419225"/>
            <a:ext cx="40798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365587" y="1131889"/>
            <a:ext cx="5430376" cy="106017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lnSpc>
                <a:spcPts val="3400"/>
              </a:lnSpc>
              <a:spcBef>
                <a:spcPts val="0"/>
              </a:spcBef>
              <a:buNone/>
              <a:defRPr sz="2800" b="1" i="0" kern="0" cap="all" spc="30" baseline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CA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03218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section Slide -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14"/>
          <p:cNvSpPr txBox="1">
            <a:spLocks/>
          </p:cNvSpPr>
          <p:nvPr userDrawn="1"/>
        </p:nvSpPr>
        <p:spPr>
          <a:xfrm flipH="1">
            <a:off x="8588375" y="4732338"/>
            <a:ext cx="304800" cy="192087"/>
          </a:xfrm>
          <a:prstGeom prst="rect">
            <a:avLst/>
          </a:prstGeom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20000"/>
              </a:spcBef>
              <a:buFont typeface="Arial" charset="0"/>
              <a:buNone/>
            </a:pPr>
            <a:fld id="{09429622-26B3-4A47-9304-15A5764D0041}" type="slidenum">
              <a:rPr lang="en-US" altLang="en-US" sz="900">
                <a:solidFill>
                  <a:srgbClr val="FFFFFF"/>
                </a:solidFill>
                <a:latin typeface="Whitney Book" charset="0"/>
              </a:rPr>
              <a:pPr algn="r">
                <a:spcBef>
                  <a:spcPct val="20000"/>
                </a:spcBef>
                <a:buFont typeface="Arial" charset="0"/>
                <a:buNone/>
              </a:pPr>
              <a:t>‹#›</a:t>
            </a:fld>
            <a:endParaRPr lang="en-CA" altLang="en-US" sz="900">
              <a:solidFill>
                <a:srgbClr val="FFFFFF"/>
              </a:solidFill>
              <a:latin typeface="Whitney Book" charset="0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8243888" y="1131888"/>
            <a:ext cx="900112" cy="1131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5" name="Picture 3" descr="s4b282c201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763" y="1439863"/>
            <a:ext cx="363537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Placeholder 18"/>
          <p:cNvSpPr>
            <a:spLocks noGrp="1"/>
          </p:cNvSpPr>
          <p:nvPr>
            <p:ph type="body" sz="quarter" idx="11"/>
          </p:nvPr>
        </p:nvSpPr>
        <p:spPr>
          <a:xfrm>
            <a:off x="365587" y="1131889"/>
            <a:ext cx="5430376" cy="106017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>
              <a:lnSpc>
                <a:spcPts val="3400"/>
              </a:lnSpc>
              <a:spcBef>
                <a:spcPts val="0"/>
              </a:spcBef>
              <a:buNone/>
              <a:defRPr sz="2800" b="1" i="0" kern="0" cap="all" spc="30" baseline="0">
                <a:solidFill>
                  <a:srgbClr val="FFFFFF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CA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0172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s4b282c201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763" y="1439863"/>
            <a:ext cx="363537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14"/>
          <p:cNvSpPr txBox="1">
            <a:spLocks/>
          </p:cNvSpPr>
          <p:nvPr userDrawn="1"/>
        </p:nvSpPr>
        <p:spPr>
          <a:xfrm flipH="1">
            <a:off x="8588375" y="4732338"/>
            <a:ext cx="304800" cy="192087"/>
          </a:xfrm>
          <a:prstGeom prst="rect">
            <a:avLst/>
          </a:prstGeom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20000"/>
              </a:spcBef>
              <a:buFont typeface="Arial" charset="0"/>
              <a:buNone/>
            </a:pPr>
            <a:fld id="{C0BDE2F0-EAE9-1C4A-96C0-F570A5B1DA7A}" type="slidenum">
              <a:rPr lang="en-US" altLang="en-US" sz="900"/>
              <a:pPr algn="r">
                <a:spcBef>
                  <a:spcPct val="20000"/>
                </a:spcBef>
                <a:buFont typeface="Arial" charset="0"/>
                <a:buNone/>
              </a:pPr>
              <a:t>‹#›</a:t>
            </a:fld>
            <a:endParaRPr lang="en-CA" altLang="en-US" sz="900"/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38954" y="411511"/>
            <a:ext cx="7661438" cy="623331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ts val="2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800" b="1" i="0" u="none" strike="noStrike" kern="1200" cap="all" spc="30" normalizeH="0" baseline="0" noProof="0">
                <a:ln>
                  <a:noFill/>
                </a:ln>
                <a:solidFill>
                  <a:srgbClr val="0C2344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buNone/>
              <a:defRPr b="0" i="0">
                <a:latin typeface="WhitneyHTF-Bold"/>
                <a:cs typeface="WhitneyHTF-Bold"/>
              </a:defRPr>
            </a:lvl2pPr>
            <a:lvl3pPr>
              <a:buNone/>
              <a:defRPr b="0" i="0">
                <a:latin typeface="WhitneyHTF-Bold"/>
                <a:cs typeface="WhitneyHTF-Bold"/>
              </a:defRPr>
            </a:lvl3pPr>
            <a:lvl4pPr>
              <a:buNone/>
              <a:defRPr b="0" i="0">
                <a:latin typeface="WhitneyHTF-Bold"/>
                <a:cs typeface="WhitneyHTF-Bold"/>
              </a:defRPr>
            </a:lvl4pPr>
            <a:lvl5pPr>
              <a:buNone/>
              <a:defRPr b="0" i="0">
                <a:latin typeface="WhitneyHTF-Bold"/>
                <a:cs typeface="WhitneyHTF-Bold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38954" y="1131888"/>
            <a:ext cx="7661438" cy="369728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ct val="130000"/>
              </a:lnSpc>
              <a:spcBef>
                <a:spcPts val="0"/>
              </a:spcBef>
              <a:buFontTx/>
              <a:buNone/>
              <a:defRPr sz="1500">
                <a:latin typeface="Arial"/>
                <a:cs typeface="Arial"/>
              </a:defRPr>
            </a:lvl1pPr>
            <a:lvl2pPr marL="0" indent="-180000">
              <a:lnSpc>
                <a:spcPct val="130000"/>
              </a:lnSpc>
              <a:spcBef>
                <a:spcPts val="0"/>
              </a:spcBef>
              <a:buFont typeface="Arial"/>
              <a:buChar char="•"/>
              <a:defRPr sz="1500">
                <a:latin typeface="Arial"/>
                <a:cs typeface="Arial"/>
              </a:defRPr>
            </a:lvl2pPr>
            <a:lvl3pPr marL="540000" indent="-180000">
              <a:lnSpc>
                <a:spcPct val="130000"/>
              </a:lnSpc>
              <a:spcBef>
                <a:spcPts val="0"/>
              </a:spcBef>
              <a:defRPr sz="1500" b="0" i="0">
                <a:latin typeface="Arial"/>
                <a:cs typeface="Arial"/>
              </a:defRPr>
            </a:lvl3pPr>
            <a:lvl4pPr marL="900000" indent="-180000">
              <a:lnSpc>
                <a:spcPct val="130000"/>
              </a:lnSpc>
              <a:spcBef>
                <a:spcPts val="0"/>
              </a:spcBef>
              <a:buFont typeface="Arial"/>
              <a:buChar char="•"/>
              <a:defRPr sz="1500" b="0" i="0">
                <a:latin typeface="Arial"/>
                <a:cs typeface="Arial"/>
              </a:defRPr>
            </a:lvl4pPr>
            <a:lvl5pPr marL="1260000" indent="-180000">
              <a:lnSpc>
                <a:spcPct val="130000"/>
              </a:lnSpc>
              <a:spcBef>
                <a:spcPts val="0"/>
              </a:spcBef>
              <a:buFont typeface="Arial"/>
              <a:buChar char="•"/>
              <a:defRPr sz="1500" b="0" i="0">
                <a:latin typeface="Arial"/>
                <a:cs typeface="Arial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858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y Slide -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2014_logo_only_revers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188" y="1419225"/>
            <a:ext cx="40798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Placeholder 14"/>
          <p:cNvSpPr txBox="1">
            <a:spLocks/>
          </p:cNvSpPr>
          <p:nvPr userDrawn="1"/>
        </p:nvSpPr>
        <p:spPr>
          <a:xfrm flipH="1">
            <a:off x="8588375" y="4732338"/>
            <a:ext cx="304800" cy="192087"/>
          </a:xfrm>
          <a:prstGeom prst="rect">
            <a:avLst/>
          </a:prstGeom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20000"/>
              </a:spcBef>
              <a:buFont typeface="Arial" charset="0"/>
              <a:buNone/>
            </a:pPr>
            <a:fld id="{E9C6CADA-E2E7-6F44-BA62-AE5B3AC0C31A}" type="slidenum">
              <a:rPr lang="en-US" altLang="en-US" sz="900">
                <a:solidFill>
                  <a:srgbClr val="FFFFFF"/>
                </a:solidFill>
              </a:rPr>
              <a:pPr algn="r">
                <a:spcBef>
                  <a:spcPct val="20000"/>
                </a:spcBef>
                <a:buFont typeface="Arial" charset="0"/>
                <a:buNone/>
              </a:pPr>
              <a:t>‹#›</a:t>
            </a:fld>
            <a:endParaRPr lang="en-CA" altLang="en-US" sz="900">
              <a:solidFill>
                <a:srgbClr val="FFFFFF"/>
              </a:solidFill>
            </a:endParaRPr>
          </a:p>
        </p:txBody>
      </p:sp>
      <p:sp>
        <p:nvSpPr>
          <p:cNvPr id="9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38954" y="411511"/>
            <a:ext cx="7661438" cy="623331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ts val="2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800" b="1" i="0" u="none" strike="noStrike" kern="1200" cap="all" spc="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buNone/>
              <a:defRPr b="0" i="0">
                <a:latin typeface="WhitneyHTF-Bold"/>
                <a:cs typeface="WhitneyHTF-Bold"/>
              </a:defRPr>
            </a:lvl2pPr>
            <a:lvl3pPr>
              <a:buNone/>
              <a:defRPr b="0" i="0">
                <a:latin typeface="WhitneyHTF-Bold"/>
                <a:cs typeface="WhitneyHTF-Bold"/>
              </a:defRPr>
            </a:lvl3pPr>
            <a:lvl4pPr>
              <a:buNone/>
              <a:defRPr b="0" i="0">
                <a:latin typeface="WhitneyHTF-Bold"/>
                <a:cs typeface="WhitneyHTF-Bold"/>
              </a:defRPr>
            </a:lvl4pPr>
            <a:lvl5pPr>
              <a:buNone/>
              <a:defRPr b="0" i="0">
                <a:latin typeface="WhitneyHTF-Bold"/>
                <a:cs typeface="WhitneyHTF-Bold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38954" y="1131888"/>
            <a:ext cx="7661438" cy="369728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ct val="130000"/>
              </a:lnSpc>
              <a:spcBef>
                <a:spcPts val="0"/>
              </a:spcBef>
              <a:buFontTx/>
              <a:buNone/>
              <a:defRPr sz="1500">
                <a:solidFill>
                  <a:srgbClr val="FFFFFF"/>
                </a:solidFill>
                <a:latin typeface="Arial"/>
                <a:cs typeface="Arial"/>
              </a:defRPr>
            </a:lvl1pPr>
            <a:lvl2pPr marL="0" indent="-180000">
              <a:lnSpc>
                <a:spcPct val="130000"/>
              </a:lnSpc>
              <a:spcBef>
                <a:spcPts val="0"/>
              </a:spcBef>
              <a:buFont typeface="Arial"/>
              <a:buChar char="•"/>
              <a:defRPr sz="1500">
                <a:solidFill>
                  <a:srgbClr val="FFFFFF"/>
                </a:solidFill>
                <a:latin typeface="Arial"/>
                <a:cs typeface="Arial"/>
              </a:defRPr>
            </a:lvl2pPr>
            <a:lvl3pPr marL="540000" indent="-180000">
              <a:lnSpc>
                <a:spcPct val="130000"/>
              </a:lnSpc>
              <a:spcBef>
                <a:spcPts val="0"/>
              </a:spcBef>
              <a:defRPr sz="1500" b="0" i="0">
                <a:solidFill>
                  <a:srgbClr val="FFFFFF"/>
                </a:solidFill>
                <a:latin typeface="Arial"/>
                <a:cs typeface="Arial"/>
              </a:defRPr>
            </a:lvl3pPr>
            <a:lvl4pPr marL="900000" indent="-180000">
              <a:lnSpc>
                <a:spcPct val="130000"/>
              </a:lnSpc>
              <a:spcBef>
                <a:spcPts val="0"/>
              </a:spcBef>
              <a:buFont typeface="Arial"/>
              <a:buChar char="•"/>
              <a:defRPr sz="1500" b="0" i="0">
                <a:solidFill>
                  <a:srgbClr val="FFFFFF"/>
                </a:solidFill>
                <a:latin typeface="Arial"/>
                <a:cs typeface="Arial"/>
              </a:defRPr>
            </a:lvl4pPr>
            <a:lvl5pPr marL="1260000" indent="-180000">
              <a:lnSpc>
                <a:spcPct val="130000"/>
              </a:lnSpc>
              <a:spcBef>
                <a:spcPts val="0"/>
              </a:spcBef>
              <a:buFont typeface="Arial"/>
              <a:buChar char="•"/>
              <a:defRPr sz="1500" b="0" i="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912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s Slid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4"/>
          <p:cNvSpPr txBox="1">
            <a:spLocks/>
          </p:cNvSpPr>
          <p:nvPr userDrawn="1"/>
        </p:nvSpPr>
        <p:spPr>
          <a:xfrm flipH="1">
            <a:off x="8588375" y="4732338"/>
            <a:ext cx="304800" cy="192087"/>
          </a:xfrm>
          <a:prstGeom prst="rect">
            <a:avLst/>
          </a:prstGeom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20000"/>
              </a:spcBef>
              <a:buFont typeface="Arial" charset="0"/>
              <a:buNone/>
            </a:pPr>
            <a:fld id="{81464354-EE4A-BE4E-B44B-AA532D19818F}" type="slidenum">
              <a:rPr lang="en-US" altLang="en-US" sz="900"/>
              <a:pPr algn="r">
                <a:spcBef>
                  <a:spcPct val="20000"/>
                </a:spcBef>
                <a:buFont typeface="Arial" charset="0"/>
                <a:buNone/>
              </a:pPr>
              <a:t>‹#›</a:t>
            </a:fld>
            <a:endParaRPr lang="en-CA" altLang="en-US" sz="900"/>
          </a:p>
        </p:txBody>
      </p:sp>
      <p:pic>
        <p:nvPicPr>
          <p:cNvPr id="5" name="Picture 3" descr="s4b282c2015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763" y="422275"/>
            <a:ext cx="363537" cy="49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38954" y="411511"/>
            <a:ext cx="7661438" cy="623331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ts val="2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800" b="1" i="0" u="none" strike="noStrike" kern="1200" cap="all" spc="30" normalizeH="0" baseline="0" noProof="0">
                <a:ln>
                  <a:noFill/>
                </a:ln>
                <a:solidFill>
                  <a:srgbClr val="0C2344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buNone/>
              <a:defRPr b="0" i="0">
                <a:latin typeface="WhitneyHTF-Bold"/>
                <a:cs typeface="WhitneyHTF-Bold"/>
              </a:defRPr>
            </a:lvl2pPr>
            <a:lvl3pPr>
              <a:buNone/>
              <a:defRPr b="0" i="0">
                <a:latin typeface="WhitneyHTF-Bold"/>
                <a:cs typeface="WhitneyHTF-Bold"/>
              </a:defRPr>
            </a:lvl3pPr>
            <a:lvl4pPr>
              <a:buNone/>
              <a:defRPr b="0" i="0">
                <a:latin typeface="WhitneyHTF-Bold"/>
                <a:cs typeface="WhitneyHTF-Bold"/>
              </a:defRPr>
            </a:lvl4pPr>
            <a:lvl5pPr>
              <a:buNone/>
              <a:defRPr b="0" i="0">
                <a:latin typeface="WhitneyHTF-Bold"/>
                <a:cs typeface="WhitneyHTF-Bold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38954" y="1131888"/>
            <a:ext cx="7661438" cy="369728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ct val="130000"/>
              </a:lnSpc>
              <a:spcBef>
                <a:spcPts val="0"/>
              </a:spcBef>
              <a:buFontTx/>
              <a:buNone/>
              <a:defRPr sz="1500">
                <a:latin typeface="Arial"/>
                <a:cs typeface="Arial"/>
              </a:defRPr>
            </a:lvl1pPr>
            <a:lvl2pPr marL="0" indent="-180000">
              <a:lnSpc>
                <a:spcPct val="130000"/>
              </a:lnSpc>
              <a:spcBef>
                <a:spcPts val="0"/>
              </a:spcBef>
              <a:buFont typeface="Arial"/>
              <a:buChar char="•"/>
              <a:defRPr sz="1500">
                <a:latin typeface="Arial"/>
                <a:cs typeface="Arial"/>
              </a:defRPr>
            </a:lvl2pPr>
            <a:lvl3pPr marL="540000" indent="-180000">
              <a:lnSpc>
                <a:spcPct val="130000"/>
              </a:lnSpc>
              <a:spcBef>
                <a:spcPts val="0"/>
              </a:spcBef>
              <a:defRPr sz="1500" b="0" i="0">
                <a:latin typeface="Arial"/>
                <a:cs typeface="Arial"/>
              </a:defRPr>
            </a:lvl3pPr>
            <a:lvl4pPr marL="900000" indent="-180000">
              <a:lnSpc>
                <a:spcPct val="130000"/>
              </a:lnSpc>
              <a:spcBef>
                <a:spcPts val="0"/>
              </a:spcBef>
              <a:buFont typeface="Arial"/>
              <a:buChar char="•"/>
              <a:defRPr sz="1500" b="0" i="0">
                <a:latin typeface="Arial"/>
                <a:cs typeface="Arial"/>
              </a:defRPr>
            </a:lvl4pPr>
            <a:lvl5pPr marL="1260000" indent="-180000">
              <a:lnSpc>
                <a:spcPct val="130000"/>
              </a:lnSpc>
              <a:spcBef>
                <a:spcPts val="0"/>
              </a:spcBef>
              <a:buFont typeface="Arial"/>
              <a:buChar char="•"/>
              <a:defRPr sz="1500" b="0" i="0">
                <a:latin typeface="Arial"/>
                <a:cs typeface="Arial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960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s Slide -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4"/>
          <p:cNvSpPr txBox="1">
            <a:spLocks/>
          </p:cNvSpPr>
          <p:nvPr userDrawn="1"/>
        </p:nvSpPr>
        <p:spPr>
          <a:xfrm flipH="1">
            <a:off x="8588375" y="4732338"/>
            <a:ext cx="304800" cy="192087"/>
          </a:xfrm>
          <a:prstGeom prst="rect">
            <a:avLst/>
          </a:prstGeom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r">
              <a:spcBef>
                <a:spcPct val="20000"/>
              </a:spcBef>
              <a:buFont typeface="Arial" charset="0"/>
              <a:buNone/>
            </a:pPr>
            <a:fld id="{D4573460-D79C-8F46-A93D-846240A8B64E}" type="slidenum">
              <a:rPr lang="en-US" altLang="en-US" sz="900">
                <a:solidFill>
                  <a:srgbClr val="FFFFFF"/>
                </a:solidFill>
              </a:rPr>
              <a:pPr algn="r">
                <a:spcBef>
                  <a:spcPct val="20000"/>
                </a:spcBef>
                <a:buFont typeface="Arial" charset="0"/>
                <a:buNone/>
              </a:pPr>
              <a:t>‹#›</a:t>
            </a:fld>
            <a:endParaRPr lang="en-CA" altLang="en-US" sz="900">
              <a:solidFill>
                <a:srgbClr val="FFFFFF"/>
              </a:solidFill>
            </a:endParaRPr>
          </a:p>
        </p:txBody>
      </p:sp>
      <p:pic>
        <p:nvPicPr>
          <p:cNvPr id="5" name="Picture 2" descr="2014_logo_only_revers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5188" y="473075"/>
            <a:ext cx="407987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11"/>
          <p:cNvSpPr>
            <a:spLocks noGrp="1"/>
          </p:cNvSpPr>
          <p:nvPr>
            <p:ph type="body" sz="quarter" idx="11"/>
          </p:nvPr>
        </p:nvSpPr>
        <p:spPr>
          <a:xfrm>
            <a:off x="438954" y="411511"/>
            <a:ext cx="7661438" cy="623331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ts val="2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en-US" sz="1800" b="1" i="0" u="none" strike="noStrike" kern="1200" cap="all" spc="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defRPr>
            </a:lvl1pPr>
            <a:lvl2pPr>
              <a:buNone/>
              <a:defRPr b="0" i="0">
                <a:latin typeface="WhitneyHTF-Bold"/>
                <a:cs typeface="WhitneyHTF-Bold"/>
              </a:defRPr>
            </a:lvl2pPr>
            <a:lvl3pPr>
              <a:buNone/>
              <a:defRPr b="0" i="0">
                <a:latin typeface="WhitneyHTF-Bold"/>
                <a:cs typeface="WhitneyHTF-Bold"/>
              </a:defRPr>
            </a:lvl3pPr>
            <a:lvl4pPr>
              <a:buNone/>
              <a:defRPr b="0" i="0">
                <a:latin typeface="WhitneyHTF-Bold"/>
                <a:cs typeface="WhitneyHTF-Bold"/>
              </a:defRPr>
            </a:lvl4pPr>
            <a:lvl5pPr>
              <a:buNone/>
              <a:defRPr b="0" i="0">
                <a:latin typeface="WhitneyHTF-Bold"/>
                <a:cs typeface="WhitneyHTF-Bold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38954" y="1131888"/>
            <a:ext cx="7661438" cy="369728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lnSpc>
                <a:spcPct val="130000"/>
              </a:lnSpc>
              <a:spcBef>
                <a:spcPts val="0"/>
              </a:spcBef>
              <a:buFontTx/>
              <a:buNone/>
              <a:defRPr sz="1500">
                <a:solidFill>
                  <a:srgbClr val="FFFFFF"/>
                </a:solidFill>
                <a:latin typeface="Arial"/>
                <a:cs typeface="Arial"/>
              </a:defRPr>
            </a:lvl1pPr>
            <a:lvl2pPr marL="0" indent="-180000">
              <a:lnSpc>
                <a:spcPct val="130000"/>
              </a:lnSpc>
              <a:spcBef>
                <a:spcPts val="0"/>
              </a:spcBef>
              <a:buFont typeface="Arial"/>
              <a:buChar char="•"/>
              <a:defRPr sz="1500">
                <a:solidFill>
                  <a:srgbClr val="FFFFFF"/>
                </a:solidFill>
                <a:latin typeface="Arial"/>
                <a:cs typeface="Arial"/>
              </a:defRPr>
            </a:lvl2pPr>
            <a:lvl3pPr marL="540000" indent="-180000">
              <a:lnSpc>
                <a:spcPct val="130000"/>
              </a:lnSpc>
              <a:spcBef>
                <a:spcPts val="0"/>
              </a:spcBef>
              <a:defRPr sz="1500" b="0" i="0">
                <a:solidFill>
                  <a:srgbClr val="FFFFFF"/>
                </a:solidFill>
                <a:latin typeface="Arial"/>
                <a:cs typeface="Arial"/>
              </a:defRPr>
            </a:lvl3pPr>
            <a:lvl4pPr marL="900000" indent="-180000">
              <a:lnSpc>
                <a:spcPct val="130000"/>
              </a:lnSpc>
              <a:spcBef>
                <a:spcPts val="0"/>
              </a:spcBef>
              <a:buFont typeface="Arial"/>
              <a:buChar char="•"/>
              <a:defRPr sz="1500" b="0" i="0">
                <a:solidFill>
                  <a:srgbClr val="FFFFFF"/>
                </a:solidFill>
                <a:latin typeface="Arial"/>
                <a:cs typeface="Arial"/>
              </a:defRPr>
            </a:lvl4pPr>
            <a:lvl5pPr marL="1260000" indent="-180000">
              <a:lnSpc>
                <a:spcPct val="130000"/>
              </a:lnSpc>
              <a:spcBef>
                <a:spcPts val="0"/>
              </a:spcBef>
              <a:buFont typeface="Arial"/>
              <a:buChar char="•"/>
              <a:defRPr sz="1500" b="0" i="0">
                <a:solidFill>
                  <a:srgbClr val="FFFFFF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3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BC_2016_Signature_Wide_282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738" y="1439863"/>
            <a:ext cx="4770437" cy="627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9252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48" r:id="rId1"/>
    <p:sldLayoutId id="2147484949" r:id="rId2"/>
    <p:sldLayoutId id="2147484950" r:id="rId3"/>
    <p:sldLayoutId id="2147484951" r:id="rId4"/>
    <p:sldLayoutId id="2147484952" r:id="rId5"/>
    <p:sldLayoutId id="2147484953" r:id="rId6"/>
    <p:sldLayoutId id="2147484954" r:id="rId7"/>
    <p:sldLayoutId id="2147484955" r:id="rId8"/>
    <p:sldLayoutId id="2147484956" r:id="rId9"/>
    <p:sldLayoutId id="2147484957" r:id="rId10"/>
    <p:sldLayoutId id="2147484958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0" i="0" u="none" kern="1200">
          <a:solidFill>
            <a:schemeClr val="tx1"/>
          </a:solidFill>
          <a:latin typeface="+mj-lt"/>
          <a:ea typeface="ＭＳ Ｐゴシック" charset="-128"/>
          <a:cs typeface="ＭＳ Ｐゴシック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  <a:cs typeface="ＭＳ Ｐゴシック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ＭＳ Ｐゴシック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cvi.org/resources/the-expanded-core-curriculum/access-technology-skill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3.0/" TargetMode="External"/><Relationship Id="rId3" Type="http://schemas.openxmlformats.org/officeDocument/2006/relationships/image" Target="../media/image17.jpeg"/><Relationship Id="rId7" Type="http://schemas.openxmlformats.org/officeDocument/2006/relationships/hyperlink" Target="https://www.flickr.com/photos/hungryhuy/46829294495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jpeg"/><Relationship Id="rId5" Type="http://schemas.openxmlformats.org/officeDocument/2006/relationships/hyperlink" Target="https://creativecommons.org/licenses/by-nc-nd/3.0/" TargetMode="External"/><Relationship Id="rId4" Type="http://schemas.openxmlformats.org/officeDocument/2006/relationships/hyperlink" Target="https://www.freshfromthe.com/2015/02/molten-chocolate-cake.html" TargetMode="External"/><Relationship Id="rId9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A455CF-D262-1803-67C4-685E04CA66D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5125" y="1131888"/>
            <a:ext cx="5430838" cy="1822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0" fontAlgn="base" latinLnBrk="0" hangingPunct="0">
              <a:lnSpc>
                <a:spcPts val="38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3400" b="1" i="0" u="none" strike="noStrike" kern="0" cap="all" spc="3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EPSE 546</a:t>
            </a:r>
            <a:endParaRPr kumimoji="0" lang="en-US" sz="3400" b="1" i="0" u="none" strike="noStrike" kern="0" cap="all" spc="3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EB497F-E43A-C561-9847-0E088388085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anchor="t"/>
          <a:lstStyle/>
          <a:p>
            <a:r>
              <a:rPr lang="en-US">
                <a:ea typeface="ＭＳ Ｐゴシック"/>
              </a:rPr>
              <a:t>Intro to Access Technology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7A423D-DFA5-1959-ED97-798D271FB9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anchor="t"/>
          <a:lstStyle/>
          <a:p>
            <a:r>
              <a:rPr lang="en-US">
                <a:ea typeface="ＭＳ Ｐゴシック"/>
              </a:rPr>
              <a:t>Kim Heinrichs and Debbie Klassen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668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7D4164-C166-6B4E-A777-69AD0FB5086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497" y="1174186"/>
            <a:ext cx="5192134" cy="3697288"/>
          </a:xfrm>
        </p:spPr>
        <p:txBody>
          <a:bodyPr vert="horz" lIns="0" tIns="0" rIns="0" bIns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ea typeface="ＭＳ Ｐゴシック"/>
              </a:rPr>
              <a:t>Lectures pre-recorded: focus on timely feedback</a:t>
            </a:r>
            <a:endParaRPr lang="en-US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ea typeface="ＭＳ Ｐゴシック"/>
              </a:rPr>
              <a:t>Debbie/Jen/Kim: each module moderated by one of 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ea typeface="ＭＳ Ｐゴシック"/>
              </a:rPr>
              <a:t>“Office hours” announced per module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>
                <a:ea typeface="ＭＳ Ｐゴシック"/>
              </a:rPr>
              <a:t>If there’s overlap it must be important!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>
                <a:ea typeface="ＭＳ Ｐゴシック"/>
              </a:rPr>
              <a:t>Some links and readings are optional but will enrich your knowledge.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US" sz="1800">
                <a:ea typeface="ＭＳ Ｐゴシック"/>
              </a:rPr>
              <a:t>Discussion Q: make them meaningful and helpful to you and your classmates.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6B7559D-2335-E262-B865-8B32BD521E4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29478" y="517663"/>
            <a:ext cx="5723282" cy="40011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all" spc="0" normalizeH="0" baseline="0" noProof="0" dirty="0">
                <a:ln>
                  <a:noFill/>
                </a:ln>
                <a:solidFill>
                  <a:srgbClr val="0C2344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Course Communications and </a:t>
            </a:r>
            <a:r>
              <a:rPr kumimoji="0" lang="en-US" sz="2000" b="1" i="0" u="none" strike="noStrike" kern="1200" cap="all" spc="0" normalizeH="0" baseline="0" noProof="0" dirty="0" err="1">
                <a:ln>
                  <a:noFill/>
                </a:ln>
                <a:solidFill>
                  <a:srgbClr val="0C2344"/>
                </a:solidFill>
                <a:effectLst/>
                <a:uLnTx/>
                <a:uFillTx/>
                <a:latin typeface="Arial"/>
                <a:ea typeface="ＭＳ Ｐゴシック"/>
                <a:cs typeface="+mn-cs"/>
              </a:rPr>
              <a:t>INfo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/>
                <a:ea typeface="Arial"/>
                <a:cs typeface="Arial"/>
              </a:rPr>
              <a:t>​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ＭＳ Ｐゴシック" charset="-128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5848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FCA062-0BE9-814B-9204-54B455D96A2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5587" y="1131888"/>
            <a:ext cx="3342317" cy="1823086"/>
          </a:xfrm>
        </p:spPr>
        <p:txBody>
          <a:bodyPr/>
          <a:lstStyle/>
          <a:p>
            <a:r>
              <a:rPr lang="en-US" strike="sngStrike"/>
              <a:t>Assistive</a:t>
            </a:r>
          </a:p>
          <a:p>
            <a:r>
              <a:rPr lang="en-US" strike="sngStrike"/>
              <a:t> </a:t>
            </a:r>
          </a:p>
          <a:p>
            <a:r>
              <a:rPr lang="en-US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Access Technology</a:t>
            </a:r>
            <a:r>
              <a:rPr lang="en-US">
                <a:solidFill>
                  <a:schemeClr val="bg1"/>
                </a:solidFill>
              </a:rPr>
              <a:t> [link]</a:t>
            </a:r>
          </a:p>
        </p:txBody>
      </p:sp>
      <p:pic>
        <p:nvPicPr>
          <p:cNvPr id="8" name="Picture 7" descr="Cover image of Access Technology for Blind and Low Vision Accessibility showing a pair of hands using a refreshable braille display connected to an iPad. ">
            <a:extLst>
              <a:ext uri="{FF2B5EF4-FFF2-40B4-BE49-F238E27FC236}">
                <a16:creationId xmlns:a16="http://schemas.microsoft.com/office/drawing/2014/main" id="{8634B770-4DF7-A44C-B9EF-B95FFB4468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877" y="631"/>
            <a:ext cx="3933265" cy="5143500"/>
          </a:xfrm>
          <a:prstGeom prst="rect">
            <a:avLst/>
          </a:prstGeom>
        </p:spPr>
      </p:pic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4C0B298-F2C8-CCF2-B748-4E648563940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/>
              <a:t>Big Shift</a:t>
            </a:r>
          </a:p>
        </p:txBody>
      </p:sp>
    </p:spTree>
    <p:extLst>
      <p:ext uri="{BB962C8B-B14F-4D97-AF65-F5344CB8AC3E}">
        <p14:creationId xmlns:p14="http://schemas.microsoft.com/office/powerpoint/2010/main" val="716265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962B6-DA04-1352-1333-D21F31F6C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FAB150-CD7F-7110-C45B-545A012B0B7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9738" y="411163"/>
            <a:ext cx="7661275" cy="93662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all" spc="30" normalizeH="0" baseline="0" noProof="0">
                <a:ln>
                  <a:noFill/>
                </a:ln>
                <a:solidFill>
                  <a:srgbClr val="0C2344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This is a course on promoting meaningful access to learning through inclusion and technology, supported by advocacy for more accessible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3F75F5-31C1-40CC-D5C6-AFDBA67A3D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54" y="1419622"/>
            <a:ext cx="7661438" cy="3600400"/>
          </a:xfrm>
        </p:spPr>
        <p:txBody>
          <a:bodyPr vert="horz" lIns="0" tIns="0" rIns="0" bIns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ea typeface="ＭＳ Ｐゴシック"/>
              </a:rPr>
              <a:t>This is a course that provides you with a basic understanding of the areas of access technology available to students with visual impairments.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>
                <a:ea typeface="ＭＳ Ｐゴシック"/>
              </a:rPr>
              <a:t>We have developed modules that give you practical support for your work as a TSVI, that includes:</a:t>
            </a:r>
          </a:p>
          <a:p>
            <a:pPr marL="825500" lvl="2" indent="-285750">
              <a:buFont typeface="Wingdings" panose="020B0604020202020204" pitchFamily="34" charset="0"/>
              <a:buChar char="§"/>
            </a:pPr>
            <a:r>
              <a:rPr lang="en-US" sz="1800">
                <a:ea typeface="ＭＳ Ｐゴシック"/>
              </a:rPr>
              <a:t>Understanding the range of tools, how to have meaningful conversations with teachers, roles and responsibilities. </a:t>
            </a:r>
          </a:p>
          <a:p>
            <a:pPr marL="825500" lvl="2" indent="-285750">
              <a:buFont typeface="Wingdings" panose="020B0604020202020204" pitchFamily="34" charset="0"/>
              <a:buChar char="§"/>
            </a:pPr>
            <a:r>
              <a:rPr lang="en-US" sz="1800">
                <a:ea typeface="ＭＳ Ｐゴシック"/>
              </a:rPr>
              <a:t>Individualized focus</a:t>
            </a:r>
          </a:p>
          <a:p>
            <a:pPr marL="825500" lvl="2" indent="-285750">
              <a:buFont typeface="Wingdings" panose="020B0604020202020204" pitchFamily="34" charset="0"/>
              <a:buChar char="§"/>
            </a:pPr>
            <a:r>
              <a:rPr lang="en-US" sz="1800">
                <a:ea typeface="ＭＳ Ｐゴシック"/>
              </a:rPr>
              <a:t>Interdisciplinary strategies</a:t>
            </a:r>
          </a:p>
          <a:p>
            <a:pPr marL="825500" lvl="2" indent="-285750">
              <a:buFont typeface="Wingdings" panose="020B0604020202020204" pitchFamily="34" charset="0"/>
              <a:buChar char="§"/>
            </a:pPr>
            <a:r>
              <a:rPr lang="en-US" sz="1800">
                <a:ea typeface="ＭＳ Ｐゴシック"/>
              </a:rPr>
              <a:t>Will NOT be: shopping list of tech</a:t>
            </a:r>
          </a:p>
        </p:txBody>
      </p:sp>
    </p:spTree>
    <p:extLst>
      <p:ext uri="{BB962C8B-B14F-4D97-AF65-F5344CB8AC3E}">
        <p14:creationId xmlns:p14="http://schemas.microsoft.com/office/powerpoint/2010/main" val="29919227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260E93-3C2D-AC4E-9886-D13E15DF72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54" y="1131888"/>
            <a:ext cx="6907721" cy="3697288"/>
          </a:xfrm>
        </p:spPr>
        <p:txBody>
          <a:bodyPr vert="horz" lIns="0" tIns="0" rIns="0" bIns="0" anchor="t">
            <a:normAutofit fontScale="92500" lnSpcReduction="10000"/>
          </a:bodyPr>
          <a:lstStyle/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>
                <a:ea typeface="ＭＳ Ｐゴシック"/>
              </a:rPr>
              <a:t>Reading: Baser and Kamali-Arslantas conducted a study of recognized knowledge areas in the field of access technology for TSVIs. </a:t>
            </a:r>
          </a:p>
          <a:p>
            <a:pPr marL="285750" indent="-285750">
              <a:lnSpc>
                <a:spcPct val="12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800">
                <a:ea typeface="ＭＳ Ｐゴシック"/>
              </a:rPr>
              <a:t>5 main areas TSVIs should have competency in are: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1800"/>
          </a:p>
          <a:p>
            <a:pPr marL="1431290" lvl="4" indent="-171450">
              <a:lnSpc>
                <a:spcPct val="12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>
                <a:ea typeface="ＭＳ Ｐゴシック"/>
              </a:rPr>
              <a:t>Braille technologies</a:t>
            </a:r>
          </a:p>
          <a:p>
            <a:pPr marL="1431290" lvl="4" indent="-171450">
              <a:lnSpc>
                <a:spcPct val="12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>
                <a:ea typeface="ＭＳ Ｐゴシック"/>
              </a:rPr>
              <a:t>Accessibility for documents and software</a:t>
            </a:r>
          </a:p>
          <a:p>
            <a:pPr marL="1431290" lvl="4" indent="-171450">
              <a:lnSpc>
                <a:spcPct val="12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>
                <a:ea typeface="ＭＳ Ｐゴシック"/>
              </a:rPr>
              <a:t>AT for diverse needs</a:t>
            </a:r>
          </a:p>
          <a:p>
            <a:pPr marL="1431290" lvl="4" indent="-171450">
              <a:lnSpc>
                <a:spcPct val="12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>
                <a:ea typeface="ＭＳ Ｐゴシック"/>
              </a:rPr>
              <a:t>AT for accessing print</a:t>
            </a:r>
          </a:p>
          <a:p>
            <a:pPr marL="1431290" lvl="4" indent="-171450">
              <a:lnSpc>
                <a:spcPct val="120000"/>
              </a:lnSpc>
              <a:spcAft>
                <a:spcPts val="600"/>
              </a:spcAft>
              <a:buFont typeface="Courier New" panose="02070309020205020404" pitchFamily="49" charset="0"/>
              <a:buChar char="o"/>
            </a:pPr>
            <a:r>
              <a:rPr lang="en-US" sz="1800">
                <a:ea typeface="ＭＳ Ｐゴシック"/>
              </a:rPr>
              <a:t>AT for transforming content into accessible digital format</a:t>
            </a:r>
          </a:p>
          <a:p>
            <a:pPr>
              <a:lnSpc>
                <a:spcPct val="120000"/>
              </a:lnSpc>
              <a:spcAft>
                <a:spcPts val="600"/>
              </a:spcAft>
            </a:pPr>
            <a:endParaRPr lang="en-US" sz="11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B96BAF-6B59-9878-DCD4-2B55BE9B395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1" fontAlgn="auto" latinLnBrk="0" hangingPunct="1"/>
            <a:r>
              <a:rPr lang="en-US" sz="1800" b="1" i="0" kern="1200" cap="all" spc="30" baseline="0">
                <a:ln>
                  <a:noFill/>
                </a:ln>
                <a:solidFill>
                  <a:srgbClr val="0C2344"/>
                </a:solidFill>
                <a:effectLst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AT Competencies for Teachers of students with visual impairments </a:t>
            </a:r>
            <a:endParaRPr lang="en-CA">
              <a:effectLst/>
            </a:endParaRPr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210495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52C3C3-EF42-6E41-8D2B-4FEE5A42A7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8954" y="1131888"/>
            <a:ext cx="8237502" cy="3697288"/>
          </a:xfrm>
        </p:spPr>
        <p:txBody>
          <a:bodyPr/>
          <a:lstStyle/>
          <a:p>
            <a:r>
              <a:rPr lang="en-US" sz="3200"/>
              <a:t>“Inclusive design is not a strategy to help people fit into systems and structures which exist in our societies; it is about </a:t>
            </a:r>
            <a:r>
              <a:rPr lang="en-US" sz="3200" b="1"/>
              <a:t>transforming those systems and structures to make it better for everyone</a:t>
            </a:r>
            <a:r>
              <a:rPr lang="en-US" sz="3200"/>
              <a:t>.”</a:t>
            </a:r>
          </a:p>
          <a:p>
            <a:r>
              <a:rPr lang="en-US" sz="3200"/>
              <a:t>- Diane Richler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985B5D9-2B97-1118-0640-231E703E8964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1" fontAlgn="auto" latinLnBrk="0" hangingPunct="1"/>
            <a:r>
              <a:rPr lang="en-US" sz="1800" b="1" i="0" kern="1200" cap="all" spc="30" baseline="0">
                <a:ln>
                  <a:noFill/>
                </a:ln>
                <a:solidFill>
                  <a:srgbClr val="0C2344"/>
                </a:solidFill>
                <a:effectLst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Accessibility and Inclusion</a:t>
            </a:r>
            <a:endParaRPr lang="en-US">
              <a:effectLst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8380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D14953-167A-E14A-7416-F6FA217148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sz="3600"/>
              <a:t>“Accessibility is one of those things that everyone should know something about, but some people should know a lot about”</a:t>
            </a:r>
          </a:p>
          <a:p>
            <a:r>
              <a:rPr lang="en-US" sz="3600"/>
              <a:t>- Matt May, Adobe.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E1C87CE-70AA-9D59-CD93-45E29EA29C0A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1" fontAlgn="auto" latinLnBrk="0" hangingPunct="1"/>
            <a:r>
              <a:rPr lang="en-US" sz="1800" b="1" i="0" kern="1200" cap="all" spc="30" baseline="0">
                <a:ln>
                  <a:noFill/>
                </a:ln>
                <a:solidFill>
                  <a:srgbClr val="0C2344"/>
                </a:solidFill>
                <a:effectLst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Responsibility</a:t>
            </a:r>
            <a:endParaRPr lang="en-US">
              <a:effectLst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8788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720B23-95B0-5443-BA1D-03F2BB7B6F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anchor="t"/>
          <a:lstStyle/>
          <a:p>
            <a:r>
              <a:rPr lang="en-CA" sz="2400">
                <a:ea typeface="ＭＳ Ｐゴシック"/>
              </a:rPr>
              <a:t>“Access intimacy is that elusive, hard to describe feeling when someone else “gets” your access needs.  The kind of eerie comfort that your disabled self feels with someone on a purely access level.  Sometimes it can happen with complete strangers, disabled or not, or sometimes it can be built over years.” </a:t>
            </a:r>
          </a:p>
          <a:p>
            <a:r>
              <a:rPr lang="en-CA" sz="2400">
                <a:ea typeface="ＭＳ Ｐゴシック"/>
              </a:rPr>
              <a:t>		-Mia Mingus</a:t>
            </a:r>
            <a:endParaRPr lang="en-US" sz="2400">
              <a:ea typeface="ＭＳ Ｐゴシック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015D353-F313-C4D0-A8B4-9B0DC43C32D0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1" fontAlgn="auto" latinLnBrk="0" hangingPunct="1"/>
            <a:r>
              <a:rPr lang="en-US" sz="1800" b="1" i="0" kern="1200" cap="all" spc="30" baseline="0">
                <a:ln>
                  <a:noFill/>
                </a:ln>
                <a:solidFill>
                  <a:srgbClr val="0C2344"/>
                </a:solidFill>
                <a:effectLst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allyship</a:t>
            </a:r>
            <a:endParaRPr lang="en-US">
              <a:effectLst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5010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C7A170-A86B-1243-0876-55161DB48CA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39738" y="411163"/>
            <a:ext cx="7661275" cy="623887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all" spc="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Coming Up – Module two</a:t>
            </a:r>
            <a:endParaRPr kumimoji="0" lang="en-US" sz="1800" b="1" i="0" u="none" strike="noStrike" kern="1200" cap="all" spc="3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DAEF91-CFBD-3F90-D1D7-057A154E6A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vert="horz" lIns="0" tIns="0" rIns="0" bIns="0" anchor="t"/>
          <a:lstStyle/>
          <a:p>
            <a:r>
              <a:rPr lang="en-US">
                <a:ea typeface="ＭＳ Ｐゴシック"/>
              </a:rPr>
              <a:t>This week: contact Debbie or Kim with any questions</a:t>
            </a:r>
          </a:p>
          <a:p>
            <a:r>
              <a:rPr lang="en-US">
                <a:ea typeface="ＭＳ Ｐゴシック"/>
              </a:rPr>
              <a:t>Next week: Jen and Introduction to Digital Accessibility </a:t>
            </a:r>
          </a:p>
          <a:p>
            <a:endParaRPr lang="en-US">
              <a:ea typeface="ＭＳ Ｐゴシック"/>
            </a:endParaRPr>
          </a:p>
          <a:p>
            <a:endParaRPr lang="en-US">
              <a:ea typeface="ＭＳ Ｐゴシック"/>
            </a:endParaRPr>
          </a:p>
          <a:p>
            <a:endParaRPr lang="en-US">
              <a:ea typeface="ＭＳ Ｐゴシック"/>
            </a:endParaRPr>
          </a:p>
          <a:p>
            <a:endParaRPr lang="en-US"/>
          </a:p>
          <a:p>
            <a:endParaRPr lang="en-US"/>
          </a:p>
        </p:txBody>
      </p:sp>
      <p:pic>
        <p:nvPicPr>
          <p:cNvPr id="5" name="Picture 4" descr="photo of a chocolate lava cake">
            <a:extLst>
              <a:ext uri="{FF2B5EF4-FFF2-40B4-BE49-F238E27FC236}">
                <a16:creationId xmlns:a16="http://schemas.microsoft.com/office/drawing/2014/main" id="{5550AABA-3BA8-3351-FF22-581D2CEFE6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438954" y="2139702"/>
            <a:ext cx="1665453" cy="24997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74EEB5-6C2C-04A7-52C6-4C6934DEF3FB}"/>
              </a:ext>
            </a:extLst>
          </p:cNvPr>
          <p:cNvSpPr txBox="1"/>
          <p:nvPr/>
        </p:nvSpPr>
        <p:spPr>
          <a:xfrm>
            <a:off x="438954" y="4829280"/>
            <a:ext cx="10653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900">
                <a:hlinkClick r:id="rId4" tooltip="https://www.freshfromthe.com/2015/02/molten-chocolate-cake.html"/>
              </a:rPr>
              <a:t>This Photo</a:t>
            </a:r>
            <a:r>
              <a:rPr lang="en-CA" sz="900"/>
              <a:t> by Unknown Author is licensed under </a:t>
            </a:r>
            <a:r>
              <a:rPr lang="en-CA" sz="900">
                <a:hlinkClick r:id="rId5" tooltip="https://creativecommons.org/licenses/by-nc-nd/3.0/"/>
              </a:rPr>
              <a:t>CC BY-NC-ND</a:t>
            </a:r>
            <a:endParaRPr lang="en-CA" sz="900"/>
          </a:p>
        </p:txBody>
      </p:sp>
      <p:pic>
        <p:nvPicPr>
          <p:cNvPr id="8" name="Picture 7" descr="photo of a clear mug with coffee in it and a Vietnamese phin on top">
            <a:extLst>
              <a:ext uri="{FF2B5EF4-FFF2-40B4-BE49-F238E27FC236}">
                <a16:creationId xmlns:a16="http://schemas.microsoft.com/office/drawing/2014/main" id="{93EB128E-EC70-9929-08EB-CB70014C20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2267744" y="2167171"/>
            <a:ext cx="3423905" cy="228371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E3E58D0-8303-4F47-6357-65C110946BD1}"/>
              </a:ext>
            </a:extLst>
          </p:cNvPr>
          <p:cNvSpPr txBox="1"/>
          <p:nvPr/>
        </p:nvSpPr>
        <p:spPr>
          <a:xfrm>
            <a:off x="2267744" y="4579231"/>
            <a:ext cx="33516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900">
                <a:hlinkClick r:id="rId7" tooltip="https://www.flickr.com/photos/hungryhuy/46829294495"/>
              </a:rPr>
              <a:t>This Photo</a:t>
            </a:r>
            <a:r>
              <a:rPr lang="en-CA" sz="900"/>
              <a:t> by Unknown Author is licensed under </a:t>
            </a:r>
            <a:r>
              <a:rPr lang="en-CA" sz="900">
                <a:hlinkClick r:id="rId8" tooltip="https://creativecommons.org/licenses/by/3.0/"/>
              </a:rPr>
              <a:t>CC BY</a:t>
            </a:r>
            <a:endParaRPr lang="en-CA" sz="900"/>
          </a:p>
        </p:txBody>
      </p:sp>
      <p:pic>
        <p:nvPicPr>
          <p:cNvPr id="11" name="Picture 10" descr="photo of three scallops">
            <a:extLst>
              <a:ext uri="{FF2B5EF4-FFF2-40B4-BE49-F238E27FC236}">
                <a16:creationId xmlns:a16="http://schemas.microsoft.com/office/drawing/2014/main" id="{E3890CA6-62CC-9979-7007-41EA5D626C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3987" y="305604"/>
            <a:ext cx="2499742" cy="2499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718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606A4000-27A1-424A-A74E-12EE8B15FF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3491723" y="4075180"/>
            <a:ext cx="127536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err="1">
                <a:solidFill>
                  <a:prstClr val="white"/>
                </a:solidFill>
                <a:latin typeface="Calibri" panose="020F0502020204030204"/>
                <a:ea typeface="+mn-ea"/>
                <a:cs typeface="Arial"/>
              </a:rPr>
              <a:t>Musqueam</a:t>
            </a:r>
            <a:endParaRPr lang="en-US" sz="1500">
              <a:solidFill>
                <a:prstClr val="white"/>
              </a:solidFill>
              <a:latin typeface="Calibri" panose="020F0502020204030204"/>
              <a:ea typeface="+mn-ea"/>
              <a:cs typeface="Arial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>
                <a:solidFill>
                  <a:prstClr val="white"/>
                </a:solidFill>
                <a:latin typeface="Calibri" panose="020F0502020204030204"/>
                <a:ea typeface="+mn-ea"/>
                <a:cs typeface="Arial"/>
              </a:rPr>
              <a:t>Nation </a:t>
            </a:r>
            <a:endParaRPr lang="en-US" sz="150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DF036A8-95F5-43F0-961C-AD0D5E6704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7107814" y="4075180"/>
            <a:ext cx="1563326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 err="1">
                <a:solidFill>
                  <a:prstClr val="white"/>
                </a:solidFill>
                <a:latin typeface="Calibri" panose="020F0502020204030204"/>
                <a:ea typeface="+mn-ea"/>
                <a:cs typeface="Arial"/>
              </a:rPr>
              <a:t>Tsleil-Waututh</a:t>
            </a:r>
            <a:endParaRPr lang="en-US" sz="1500">
              <a:solidFill>
                <a:prstClr val="white"/>
              </a:solidFill>
              <a:latin typeface="Calibri" panose="020F0502020204030204"/>
              <a:ea typeface="+mn-ea"/>
              <a:cs typeface="Arial"/>
            </a:endParaRP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>
                <a:solidFill>
                  <a:prstClr val="white"/>
                </a:solidFill>
                <a:latin typeface="Calibri" panose="020F0502020204030204"/>
                <a:ea typeface="+mn-ea"/>
                <a:cs typeface="Arial"/>
              </a:rPr>
              <a:t>Nation</a:t>
            </a:r>
            <a:endParaRPr lang="en-US" sz="150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3C167A2-9124-4451-8F33-46843B647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5397711" y="4097997"/>
            <a:ext cx="127536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>
                <a:solidFill>
                  <a:prstClr val="white"/>
                </a:solidFill>
                <a:latin typeface="Calibri" panose="020F0502020204030204"/>
                <a:ea typeface="+mn-ea"/>
                <a:cs typeface="Arial"/>
              </a:rPr>
              <a:t>Squamish</a:t>
            </a:r>
          </a:p>
          <a:p>
            <a:pPr algn="ctr" defTabSz="6858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500">
                <a:solidFill>
                  <a:prstClr val="white"/>
                </a:solidFill>
                <a:latin typeface="Calibri" panose="020F0502020204030204"/>
                <a:ea typeface="+mn-ea"/>
                <a:cs typeface="Arial"/>
              </a:rPr>
              <a:t>Nation</a:t>
            </a:r>
            <a:endParaRPr lang="en-US" sz="1500">
              <a:solidFill>
                <a:prstClr val="white"/>
              </a:solidFill>
              <a:latin typeface="Calibri" panose="020F0502020204030204"/>
              <a:ea typeface="+mn-ea"/>
            </a:endParaRPr>
          </a:p>
        </p:txBody>
      </p:sp>
      <p:pic>
        <p:nvPicPr>
          <p:cNvPr id="1026" name="Picture 2" descr="Vancouver skyline with north shore mountains in the background. ">
            <a:extLst>
              <a:ext uri="{FF2B5EF4-FFF2-40B4-BE49-F238E27FC236}">
                <a16:creationId xmlns:a16="http://schemas.microsoft.com/office/drawing/2014/main" id="{101E1EE4-0699-42F0-9222-F292CDD82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8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 descr="Emblem of the Tsleil-Waututh nation">
            <a:extLst>
              <a:ext uri="{FF2B5EF4-FFF2-40B4-BE49-F238E27FC236}">
                <a16:creationId xmlns:a16="http://schemas.microsoft.com/office/drawing/2014/main" id="{8A83299E-841A-4159-9FFC-7F77332AC1B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4" r="20525" b="21571"/>
          <a:stretch/>
        </p:blipFill>
        <p:spPr>
          <a:xfrm>
            <a:off x="6911890" y="1775279"/>
            <a:ext cx="962759" cy="1220952"/>
          </a:xfrm>
          <a:prstGeom prst="rect">
            <a:avLst/>
          </a:prstGeom>
        </p:spPr>
      </p:pic>
      <p:pic>
        <p:nvPicPr>
          <p:cNvPr id="27" name="Picture 26" descr="Emblem of the Musqueam nation">
            <a:extLst>
              <a:ext uri="{FF2B5EF4-FFF2-40B4-BE49-F238E27FC236}">
                <a16:creationId xmlns:a16="http://schemas.microsoft.com/office/drawing/2014/main" id="{360CDF5C-66B4-4429-8CDD-207C65DF533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98" t="1881" r="69028" b="-1881"/>
          <a:stretch/>
        </p:blipFill>
        <p:spPr>
          <a:xfrm>
            <a:off x="4403446" y="1111693"/>
            <a:ext cx="727292" cy="1034651"/>
          </a:xfrm>
          <a:prstGeom prst="rect">
            <a:avLst/>
          </a:prstGeom>
        </p:spPr>
      </p:pic>
      <p:pic>
        <p:nvPicPr>
          <p:cNvPr id="25" name="Picture 24" descr="Emblem of the Coast Squamish nation">
            <a:extLst>
              <a:ext uri="{FF2B5EF4-FFF2-40B4-BE49-F238E27FC236}">
                <a16:creationId xmlns:a16="http://schemas.microsoft.com/office/drawing/2014/main" id="{46F42EB5-C8C9-4163-B771-30B67F71B47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818" b="95960" l="5090" r="90120">
                        <a14:foregroundMark x1="59880" y1="13333" x2="59880" y2="13333"/>
                        <a14:foregroundMark x1="59880" y1="13333" x2="42814" y2="22222"/>
                        <a14:foregroundMark x1="42814" y1="22222" x2="30838" y2="36364"/>
                        <a14:foregroundMark x1="30838" y1="36364" x2="37725" y2="81010"/>
                        <a14:foregroundMark x1="37725" y1="81010" x2="50599" y2="92929"/>
                        <a14:foregroundMark x1="53293" y1="7677" x2="53293" y2="7677"/>
                        <a14:foregroundMark x1="62874" y1="3030" x2="62874" y2="3030"/>
                        <a14:foregroundMark x1="53892" y1="3030" x2="53892" y2="3030"/>
                        <a14:foregroundMark x1="75749" y1="34141" x2="75749" y2="34141"/>
                        <a14:foregroundMark x1="8084" y1="45455" x2="8084" y2="45455"/>
                        <a14:foregroundMark x1="6287" y1="53737" x2="6287" y2="53737"/>
                        <a14:foregroundMark x1="5389" y1="67879" x2="5389" y2="67879"/>
                        <a14:foregroundMark x1="90419" y1="20404" x2="90419" y2="20404"/>
                        <a14:foregroundMark x1="31737" y1="92929" x2="31737" y2="92929"/>
                        <a14:foregroundMark x1="28144" y1="95960" x2="28144" y2="95960"/>
                        <a14:foregroundMark x1="39521" y1="62626" x2="39521" y2="62626"/>
                        <a14:foregroundMark x1="90120" y1="88081" x2="90120" y2="88081"/>
                        <a14:backgroundMark x1="41617" y1="5455" x2="20958" y2="10505"/>
                        <a14:backgroundMark x1="20958" y1="10505" x2="18263" y2="26061"/>
                        <a14:backgroundMark x1="18263" y1="26061" x2="1198" y2="15758"/>
                        <a14:backgroundMark x1="1198" y1="15758" x2="898" y2="15354"/>
                        <a14:backgroundMark x1="75449" y1="1616" x2="99701" y2="16162"/>
                        <a14:backgroundMark x1="62575" y1="2828" x2="62575" y2="2828"/>
                        <a14:backgroundMark x1="62275" y1="3232" x2="62275" y2="3232"/>
                        <a14:backgroundMark x1="62575" y1="3232" x2="62575" y2="3232"/>
                        <a14:backgroundMark x1="52695" y1="3030" x2="52695" y2="3030"/>
                        <a14:backgroundMark x1="52695" y1="3232" x2="52695" y2="3232"/>
                        <a14:backgroundMark x1="59581" y1="7879" x2="59581" y2="7879"/>
                        <a14:backgroundMark x1="60180" y1="9091" x2="60180" y2="9091"/>
                        <a14:backgroundMark x1="58084" y1="88485" x2="58084" y2="88485"/>
                        <a14:backgroundMark x1="56886" y1="86869" x2="56886" y2="86869"/>
                        <a14:backgroundMark x1="51796" y1="84444" x2="51796" y2="84444"/>
                        <a14:backgroundMark x1="59880" y1="77980" x2="59880" y2="77980"/>
                        <a14:backgroundMark x1="57485" y1="67273" x2="57485" y2="67273"/>
                        <a14:backgroundMark x1="56287" y1="61818" x2="56287" y2="61818"/>
                        <a14:backgroundMark x1="56287" y1="63030" x2="56287" y2="63030"/>
                        <a14:backgroundMark x1="55689" y1="59596" x2="55689" y2="59596"/>
                        <a14:backgroundMark x1="73054" y1="74747" x2="73054" y2="74747"/>
                        <a14:backgroundMark x1="71557" y1="68283" x2="71557" y2="68283"/>
                        <a14:backgroundMark x1="70359" y1="65455" x2="70359" y2="65455"/>
                        <a14:backgroundMark x1="69461" y1="62828" x2="69461" y2="62828"/>
                        <a14:backgroundMark x1="53293" y1="2828" x2="53293" y2="2828"/>
                        <a14:backgroundMark x1="53293" y1="3030" x2="53293" y2="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304" y="1395551"/>
            <a:ext cx="1013192" cy="15015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6A1407-FC70-4DED-99D8-61354BE29E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8092" y="76196"/>
            <a:ext cx="6858000" cy="1034651"/>
          </a:xfrm>
        </p:spPr>
        <p:txBody>
          <a:bodyPr>
            <a:normAutofit fontScale="90000"/>
          </a:bodyPr>
          <a:lstStyle/>
          <a:p>
            <a:r>
              <a:rPr lang="en-US" sz="3600" b="1"/>
              <a:t>Acknowledgement of Traditional Territory</a:t>
            </a:r>
          </a:p>
        </p:txBody>
      </p:sp>
    </p:spTree>
    <p:extLst>
      <p:ext uri="{BB962C8B-B14F-4D97-AF65-F5344CB8AC3E}">
        <p14:creationId xmlns:p14="http://schemas.microsoft.com/office/powerpoint/2010/main" val="1981392190"/>
      </p:ext>
    </p:extLst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125" y="1873548"/>
            <a:ext cx="7735267" cy="19389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>
                <a:solidFill>
                  <a:schemeClr val="bg1"/>
                </a:solidFill>
              </a:rPr>
              <a:t>Overview: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Introduction to the course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</a:rPr>
              <a:t>Setting the scope – AT and access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>
                <a:solidFill>
                  <a:schemeClr val="bg1"/>
                </a:solidFill>
                <a:latin typeface="Arial"/>
                <a:ea typeface="ＭＳ Ｐゴシック"/>
                <a:cs typeface="Arial"/>
              </a:rPr>
              <a:t>Starting with Allyship</a:t>
            </a:r>
            <a:endParaRPr lang="en-US">
              <a:solidFill>
                <a:schemeClr val="bg1"/>
              </a:solidFill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B712CA-C4DA-A4E0-9BF0-DB1B3553C265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0" fontAlgn="base" hangingPunct="0"/>
            <a:r>
              <a:rPr lang="en-US" sz="2800" b="1" i="0" cap="all" spc="30" baseline="0">
                <a:solidFill>
                  <a:srgbClr val="FFFFFF"/>
                </a:solidFill>
                <a:effectLst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Welcome</a:t>
            </a:r>
            <a:endParaRPr lang="en-US">
              <a:effectLst/>
            </a:endParaRPr>
          </a:p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42146C-15F7-0A09-54E5-B07EFD6B20F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5125" y="1131888"/>
            <a:ext cx="5430838" cy="106045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0" fontAlgn="base" latinLnBrk="0" hangingPunct="0">
              <a:lnSpc>
                <a:spcPts val="34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1" i="0" u="none" strike="noStrike" kern="0" cap="all" spc="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/>
                <a:cs typeface="Arial"/>
              </a:rPr>
              <a:t>We are... </a:t>
            </a:r>
            <a:endParaRPr kumimoji="0" lang="en-US" sz="2800" b="1" i="0" u="none" strike="noStrike" kern="0" cap="all" spc="3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charset="-128"/>
              <a:cs typeface="Arial"/>
            </a:endParaRPr>
          </a:p>
        </p:txBody>
      </p:sp>
      <p:pic>
        <p:nvPicPr>
          <p:cNvPr id="4" name="Picture 3" descr="A photo of Jen Jesso with shoulder length brown hair, glasses, a purple shirt, and a big smile.">
            <a:extLst>
              <a:ext uri="{FF2B5EF4-FFF2-40B4-BE49-F238E27FC236}">
                <a16:creationId xmlns:a16="http://schemas.microsoft.com/office/drawing/2014/main" id="{0176CC8C-A436-43BC-B777-DFC2AC11F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2067694"/>
            <a:ext cx="1808414" cy="24277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F839BE-8C82-EDCA-9A97-0EECB679EF86}"/>
              </a:ext>
            </a:extLst>
          </p:cNvPr>
          <p:cNvSpPr txBox="1"/>
          <p:nvPr/>
        </p:nvSpPr>
        <p:spPr>
          <a:xfrm>
            <a:off x="3702326" y="2066510"/>
            <a:ext cx="2824370" cy="19389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>
                <a:solidFill>
                  <a:srgbClr val="FFFFFF"/>
                </a:solidFill>
                <a:latin typeface="Arial"/>
                <a:ea typeface="Arial"/>
                <a:cs typeface="Segoe UI"/>
              </a:rPr>
              <a:t>Jen Jesso</a:t>
            </a:r>
            <a:endParaRPr lang="en-US">
              <a:solidFill>
                <a:srgbClr val="002040"/>
              </a:solidFill>
              <a:cs typeface="Arial" charset="0"/>
            </a:endParaRPr>
          </a:p>
          <a:p>
            <a:r>
              <a:rPr lang="en-US">
                <a:solidFill>
                  <a:srgbClr val="FFFFFF"/>
                </a:solidFill>
                <a:latin typeface="Arial"/>
                <a:ea typeface="Arial"/>
                <a:cs typeface="Segoe UI"/>
              </a:rPr>
              <a:t>Kim Heinrichs</a:t>
            </a:r>
          </a:p>
          <a:p>
            <a:r>
              <a:rPr lang="en-US">
                <a:solidFill>
                  <a:srgbClr val="FFFFFF"/>
                </a:solidFill>
                <a:latin typeface="Arial"/>
                <a:ea typeface="Arial"/>
                <a:cs typeface="Segoe UI"/>
              </a:rPr>
              <a:t>Debbie Klassen</a:t>
            </a:r>
          </a:p>
          <a:p>
            <a:r>
              <a:rPr lang="en-US">
                <a:solidFill>
                  <a:srgbClr val="002040"/>
                </a:solidFill>
                <a:latin typeface="Arial"/>
                <a:ea typeface="Arial"/>
                <a:cs typeface="Arial"/>
              </a:rPr>
              <a:t>D</a:t>
            </a:r>
            <a:r>
              <a:rPr lang="en-US" sz="2400">
                <a:solidFill>
                  <a:srgbClr val="002040"/>
                </a:solidFill>
                <a:latin typeface="Arial"/>
                <a:ea typeface="Arial"/>
                <a:cs typeface="Arial"/>
              </a:rPr>
              <a:t>​</a:t>
            </a:r>
            <a:endParaRPr lang="en-US">
              <a:cs typeface="Arial"/>
            </a:endParaRPr>
          </a:p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329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77C4F5-8CFB-800C-A7F6-C53EFDCFF84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5125" y="354013"/>
            <a:ext cx="5430838" cy="5619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0" fontAlgn="base" latinLnBrk="0" hangingPunct="0">
              <a:lnSpc>
                <a:spcPts val="34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CA" sz="2800" b="1" i="0" u="none" strike="noStrike" kern="0" cap="all" spc="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What is at?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059A2D-FFAB-EEA9-C875-F4407391E1A0}"/>
              </a:ext>
            </a:extLst>
          </p:cNvPr>
          <p:cNvSpPr txBox="1"/>
          <p:nvPr/>
        </p:nvSpPr>
        <p:spPr>
          <a:xfrm>
            <a:off x="493155" y="1059582"/>
            <a:ext cx="501495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>
                <a:solidFill>
                  <a:schemeClr val="bg1"/>
                </a:solidFill>
              </a:rPr>
              <a:t>“Assistive technology refers to items designed specifically to improve the functional capabilities of individuals with a visual impairment or other disabilities. The term includes everything from screen magnifiers for low-vision computer users to braille.”</a:t>
            </a:r>
          </a:p>
          <a:p>
            <a:r>
              <a:rPr lang="en-CA">
                <a:solidFill>
                  <a:schemeClr val="bg1"/>
                </a:solidFill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351841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41BDDDE-2C75-8167-07F6-054315D285E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65125" y="268288"/>
            <a:ext cx="5430838" cy="574675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457200" rtl="0" eaLnBrk="0" fontAlgn="base" latinLnBrk="0" hangingPunct="0">
              <a:lnSpc>
                <a:spcPts val="34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CA" sz="2800" b="1" i="0" u="none" strike="noStrike" kern="0" cap="all" spc="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ＭＳ Ｐゴシック" charset="-128"/>
                <a:cs typeface="Arial"/>
              </a:rPr>
              <a:t>AT</a:t>
            </a:r>
          </a:p>
        </p:txBody>
      </p:sp>
      <p:pic>
        <p:nvPicPr>
          <p:cNvPr id="4" name="Picture 3" descr="Pair of glasses with a shadow">
            <a:extLst>
              <a:ext uri="{FF2B5EF4-FFF2-40B4-BE49-F238E27FC236}">
                <a16:creationId xmlns:a16="http://schemas.microsoft.com/office/drawing/2014/main" id="{BD929C67-54B9-1C06-3EAF-38B5F5E5AC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600" y="643226"/>
            <a:ext cx="1913776" cy="1275729"/>
          </a:xfrm>
          <a:prstGeom prst="rect">
            <a:avLst/>
          </a:prstGeom>
        </p:spPr>
      </p:pic>
      <p:pic>
        <p:nvPicPr>
          <p:cNvPr id="6" name="Picture 5" descr="Hand reading Braille">
            <a:extLst>
              <a:ext uri="{FF2B5EF4-FFF2-40B4-BE49-F238E27FC236}">
                <a16:creationId xmlns:a16="http://schemas.microsoft.com/office/drawing/2014/main" id="{29E66DAC-5636-8CE8-3AA5-E9DDDFBC9F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1840" y="555527"/>
            <a:ext cx="2052141" cy="1369162"/>
          </a:xfrm>
          <a:prstGeom prst="rect">
            <a:avLst/>
          </a:prstGeom>
        </p:spPr>
      </p:pic>
      <p:pic>
        <p:nvPicPr>
          <p:cNvPr id="8" name="Picture 7" descr="Photo of a big nib whiteboard marker">
            <a:extLst>
              <a:ext uri="{FF2B5EF4-FFF2-40B4-BE49-F238E27FC236}">
                <a16:creationId xmlns:a16="http://schemas.microsoft.com/office/drawing/2014/main" id="{E5FBC7D6-AA3F-DB44-AE44-069434B9C1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062" y="2067694"/>
            <a:ext cx="4433107" cy="770516"/>
          </a:xfrm>
          <a:prstGeom prst="rect">
            <a:avLst/>
          </a:prstGeom>
        </p:spPr>
      </p:pic>
      <p:pic>
        <p:nvPicPr>
          <p:cNvPr id="10" name="Picture 9" descr="Pencil and abacus">
            <a:extLst>
              <a:ext uri="{FF2B5EF4-FFF2-40B4-BE49-F238E27FC236}">
                <a16:creationId xmlns:a16="http://schemas.microsoft.com/office/drawing/2014/main" id="{D9BA846C-D86B-87B4-93F0-54C214C2C6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8104" y="339502"/>
            <a:ext cx="2235221" cy="1491630"/>
          </a:xfrm>
          <a:prstGeom prst="rect">
            <a:avLst/>
          </a:prstGeom>
        </p:spPr>
      </p:pic>
      <p:pic>
        <p:nvPicPr>
          <p:cNvPr id="12" name="Picture 11" descr="Close-up of hands using braille laptop">
            <a:extLst>
              <a:ext uri="{FF2B5EF4-FFF2-40B4-BE49-F238E27FC236}">
                <a16:creationId xmlns:a16="http://schemas.microsoft.com/office/drawing/2014/main" id="{04047992-41BE-49F4-E5AA-3669B26000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1907" y="3231087"/>
            <a:ext cx="2453469" cy="1635646"/>
          </a:xfrm>
          <a:prstGeom prst="rect">
            <a:avLst/>
          </a:prstGeom>
        </p:spPr>
      </p:pic>
      <p:pic>
        <p:nvPicPr>
          <p:cNvPr id="14" name="Picture 13" descr="image of the JAWS logo - a drawing of a smiling shark with sound waves at its mouth and the word JAWS">
            <a:extLst>
              <a:ext uri="{FF2B5EF4-FFF2-40B4-BE49-F238E27FC236}">
                <a16:creationId xmlns:a16="http://schemas.microsoft.com/office/drawing/2014/main" id="{CA3C08CC-4A99-C4B4-C104-5475217011F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53726" y="3034729"/>
            <a:ext cx="2956701" cy="202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96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-733" y="771779"/>
            <a:ext cx="6461457" cy="4284090"/>
          </a:xfrm>
        </p:spPr>
        <p:txBody>
          <a:bodyPr vert="horz" lIns="0" tIns="0" rIns="0" bIns="0" anchor="t"/>
          <a:lstStyle/>
          <a:p>
            <a:pPr marL="825500" lvl="2" indent="-285750" defTabSz="914400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2400"/>
              <a:t>Demonstrate a foundational ability to use selected AT and identify the key concepts and features blind and low vision students need to learn and understand, including learners with complex profiles.</a:t>
            </a:r>
            <a:endParaRPr lang="en-US"/>
          </a:p>
          <a:p>
            <a:pPr marL="825500" lvl="2" indent="-285750" defTabSz="914400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2400"/>
              <a:t>Demonstrate an ability to promote meaningful selection and use of technology by students.</a:t>
            </a:r>
          </a:p>
          <a:p>
            <a:pPr marL="825500" lvl="2" indent="-285750" defTabSz="914400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2400"/>
              <a:t>Demonstrate a strong working knowledge of the principles and practice of inclusive design.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41E338-BF73-E94D-4EDE-35D8AB0C54F2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1" fontAlgn="auto" latinLnBrk="0" hangingPunct="1"/>
            <a:r>
              <a:rPr lang="en-US" sz="1800" b="1" i="0" kern="1200" cap="all" spc="3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Course objectives</a:t>
            </a:r>
            <a:endParaRPr lang="en-US">
              <a:effectLst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3235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665882-CD07-9840-B125-FA510366868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064" y="768717"/>
            <a:ext cx="6735981" cy="4012027"/>
          </a:xfrm>
        </p:spPr>
        <p:txBody>
          <a:bodyPr vert="horz" lIns="0" tIns="0" rIns="0" bIns="0" anchor="t"/>
          <a:lstStyle/>
          <a:p>
            <a:pPr marL="825500" lvl="2" indent="-285750" defTabSz="914400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2400"/>
              <a:t>Create a purposeful, sequential set of lessons that teach skills for access around an AT solution or set of solutions, grounded in evidence obtained through data collection.</a:t>
            </a:r>
            <a:endParaRPr lang="en-US"/>
          </a:p>
          <a:p>
            <a:pPr marL="825500" lvl="2" indent="-285750" defTabSz="914400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2400"/>
              <a:t>Through effective allyship, support students as they advocate for greater accessibility at school and in the community. </a:t>
            </a:r>
          </a:p>
          <a:p>
            <a:pPr marL="825500" lvl="2" indent="-285750" defTabSz="914400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r>
              <a:rPr lang="en-US" sz="2400"/>
              <a:t>Refer to and use recognized guidelines and standards in the production of learning materials across a variety of digital alternate formats.</a:t>
            </a:r>
          </a:p>
          <a:p>
            <a:pPr marL="825750" lvl="2" indent="-285750" defTabSz="914400" eaLnBrk="1" fontAlgn="auto" hangingPunct="1">
              <a:lnSpc>
                <a:spcPct val="100000"/>
              </a:lnSpc>
              <a:spcAft>
                <a:spcPts val="0"/>
              </a:spcAft>
              <a:defRPr/>
            </a:pPr>
            <a:endParaRPr lang="en-US" sz="2400"/>
          </a:p>
          <a:p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31C0B14-BB18-F109-84AB-1DBFF086AE06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1" fontAlgn="auto" latinLnBrk="0" hangingPunct="1"/>
            <a:r>
              <a:rPr lang="en-US" sz="1800" b="1" i="0" kern="1200" cap="all" spc="30" baseline="0">
                <a:ln>
                  <a:noFill/>
                </a:ln>
                <a:solidFill>
                  <a:srgbClr val="FFFFFF"/>
                </a:solidFill>
                <a:effectLst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Course objectives (2)</a:t>
            </a:r>
            <a:endParaRPr lang="en-US">
              <a:effectLst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2319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38954" y="1131888"/>
            <a:ext cx="7661438" cy="3697288"/>
          </a:xfrm>
        </p:spPr>
        <p:txBody>
          <a:bodyPr vert="horz" lIns="0" tIns="0" rIns="0" bIns="0" anchor="t">
            <a:normAutofit/>
          </a:bodyPr>
          <a:lstStyle/>
          <a:p>
            <a:pPr marL="285750" lvl="1" indent="-285750">
              <a:spcAft>
                <a:spcPts val="600"/>
              </a:spcAft>
            </a:pPr>
            <a:r>
              <a:rPr lang="en-CA">
                <a:ea typeface="ＭＳ Ｐゴシック"/>
              </a:rPr>
              <a:t>AI note: see syllabus</a:t>
            </a:r>
          </a:p>
          <a:p>
            <a:pPr marL="285750" lvl="1" indent="-285750">
              <a:spcAft>
                <a:spcPts val="600"/>
              </a:spcAft>
            </a:pPr>
            <a:r>
              <a:rPr lang="en-CA"/>
              <a:t>Weekly discussions and Conversation Starters (see Discussion Board page on Canvas). (20%)</a:t>
            </a:r>
          </a:p>
          <a:p>
            <a:pPr marL="825500" lvl="2" indent="-285750">
              <a:spcAft>
                <a:spcPts val="600"/>
              </a:spcAft>
            </a:pPr>
            <a:r>
              <a:rPr lang="en-CA">
                <a:ea typeface="ＭＳ Ｐゴシック"/>
              </a:rPr>
              <a:t>One or two Live Discussions – both will be recorded. </a:t>
            </a:r>
          </a:p>
          <a:p>
            <a:pPr marL="285750" lvl="1" indent="-285750">
              <a:spcAft>
                <a:spcPts val="600"/>
              </a:spcAft>
            </a:pPr>
            <a:r>
              <a:rPr lang="en-CA">
                <a:ea typeface="ＭＳ Ｐゴシック"/>
              </a:rPr>
              <a:t>Eight (8) AT Labs (60%)</a:t>
            </a:r>
          </a:p>
          <a:p>
            <a:pPr marL="825500" lvl="2" indent="-285750">
              <a:spcAft>
                <a:spcPts val="600"/>
              </a:spcAft>
            </a:pPr>
            <a:r>
              <a:rPr lang="en-CA"/>
              <a:t>Due on Sunday evenings – see schedule for holiday adjustments</a:t>
            </a:r>
          </a:p>
          <a:p>
            <a:pPr marL="285750" lvl="1" indent="-285750">
              <a:spcAft>
                <a:spcPts val="600"/>
              </a:spcAft>
            </a:pPr>
            <a:r>
              <a:rPr lang="en-CA"/>
              <a:t>Final Project (20% in this course) – Comprehensive AT Plan with EPSE 543 integration</a:t>
            </a:r>
          </a:p>
          <a:p>
            <a:pPr marL="825500" lvl="2" indent="-285750">
              <a:spcAft>
                <a:spcPts val="600"/>
              </a:spcAft>
            </a:pPr>
            <a:r>
              <a:rPr lang="en-CA"/>
              <a:t>Due on the final day of the term but review the assignment this week!</a:t>
            </a:r>
          </a:p>
          <a:p>
            <a:pPr lvl="1" indent="0">
              <a:spcAft>
                <a:spcPts val="600"/>
              </a:spcAft>
              <a:buNone/>
            </a:pPr>
            <a:endParaRPr lang="en-CA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CAB0F85B-CE14-D7C4-17D2-C97E0CC8B5AC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pPr rtl="0" eaLnBrk="1" fontAlgn="auto" latinLnBrk="0" hangingPunct="1"/>
            <a:r>
              <a:rPr lang="en-CA" sz="1800" b="1" i="0" kern="1200" cap="all" spc="30" baseline="0">
                <a:ln>
                  <a:noFill/>
                </a:ln>
                <a:solidFill>
                  <a:srgbClr val="0C2344"/>
                </a:solidFill>
                <a:effectLst/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Major assignments – overview	</a:t>
            </a:r>
            <a:endParaRPr lang="en-CA">
              <a:effectLst/>
            </a:endParaRPr>
          </a:p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191186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91&quot;/&gt;&lt;/object&gt;&lt;object type=&quot;3&quot; unique_id=&quot;10004&quot;&gt;&lt;property id=&quot;20148&quot; value=&quot;5&quot;/&gt;&lt;property id=&quot;20300&quot; value=&quot;Slide 2&quot;/&gt;&lt;property id=&quot;20307&quot; value=&quot;297&quot;/&gt;&lt;/object&gt;&lt;object type=&quot;3&quot; unique_id=&quot;10005&quot;&gt;&lt;property id=&quot;20148&quot; value=&quot;5&quot;/&gt;&lt;property id=&quot;20300&quot; value=&quot;Slide 3&quot;/&gt;&lt;property id=&quot;20307&quot; value=&quot;306&quot;/&gt;&lt;/object&gt;&lt;object type=&quot;3&quot; unique_id=&quot;10006&quot;&gt;&lt;property id=&quot;20148&quot; value=&quot;5&quot;/&gt;&lt;property id=&quot;20300&quot; value=&quot;Slide 4&quot;/&gt;&lt;property id=&quot;20307&quot; value=&quot;307&quot;/&gt;&lt;/object&gt;&lt;object type=&quot;3&quot; unique_id=&quot;10007&quot;&gt;&lt;property id=&quot;20148&quot; value=&quot;5&quot;/&gt;&lt;property id=&quot;20300&quot; value=&quot;Slide 10&quot;/&gt;&lt;property id=&quot;20307&quot; value=&quot;308&quot;/&gt;&lt;/object&gt;&lt;object type=&quot;3&quot; unique_id=&quot;10033&quot;&gt;&lt;property id=&quot;20148&quot; value=&quot;5&quot;/&gt;&lt;property id=&quot;20300&quot; value=&quot;Slide 5&quot;/&gt;&lt;property id=&quot;20307&quot; value=&quot;346&quot;/&gt;&lt;/object&gt;&lt;object type=&quot;3&quot; unique_id=&quot;10034&quot;&gt;&lt;property id=&quot;20148&quot; value=&quot;5&quot;/&gt;&lt;property id=&quot;20300&quot; value=&quot;Slide 7&quot;/&gt;&lt;property id=&quot;20307&quot; value=&quot;361&quot;/&gt;&lt;/object&gt;&lt;object type=&quot;3&quot; unique_id=&quot;10035&quot;&gt;&lt;property id=&quot;20148&quot; value=&quot;5&quot;/&gt;&lt;property id=&quot;20300&quot; value=&quot;Slide 8&quot;/&gt;&lt;property id=&quot;20307&quot; value=&quot;362&quot;/&gt;&lt;/object&gt;&lt;object type=&quot;3&quot; unique_id=&quot;10036&quot;&gt;&lt;property id=&quot;20148&quot; value=&quot;5&quot;/&gt;&lt;property id=&quot;20300&quot; value=&quot;Slide 9&quot;/&gt;&lt;property id=&quot;20307&quot; value=&quot;357&quot;/&gt;&lt;/object&gt;&lt;object type=&quot;3&quot; unique_id=&quot;10044&quot;&gt;&lt;property id=&quot;20148&quot; value=&quot;5&quot;/&gt;&lt;property id=&quot;20300&quot; value=&quot;Slide 6&quot;/&gt;&lt;property id=&quot;20307&quot; value=&quot;365&quot;/&gt;&lt;/object&gt;&lt;object type=&quot;3&quot; unique_id=&quot;10147&quot;&gt;&lt;property id=&quot;20148&quot; value=&quot;5&quot;/&gt;&lt;property id=&quot;20300&quot; value=&quot;Slide 11&quot;/&gt;&lt;property id=&quot;20307&quot; value=&quot;366&quot;/&gt;&lt;/object&gt;&lt;/object&gt;&lt;object type=&quot;8&quot; unique_id=&quot;10032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UBC Brand 1">
      <a:dk1>
        <a:srgbClr val="002040"/>
      </a:dk1>
      <a:lt1>
        <a:sysClr val="window" lastClr="FFFFFF"/>
      </a:lt1>
      <a:dk2>
        <a:srgbClr val="486B7F"/>
      </a:dk2>
      <a:lt2>
        <a:srgbClr val="EEECE1"/>
      </a:lt2>
      <a:accent1>
        <a:srgbClr val="002040"/>
      </a:accent1>
      <a:accent2>
        <a:srgbClr val="2E526B"/>
      </a:accent2>
      <a:accent3>
        <a:srgbClr val="6A8999"/>
      </a:accent3>
      <a:accent4>
        <a:srgbClr val="A7B9C1"/>
      </a:accent4>
      <a:accent5>
        <a:srgbClr val="BECBD0"/>
      </a:accent5>
      <a:accent6>
        <a:srgbClr val="D0DCDF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8C5B58CE83054C9E7393473648A56E" ma:contentTypeVersion="14" ma:contentTypeDescription="Create a new document." ma:contentTypeScope="" ma:versionID="1cce5662f5fb23d3d54531a4605da17a">
  <xsd:schema xmlns:xsd="http://www.w3.org/2001/XMLSchema" xmlns:xs="http://www.w3.org/2001/XMLSchema" xmlns:p="http://schemas.microsoft.com/office/2006/metadata/properties" xmlns:ns3="b48822dc-89c1-4712-bbeb-808a28343902" xmlns:ns4="9ab440d8-0001-41f5-858f-4c89ab00d51c" targetNamespace="http://schemas.microsoft.com/office/2006/metadata/properties" ma:root="true" ma:fieldsID="ea4632017e7920d186efbdc0136d6713" ns3:_="" ns4:_="">
    <xsd:import namespace="b48822dc-89c1-4712-bbeb-808a28343902"/>
    <xsd:import namespace="9ab440d8-0001-41f5-858f-4c89ab00d51c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22dc-89c1-4712-bbeb-808a2834390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b440d8-0001-41f5-858f-4c89ab00d51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95642C5-E65F-4709-8AD3-35BAE7347EA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37D68D3-7FB1-4F62-AC28-F058A3FB3C01}">
  <ds:schemaRefs>
    <ds:schemaRef ds:uri="9ab440d8-0001-41f5-858f-4c89ab00d51c"/>
    <ds:schemaRef ds:uri="b48822dc-89c1-4712-bbeb-808a2834390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0E188BF-3C8D-439E-BFC2-DBE27DC00A5F}">
  <ds:schemaRefs>
    <ds:schemaRef ds:uri="9ab440d8-0001-41f5-858f-4c89ab00d51c"/>
    <ds:schemaRef ds:uri="b48822dc-89c1-4712-bbeb-808a2834390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17</Slides>
  <Notes>16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EPSE 546</vt:lpstr>
      <vt:lpstr>Acknowledgement of Traditional Territory</vt:lpstr>
      <vt:lpstr>Welcome </vt:lpstr>
      <vt:lpstr>We are... </vt:lpstr>
      <vt:lpstr>What is at?</vt:lpstr>
      <vt:lpstr>AT</vt:lpstr>
      <vt:lpstr>Course objectives </vt:lpstr>
      <vt:lpstr>Course objectives (2) </vt:lpstr>
      <vt:lpstr>Major assignments – overview  </vt:lpstr>
      <vt:lpstr>Course Communications and INfo​</vt:lpstr>
      <vt:lpstr>Big Shift</vt:lpstr>
      <vt:lpstr>This is a course on promoting meaningful access to learning through inclusion and technology, supported by advocacy for more accessible content</vt:lpstr>
      <vt:lpstr>AT Competencies for Teachers of students with visual impairments  </vt:lpstr>
      <vt:lpstr>Accessibility and Inclusion </vt:lpstr>
      <vt:lpstr>Responsibility </vt:lpstr>
      <vt:lpstr>allyship </vt:lpstr>
      <vt:lpstr>Coming Up – Module two</vt:lpstr>
    </vt:vector>
  </TitlesOfParts>
  <Company>UBC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Ann Goncalves</dc:creator>
  <cp:revision>63</cp:revision>
  <cp:lastPrinted>2016-07-11T18:15:24Z</cp:lastPrinted>
  <dcterms:created xsi:type="dcterms:W3CDTF">2010-06-15T20:07:28Z</dcterms:created>
  <dcterms:modified xsi:type="dcterms:W3CDTF">2026-08-31T21:19:30Z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0x010100808C5B58CE83054C9E7393473648A56E</vt:lpwstr>
  </property>
</Properties>
</file>