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1" r:id="rId13"/>
    <p:sldId id="271" r:id="rId14"/>
    <p:sldId id="272" r:id="rId15"/>
    <p:sldId id="274" r:id="rId16"/>
    <p:sldId id="281" r:id="rId17"/>
    <p:sldId id="275" r:id="rId18"/>
    <p:sldId id="276" r:id="rId19"/>
    <p:sldId id="277" r:id="rId20"/>
    <p:sldId id="278" r:id="rId21"/>
    <p:sldId id="273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78" d="100"/>
          <a:sy n="78" d="100"/>
        </p:scale>
        <p:origin x="-104" y="-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Exam?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C0709561-777D-9946-9816-34331C7D9084}" type="presOf" srcId="{9D976016-C302-44CF-8A54-8D285B81573A}" destId="{06E8250D-1F9B-4D6E-AD59-BF66B4DA595C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78E26A96-BD86-DF47-98F2-AB7FEC538A29}" type="presOf" srcId="{BA2D673D-1108-45A9-9581-F015521E97CE}" destId="{D265DB2D-6533-4FF1-B7BF-BD5EF06B7B34}" srcOrd="0" destOrd="0" presId="urn:microsoft.com/office/officeart/2005/8/layout/cycle7"/>
    <dgm:cxn modelId="{127235ED-F05E-F548-B62C-FB11D804589A}" type="presOf" srcId="{D6B0B025-9895-48C3-B086-CDFA77081D69}" destId="{14F0B4EA-8338-4097-9F66-D76B24057361}" srcOrd="1" destOrd="0" presId="urn:microsoft.com/office/officeart/2005/8/layout/cycle7"/>
    <dgm:cxn modelId="{A681E526-E5D1-A041-9223-662EEED1A1A4}" type="presOf" srcId="{5D330949-0764-4E8F-9D1D-F8E693651C76}" destId="{F7318EA2-451A-4144-8A4A-41875DD8C5C8}" srcOrd="0" destOrd="0" presId="urn:microsoft.com/office/officeart/2005/8/layout/cycle7"/>
    <dgm:cxn modelId="{91655FBD-98C0-4649-94A7-BE18DEF813EF}" type="presOf" srcId="{D58B9F30-1BFD-4C1A-99A2-F2758DCA1719}" destId="{F602003D-4D3F-4BBE-9829-70DB984D0D4A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BBD90692-C7A7-504E-B5B8-B7ABCE8D73F4}" type="presOf" srcId="{B54F8567-3094-4D93-A986-B70637090B9D}" destId="{52774058-48A4-4F1D-8C6D-80EC0DAC09B5}" srcOrd="0" destOrd="0" presId="urn:microsoft.com/office/officeart/2005/8/layout/cycle7"/>
    <dgm:cxn modelId="{3C08CE99-D61F-FE41-B0FF-FB5E037962CF}" type="presOf" srcId="{D58B9F30-1BFD-4C1A-99A2-F2758DCA1719}" destId="{A4226736-DEBE-4888-AF84-81E540824458}" srcOrd="1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AA17D280-FE5D-C043-B075-4FCE56771470}" type="presOf" srcId="{5D330949-0764-4E8F-9D1D-F8E693651C76}" destId="{499097B4-E3E8-466F-BBB4-7F61194D922B}" srcOrd="1" destOrd="0" presId="urn:microsoft.com/office/officeart/2005/8/layout/cycle7"/>
    <dgm:cxn modelId="{17AAEC89-5B16-FD40-B3F6-E3D82A4E8679}" type="presOf" srcId="{EB983C87-0088-49FA-8D20-AFB540A012B1}" destId="{60972C58-4A17-432F-BD1C-AB4BDEB2F434}" srcOrd="0" destOrd="0" presId="urn:microsoft.com/office/officeart/2005/8/layout/cycle7"/>
    <dgm:cxn modelId="{60B32425-4015-CA4C-89FE-13511F8E2F5C}" type="presOf" srcId="{D6B0B025-9895-48C3-B086-CDFA77081D69}" destId="{2EFC886E-FA36-4166-9914-6B9180AB1FED}" srcOrd="0" destOrd="0" presId="urn:microsoft.com/office/officeart/2005/8/layout/cycle7"/>
    <dgm:cxn modelId="{76333B8F-19D5-9141-8414-4313A73D3DB9}" type="presParOf" srcId="{52774058-48A4-4F1D-8C6D-80EC0DAC09B5}" destId="{60972C58-4A17-432F-BD1C-AB4BDEB2F434}" srcOrd="0" destOrd="0" presId="urn:microsoft.com/office/officeart/2005/8/layout/cycle7"/>
    <dgm:cxn modelId="{A6EF5835-AAE2-0044-8EFC-DF1A060E31F0}" type="presParOf" srcId="{52774058-48A4-4F1D-8C6D-80EC0DAC09B5}" destId="{F7318EA2-451A-4144-8A4A-41875DD8C5C8}" srcOrd="1" destOrd="0" presId="urn:microsoft.com/office/officeart/2005/8/layout/cycle7"/>
    <dgm:cxn modelId="{1DF20BFC-73AA-004B-8EC6-9C45ADAC00D6}" type="presParOf" srcId="{F7318EA2-451A-4144-8A4A-41875DD8C5C8}" destId="{499097B4-E3E8-466F-BBB4-7F61194D922B}" srcOrd="0" destOrd="0" presId="urn:microsoft.com/office/officeart/2005/8/layout/cycle7"/>
    <dgm:cxn modelId="{85A7B73F-A65E-5746-88E2-6DA4619A57F5}" type="presParOf" srcId="{52774058-48A4-4F1D-8C6D-80EC0DAC09B5}" destId="{D265DB2D-6533-4FF1-B7BF-BD5EF06B7B34}" srcOrd="2" destOrd="0" presId="urn:microsoft.com/office/officeart/2005/8/layout/cycle7"/>
    <dgm:cxn modelId="{7F2C3FF8-54BB-6A4F-8639-6ED035736216}" type="presParOf" srcId="{52774058-48A4-4F1D-8C6D-80EC0DAC09B5}" destId="{F602003D-4D3F-4BBE-9829-70DB984D0D4A}" srcOrd="3" destOrd="0" presId="urn:microsoft.com/office/officeart/2005/8/layout/cycle7"/>
    <dgm:cxn modelId="{8E915F1A-5D04-0A44-A4BE-5C9FF8193E94}" type="presParOf" srcId="{F602003D-4D3F-4BBE-9829-70DB984D0D4A}" destId="{A4226736-DEBE-4888-AF84-81E540824458}" srcOrd="0" destOrd="0" presId="urn:microsoft.com/office/officeart/2005/8/layout/cycle7"/>
    <dgm:cxn modelId="{2152FC6D-7E72-1B4B-B44C-4135ABB2F7FD}" type="presParOf" srcId="{52774058-48A4-4F1D-8C6D-80EC0DAC09B5}" destId="{06E8250D-1F9B-4D6E-AD59-BF66B4DA595C}" srcOrd="4" destOrd="0" presId="urn:microsoft.com/office/officeart/2005/8/layout/cycle7"/>
    <dgm:cxn modelId="{51086C15-52DB-9149-9163-F9BAD9CCCF54}" type="presParOf" srcId="{52774058-48A4-4F1D-8C6D-80EC0DAC09B5}" destId="{2EFC886E-FA36-4166-9914-6B9180AB1FED}" srcOrd="5" destOrd="0" presId="urn:microsoft.com/office/officeart/2005/8/layout/cycle7"/>
    <dgm:cxn modelId="{070C857E-2453-2040-91D0-0430965ECED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01A3A0D0-8518-4F4E-9BD9-EC368A4FD4FE}" type="presOf" srcId="{9D976016-C302-44CF-8A54-8D285B81573A}" destId="{06E8250D-1F9B-4D6E-AD59-BF66B4DA595C}" srcOrd="0" destOrd="0" presId="urn:microsoft.com/office/officeart/2005/8/layout/cycle7"/>
    <dgm:cxn modelId="{AC8C540E-BDCF-4D97-A031-603A0D47AD8D}" type="presOf" srcId="{5D330949-0764-4E8F-9D1D-F8E693651C76}" destId="{F7318EA2-451A-4144-8A4A-41875DD8C5C8}" srcOrd="0" destOrd="0" presId="urn:microsoft.com/office/officeart/2005/8/layout/cycle7"/>
    <dgm:cxn modelId="{D37A86C5-1336-413C-80C6-6F703892B1D7}" type="presOf" srcId="{B54F8567-3094-4D93-A986-B70637090B9D}" destId="{52774058-48A4-4F1D-8C6D-80EC0DAC09B5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82505C97-D088-4962-9EB1-673352816D2E}" type="presOf" srcId="{EB983C87-0088-49FA-8D20-AFB540A012B1}" destId="{60972C58-4A17-432F-BD1C-AB4BDEB2F434}" srcOrd="0" destOrd="0" presId="urn:microsoft.com/office/officeart/2005/8/layout/cycle7"/>
    <dgm:cxn modelId="{66FBE4A3-0EC8-4141-9578-CC53CFBDED49}" type="presOf" srcId="{D58B9F30-1BFD-4C1A-99A2-F2758DCA1719}" destId="{F602003D-4D3F-4BBE-9829-70DB984D0D4A}" srcOrd="0" destOrd="0" presId="urn:microsoft.com/office/officeart/2005/8/layout/cycle7"/>
    <dgm:cxn modelId="{C51F78D4-D866-4A17-8158-2AC4A3751AEF}" type="presOf" srcId="{BA2D673D-1108-45A9-9581-F015521E97CE}" destId="{D265DB2D-6533-4FF1-B7BF-BD5EF06B7B34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E4126964-1482-42DD-8E7D-02E643029C73}" type="presOf" srcId="{D58B9F30-1BFD-4C1A-99A2-F2758DCA1719}" destId="{A4226736-DEBE-4888-AF84-81E540824458}" srcOrd="1" destOrd="0" presId="urn:microsoft.com/office/officeart/2005/8/layout/cycle7"/>
    <dgm:cxn modelId="{331741B1-8CA7-4ED1-929B-7D1DDA6C08E9}" type="presOf" srcId="{D6B0B025-9895-48C3-B086-CDFA77081D69}" destId="{2EFC886E-FA36-4166-9914-6B9180AB1FED}" srcOrd="0" destOrd="0" presId="urn:microsoft.com/office/officeart/2005/8/layout/cycle7"/>
    <dgm:cxn modelId="{89967AAD-8115-40FF-B867-5DA1B1633F45}" type="presOf" srcId="{D6B0B025-9895-48C3-B086-CDFA77081D69}" destId="{14F0B4EA-8338-4097-9F66-D76B24057361}" srcOrd="1" destOrd="0" presId="urn:microsoft.com/office/officeart/2005/8/layout/cycle7"/>
    <dgm:cxn modelId="{2DBDBDBE-805B-4E26-AE79-AF04746D6ACC}" type="presOf" srcId="{5D330949-0764-4E8F-9D1D-F8E693651C76}" destId="{499097B4-E3E8-466F-BBB4-7F61194D922B}" srcOrd="1" destOrd="0" presId="urn:microsoft.com/office/officeart/2005/8/layout/cycle7"/>
    <dgm:cxn modelId="{21DE1F06-7398-4CD1-9C03-3F82E353FD3F}" type="presParOf" srcId="{52774058-48A4-4F1D-8C6D-80EC0DAC09B5}" destId="{60972C58-4A17-432F-BD1C-AB4BDEB2F434}" srcOrd="0" destOrd="0" presId="urn:microsoft.com/office/officeart/2005/8/layout/cycle7"/>
    <dgm:cxn modelId="{879A256A-1DFC-4625-A088-A06CC9A17ADC}" type="presParOf" srcId="{52774058-48A4-4F1D-8C6D-80EC0DAC09B5}" destId="{F7318EA2-451A-4144-8A4A-41875DD8C5C8}" srcOrd="1" destOrd="0" presId="urn:microsoft.com/office/officeart/2005/8/layout/cycle7"/>
    <dgm:cxn modelId="{451B6964-1EEB-4830-95D4-5961E1B77CC0}" type="presParOf" srcId="{F7318EA2-451A-4144-8A4A-41875DD8C5C8}" destId="{499097B4-E3E8-466F-BBB4-7F61194D922B}" srcOrd="0" destOrd="0" presId="urn:microsoft.com/office/officeart/2005/8/layout/cycle7"/>
    <dgm:cxn modelId="{A0C28148-6B3F-4BBA-A347-290A5F19EA69}" type="presParOf" srcId="{52774058-48A4-4F1D-8C6D-80EC0DAC09B5}" destId="{D265DB2D-6533-4FF1-B7BF-BD5EF06B7B34}" srcOrd="2" destOrd="0" presId="urn:microsoft.com/office/officeart/2005/8/layout/cycle7"/>
    <dgm:cxn modelId="{A9774DB9-D95E-433E-950B-A5828B798A8D}" type="presParOf" srcId="{52774058-48A4-4F1D-8C6D-80EC0DAC09B5}" destId="{F602003D-4D3F-4BBE-9829-70DB984D0D4A}" srcOrd="3" destOrd="0" presId="urn:microsoft.com/office/officeart/2005/8/layout/cycle7"/>
    <dgm:cxn modelId="{0420E0E0-DDB3-4B25-9CFB-8F70A6860515}" type="presParOf" srcId="{F602003D-4D3F-4BBE-9829-70DB984D0D4A}" destId="{A4226736-DEBE-4888-AF84-81E540824458}" srcOrd="0" destOrd="0" presId="urn:microsoft.com/office/officeart/2005/8/layout/cycle7"/>
    <dgm:cxn modelId="{F4C38CDB-339A-40B0-9CE4-A9F13AC3D5F3}" type="presParOf" srcId="{52774058-48A4-4F1D-8C6D-80EC0DAC09B5}" destId="{06E8250D-1F9B-4D6E-AD59-BF66B4DA595C}" srcOrd="4" destOrd="0" presId="urn:microsoft.com/office/officeart/2005/8/layout/cycle7"/>
    <dgm:cxn modelId="{5DF1F58A-CB58-4494-BB93-C05F2C685135}" type="presParOf" srcId="{52774058-48A4-4F1D-8C6D-80EC0DAC09B5}" destId="{2EFC886E-FA36-4166-9914-6B9180AB1FED}" srcOrd="5" destOrd="0" presId="urn:microsoft.com/office/officeart/2005/8/layout/cycle7"/>
    <dgm:cxn modelId="{CEEBF6D1-0EF4-404F-9ABC-9F190C15DAC9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i="1" dirty="0" smtClean="0"/>
            <a:t>Memorize only</a:t>
          </a:r>
          <a:endParaRPr lang="en-CA" i="1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DF335E05-AF21-5D49-AD66-8F4FE75772C1}" type="presOf" srcId="{D6B0B025-9895-48C3-B086-CDFA77081D69}" destId="{2EFC886E-FA36-4166-9914-6B9180AB1FED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FF9330E1-9E61-F94A-B1DE-E66B783B311B}" type="presOf" srcId="{9D976016-C302-44CF-8A54-8D285B81573A}" destId="{06E8250D-1F9B-4D6E-AD59-BF66B4DA595C}" srcOrd="0" destOrd="0" presId="urn:microsoft.com/office/officeart/2005/8/layout/cycle7"/>
    <dgm:cxn modelId="{769BB055-DB47-2E41-8F74-243FE856CC63}" type="presOf" srcId="{BA2D673D-1108-45A9-9581-F015521E97CE}" destId="{D265DB2D-6533-4FF1-B7BF-BD5EF06B7B34}" srcOrd="0" destOrd="0" presId="urn:microsoft.com/office/officeart/2005/8/layout/cycle7"/>
    <dgm:cxn modelId="{DDB67930-046E-9045-BBA4-2115F51C28A6}" type="presOf" srcId="{D58B9F30-1BFD-4C1A-99A2-F2758DCA1719}" destId="{A4226736-DEBE-4888-AF84-81E540824458}" srcOrd="1" destOrd="0" presId="urn:microsoft.com/office/officeart/2005/8/layout/cycle7"/>
    <dgm:cxn modelId="{3A02FB9C-637C-A546-82BB-72CF5051A3A5}" type="presOf" srcId="{D6B0B025-9895-48C3-B086-CDFA77081D69}" destId="{14F0B4EA-8338-4097-9F66-D76B24057361}" srcOrd="1" destOrd="0" presId="urn:microsoft.com/office/officeart/2005/8/layout/cycle7"/>
    <dgm:cxn modelId="{F2DD0687-FC6B-2A48-BBA0-C84969877CFE}" type="presOf" srcId="{B54F8567-3094-4D93-A986-B70637090B9D}" destId="{52774058-48A4-4F1D-8C6D-80EC0DAC09B5}" srcOrd="0" destOrd="0" presId="urn:microsoft.com/office/officeart/2005/8/layout/cycle7"/>
    <dgm:cxn modelId="{BBC3F1E5-529C-0345-95BA-AD46A89A1603}" type="presOf" srcId="{EB983C87-0088-49FA-8D20-AFB540A012B1}" destId="{60972C58-4A17-432F-BD1C-AB4BDEB2F434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830C03DB-BE79-CB40-ADD8-D46C38F11FF5}" type="presOf" srcId="{D58B9F30-1BFD-4C1A-99A2-F2758DCA1719}" destId="{F602003D-4D3F-4BBE-9829-70DB984D0D4A}" srcOrd="0" destOrd="0" presId="urn:microsoft.com/office/officeart/2005/8/layout/cycle7"/>
    <dgm:cxn modelId="{19A52BD9-AD40-0841-888C-4A847F4C0779}" type="presOf" srcId="{5D330949-0764-4E8F-9D1D-F8E693651C76}" destId="{499097B4-E3E8-466F-BBB4-7F61194D922B}" srcOrd="1" destOrd="0" presId="urn:microsoft.com/office/officeart/2005/8/layout/cycle7"/>
    <dgm:cxn modelId="{8F462624-3EC4-5D45-8A30-379DF2E39F66}" type="presOf" srcId="{5D330949-0764-4E8F-9D1D-F8E693651C76}" destId="{F7318EA2-451A-4144-8A4A-41875DD8C5C8}" srcOrd="0" destOrd="0" presId="urn:microsoft.com/office/officeart/2005/8/layout/cycle7"/>
    <dgm:cxn modelId="{91C8A834-1FD4-E94C-ADE0-95956A98DA6E}" type="presParOf" srcId="{52774058-48A4-4F1D-8C6D-80EC0DAC09B5}" destId="{60972C58-4A17-432F-BD1C-AB4BDEB2F434}" srcOrd="0" destOrd="0" presId="urn:microsoft.com/office/officeart/2005/8/layout/cycle7"/>
    <dgm:cxn modelId="{82941DAC-1D8F-284A-906C-A542767F7BBB}" type="presParOf" srcId="{52774058-48A4-4F1D-8C6D-80EC0DAC09B5}" destId="{F7318EA2-451A-4144-8A4A-41875DD8C5C8}" srcOrd="1" destOrd="0" presId="urn:microsoft.com/office/officeart/2005/8/layout/cycle7"/>
    <dgm:cxn modelId="{E187B7F6-08C0-6F44-9DD7-A06F0DAEDFC8}" type="presParOf" srcId="{F7318EA2-451A-4144-8A4A-41875DD8C5C8}" destId="{499097B4-E3E8-466F-BBB4-7F61194D922B}" srcOrd="0" destOrd="0" presId="urn:microsoft.com/office/officeart/2005/8/layout/cycle7"/>
    <dgm:cxn modelId="{9EB5592E-00AD-6E49-9739-4AEBC0112DFF}" type="presParOf" srcId="{52774058-48A4-4F1D-8C6D-80EC0DAC09B5}" destId="{D265DB2D-6533-4FF1-B7BF-BD5EF06B7B34}" srcOrd="2" destOrd="0" presId="urn:microsoft.com/office/officeart/2005/8/layout/cycle7"/>
    <dgm:cxn modelId="{D4554BBF-0040-5640-BC5F-553C5FC0965E}" type="presParOf" srcId="{52774058-48A4-4F1D-8C6D-80EC0DAC09B5}" destId="{F602003D-4D3F-4BBE-9829-70DB984D0D4A}" srcOrd="3" destOrd="0" presId="urn:microsoft.com/office/officeart/2005/8/layout/cycle7"/>
    <dgm:cxn modelId="{75C63074-9E41-C845-AB28-144AC309CB59}" type="presParOf" srcId="{F602003D-4D3F-4BBE-9829-70DB984D0D4A}" destId="{A4226736-DEBE-4888-AF84-81E540824458}" srcOrd="0" destOrd="0" presId="urn:microsoft.com/office/officeart/2005/8/layout/cycle7"/>
    <dgm:cxn modelId="{4306BAE1-260A-5A4A-B6E1-C1A2946AB396}" type="presParOf" srcId="{52774058-48A4-4F1D-8C6D-80EC0DAC09B5}" destId="{06E8250D-1F9B-4D6E-AD59-BF66B4DA595C}" srcOrd="4" destOrd="0" presId="urn:microsoft.com/office/officeart/2005/8/layout/cycle7"/>
    <dgm:cxn modelId="{C4B410A9-4141-4A47-926A-575B44A46C2F}" type="presParOf" srcId="{52774058-48A4-4F1D-8C6D-80EC0DAC09B5}" destId="{2EFC886E-FA36-4166-9914-6B9180AB1FED}" srcOrd="5" destOrd="0" presId="urn:microsoft.com/office/officeart/2005/8/layout/cycle7"/>
    <dgm:cxn modelId="{124587E6-66C9-744B-B0E2-98AB5496CA3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dirty="0" smtClean="0"/>
            <a:t>Memorize &amp; Think Critically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E9978A53-1343-044D-84D5-FAF1E201ACE0}" type="presOf" srcId="{5D330949-0764-4E8F-9D1D-F8E693651C76}" destId="{F7318EA2-451A-4144-8A4A-41875DD8C5C8}" srcOrd="0" destOrd="0" presId="urn:microsoft.com/office/officeart/2005/8/layout/cycle7"/>
    <dgm:cxn modelId="{8129EE0A-3615-A341-8392-6BAD4C43A84B}" type="presOf" srcId="{9D976016-C302-44CF-8A54-8D285B81573A}" destId="{06E8250D-1F9B-4D6E-AD59-BF66B4DA595C}" srcOrd="0" destOrd="0" presId="urn:microsoft.com/office/officeart/2005/8/layout/cycle7"/>
    <dgm:cxn modelId="{4DB2B4C7-4AC0-034F-9F5F-92D0FFEAD5A0}" type="presOf" srcId="{BA2D673D-1108-45A9-9581-F015521E97CE}" destId="{D265DB2D-6533-4FF1-B7BF-BD5EF06B7B34}" srcOrd="0" destOrd="0" presId="urn:microsoft.com/office/officeart/2005/8/layout/cycle7"/>
    <dgm:cxn modelId="{E0CDA749-B31D-D544-BE31-10228910C1BB}" type="presOf" srcId="{D58B9F30-1BFD-4C1A-99A2-F2758DCA1719}" destId="{A4226736-DEBE-4888-AF84-81E540824458}" srcOrd="1" destOrd="0" presId="urn:microsoft.com/office/officeart/2005/8/layout/cycle7"/>
    <dgm:cxn modelId="{87FA2ED0-3E73-B74E-AEFE-6F1704878162}" type="presOf" srcId="{D6B0B025-9895-48C3-B086-CDFA77081D69}" destId="{14F0B4EA-8338-4097-9F66-D76B24057361}" srcOrd="1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729553D0-185C-694A-B0A5-B6C6F26514B9}" type="presOf" srcId="{B54F8567-3094-4D93-A986-B70637090B9D}" destId="{52774058-48A4-4F1D-8C6D-80EC0DAC09B5}" srcOrd="0" destOrd="0" presId="urn:microsoft.com/office/officeart/2005/8/layout/cycle7"/>
    <dgm:cxn modelId="{08E50736-57C0-AB42-8D3D-0B92416B9941}" type="presOf" srcId="{EB983C87-0088-49FA-8D20-AFB540A012B1}" destId="{60972C58-4A17-432F-BD1C-AB4BDEB2F434}" srcOrd="0" destOrd="0" presId="urn:microsoft.com/office/officeart/2005/8/layout/cycle7"/>
    <dgm:cxn modelId="{E41159D6-11F5-204E-A8F0-A347D3DB040B}" type="presOf" srcId="{D6B0B025-9895-48C3-B086-CDFA77081D69}" destId="{2EFC886E-FA36-4166-9914-6B9180AB1FED}" srcOrd="0" destOrd="0" presId="urn:microsoft.com/office/officeart/2005/8/layout/cycle7"/>
    <dgm:cxn modelId="{E26BE810-9733-FF43-B87F-CB1602ABD341}" type="presOf" srcId="{5D330949-0764-4E8F-9D1D-F8E693651C76}" destId="{499097B4-E3E8-466F-BBB4-7F61194D922B}" srcOrd="1" destOrd="0" presId="urn:microsoft.com/office/officeart/2005/8/layout/cycle7"/>
    <dgm:cxn modelId="{1762FE25-3106-5741-8831-BB15A042DBAC}" type="presOf" srcId="{D58B9F30-1BFD-4C1A-99A2-F2758DCA1719}" destId="{F602003D-4D3F-4BBE-9829-70DB984D0D4A}" srcOrd="0" destOrd="0" presId="urn:microsoft.com/office/officeart/2005/8/layout/cycle7"/>
    <dgm:cxn modelId="{A1504A5D-CCE5-4046-8334-DBF0C1D763F0}" type="presParOf" srcId="{52774058-48A4-4F1D-8C6D-80EC0DAC09B5}" destId="{60972C58-4A17-432F-BD1C-AB4BDEB2F434}" srcOrd="0" destOrd="0" presId="urn:microsoft.com/office/officeart/2005/8/layout/cycle7"/>
    <dgm:cxn modelId="{77C0D379-09BB-A344-A928-A09B59DDDE30}" type="presParOf" srcId="{52774058-48A4-4F1D-8C6D-80EC0DAC09B5}" destId="{F7318EA2-451A-4144-8A4A-41875DD8C5C8}" srcOrd="1" destOrd="0" presId="urn:microsoft.com/office/officeart/2005/8/layout/cycle7"/>
    <dgm:cxn modelId="{E52FA5F8-F719-C241-9915-5F991C275BF5}" type="presParOf" srcId="{F7318EA2-451A-4144-8A4A-41875DD8C5C8}" destId="{499097B4-E3E8-466F-BBB4-7F61194D922B}" srcOrd="0" destOrd="0" presId="urn:microsoft.com/office/officeart/2005/8/layout/cycle7"/>
    <dgm:cxn modelId="{4CDAAD92-6167-1843-B596-9C793D67706D}" type="presParOf" srcId="{52774058-48A4-4F1D-8C6D-80EC0DAC09B5}" destId="{D265DB2D-6533-4FF1-B7BF-BD5EF06B7B34}" srcOrd="2" destOrd="0" presId="urn:microsoft.com/office/officeart/2005/8/layout/cycle7"/>
    <dgm:cxn modelId="{6083069E-0834-2C44-96D8-B2018AC7389D}" type="presParOf" srcId="{52774058-48A4-4F1D-8C6D-80EC0DAC09B5}" destId="{F602003D-4D3F-4BBE-9829-70DB984D0D4A}" srcOrd="3" destOrd="0" presId="urn:microsoft.com/office/officeart/2005/8/layout/cycle7"/>
    <dgm:cxn modelId="{8D5F39EC-A9D6-9144-9E02-537B18A309A8}" type="presParOf" srcId="{F602003D-4D3F-4BBE-9829-70DB984D0D4A}" destId="{A4226736-DEBE-4888-AF84-81E540824458}" srcOrd="0" destOrd="0" presId="urn:microsoft.com/office/officeart/2005/8/layout/cycle7"/>
    <dgm:cxn modelId="{9AED50FE-8403-9347-887A-101CC5FD5C3D}" type="presParOf" srcId="{52774058-48A4-4F1D-8C6D-80EC0DAC09B5}" destId="{06E8250D-1F9B-4D6E-AD59-BF66B4DA595C}" srcOrd="4" destOrd="0" presId="urn:microsoft.com/office/officeart/2005/8/layout/cycle7"/>
    <dgm:cxn modelId="{F28C0351-6F32-1E4A-9387-42593F69C482}" type="presParOf" srcId="{52774058-48A4-4F1D-8C6D-80EC0DAC09B5}" destId="{2EFC886E-FA36-4166-9914-6B9180AB1FED}" srcOrd="5" destOrd="0" presId="urn:microsoft.com/office/officeart/2005/8/layout/cycle7"/>
    <dgm:cxn modelId="{3CD610AD-43F9-1143-B758-D3DFEAC292D9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A470A981-7B98-40A6-9E1F-C9DBFB1583FD}" type="presOf" srcId="{D58B9F30-1BFD-4C1A-99A2-F2758DCA1719}" destId="{A4226736-DEBE-4888-AF84-81E540824458}" srcOrd="1" destOrd="0" presId="urn:microsoft.com/office/officeart/2005/8/layout/cycle7"/>
    <dgm:cxn modelId="{13B1A880-B6AD-4DF4-9986-1A45415FBDE1}" type="presOf" srcId="{D6B0B025-9895-48C3-B086-CDFA77081D69}" destId="{14F0B4EA-8338-4097-9F66-D76B24057361}" srcOrd="1" destOrd="0" presId="urn:microsoft.com/office/officeart/2005/8/layout/cycle7"/>
    <dgm:cxn modelId="{F10B3166-8C67-44F5-9E26-3D32C3368B6E}" type="presOf" srcId="{5D330949-0764-4E8F-9D1D-F8E693651C76}" destId="{499097B4-E3E8-466F-BBB4-7F61194D922B}" srcOrd="1" destOrd="0" presId="urn:microsoft.com/office/officeart/2005/8/layout/cycle7"/>
    <dgm:cxn modelId="{95E5BE47-7DCE-487A-8375-4114342977F4}" type="presOf" srcId="{D58B9F30-1BFD-4C1A-99A2-F2758DCA1719}" destId="{F602003D-4D3F-4BBE-9829-70DB984D0D4A}" srcOrd="0" destOrd="0" presId="urn:microsoft.com/office/officeart/2005/8/layout/cycle7"/>
    <dgm:cxn modelId="{4CE7D400-12A5-4E85-878A-F873F6E08807}" type="presOf" srcId="{BA2D673D-1108-45A9-9581-F015521E97CE}" destId="{D265DB2D-6533-4FF1-B7BF-BD5EF06B7B34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5F70F4B9-FE98-446E-BB19-4C493F35197C}" type="presOf" srcId="{9D976016-C302-44CF-8A54-8D285B81573A}" destId="{06E8250D-1F9B-4D6E-AD59-BF66B4DA595C}" srcOrd="0" destOrd="0" presId="urn:microsoft.com/office/officeart/2005/8/layout/cycle7"/>
    <dgm:cxn modelId="{B8AAA7D2-CC9E-4C38-996C-248646356032}" type="presOf" srcId="{EB983C87-0088-49FA-8D20-AFB540A012B1}" destId="{60972C58-4A17-432F-BD1C-AB4BDEB2F434}" srcOrd="0" destOrd="0" presId="urn:microsoft.com/office/officeart/2005/8/layout/cycle7"/>
    <dgm:cxn modelId="{AC44FF8C-5497-43A0-9612-CF7AD1696DC8}" type="presOf" srcId="{B54F8567-3094-4D93-A986-B70637090B9D}" destId="{52774058-48A4-4F1D-8C6D-80EC0DAC09B5}" srcOrd="0" destOrd="0" presId="urn:microsoft.com/office/officeart/2005/8/layout/cycle7"/>
    <dgm:cxn modelId="{CC6C7CBE-8E08-4F31-80FD-18C1B347C925}" type="presOf" srcId="{5D330949-0764-4E8F-9D1D-F8E693651C76}" destId="{F7318EA2-451A-4144-8A4A-41875DD8C5C8}" srcOrd="0" destOrd="0" presId="urn:microsoft.com/office/officeart/2005/8/layout/cycle7"/>
    <dgm:cxn modelId="{85549215-79D9-43F9-A4A2-EEC2B041D602}" type="presOf" srcId="{D6B0B025-9895-48C3-B086-CDFA77081D69}" destId="{2EFC886E-FA36-4166-9914-6B9180AB1FED}" srcOrd="0" destOrd="0" presId="urn:microsoft.com/office/officeart/2005/8/layout/cycle7"/>
    <dgm:cxn modelId="{B082A1BD-F1C3-451D-BB15-914C72183D8D}" type="presParOf" srcId="{52774058-48A4-4F1D-8C6D-80EC0DAC09B5}" destId="{60972C58-4A17-432F-BD1C-AB4BDEB2F434}" srcOrd="0" destOrd="0" presId="urn:microsoft.com/office/officeart/2005/8/layout/cycle7"/>
    <dgm:cxn modelId="{667E7CD2-E3D8-4DF1-A49F-F660621AD2FF}" type="presParOf" srcId="{52774058-48A4-4F1D-8C6D-80EC0DAC09B5}" destId="{F7318EA2-451A-4144-8A4A-41875DD8C5C8}" srcOrd="1" destOrd="0" presId="urn:microsoft.com/office/officeart/2005/8/layout/cycle7"/>
    <dgm:cxn modelId="{235CAAE4-82B3-4778-9AA3-682A7F2A4EC6}" type="presParOf" srcId="{F7318EA2-451A-4144-8A4A-41875DD8C5C8}" destId="{499097B4-E3E8-466F-BBB4-7F61194D922B}" srcOrd="0" destOrd="0" presId="urn:microsoft.com/office/officeart/2005/8/layout/cycle7"/>
    <dgm:cxn modelId="{74A1A8A5-2C50-409F-84A6-420FE8890719}" type="presParOf" srcId="{52774058-48A4-4F1D-8C6D-80EC0DAC09B5}" destId="{D265DB2D-6533-4FF1-B7BF-BD5EF06B7B34}" srcOrd="2" destOrd="0" presId="urn:microsoft.com/office/officeart/2005/8/layout/cycle7"/>
    <dgm:cxn modelId="{60964119-254B-4295-A4A3-2FF4F1F72893}" type="presParOf" srcId="{52774058-48A4-4F1D-8C6D-80EC0DAC09B5}" destId="{F602003D-4D3F-4BBE-9829-70DB984D0D4A}" srcOrd="3" destOrd="0" presId="urn:microsoft.com/office/officeart/2005/8/layout/cycle7"/>
    <dgm:cxn modelId="{4D4BBCF7-F1BF-44B3-84E2-AC94186999C1}" type="presParOf" srcId="{F602003D-4D3F-4BBE-9829-70DB984D0D4A}" destId="{A4226736-DEBE-4888-AF84-81E540824458}" srcOrd="0" destOrd="0" presId="urn:microsoft.com/office/officeart/2005/8/layout/cycle7"/>
    <dgm:cxn modelId="{E0384CDF-56A9-4912-900F-1DFA98FA1D1B}" type="presParOf" srcId="{52774058-48A4-4F1D-8C6D-80EC0DAC09B5}" destId="{06E8250D-1F9B-4D6E-AD59-BF66B4DA595C}" srcOrd="4" destOrd="0" presId="urn:microsoft.com/office/officeart/2005/8/layout/cycle7"/>
    <dgm:cxn modelId="{9754327D-F485-4023-9F03-4131813BFB3D}" type="presParOf" srcId="{52774058-48A4-4F1D-8C6D-80EC0DAC09B5}" destId="{2EFC886E-FA36-4166-9914-6B9180AB1FED}" srcOrd="5" destOrd="0" presId="urn:microsoft.com/office/officeart/2005/8/layout/cycle7"/>
    <dgm:cxn modelId="{F42833C4-D9B8-4A60-AC8B-84B3B6FDFF5C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435FC539-7F94-4F51-A0D6-FFCC4BED6DAE}" type="presOf" srcId="{EB983C87-0088-49FA-8D20-AFB540A012B1}" destId="{60972C58-4A17-432F-BD1C-AB4BDEB2F434}" srcOrd="0" destOrd="0" presId="urn:microsoft.com/office/officeart/2005/8/layout/cycle7"/>
    <dgm:cxn modelId="{5F4DC043-7C5C-49A3-8902-B42FD3C262A1}" type="presOf" srcId="{D58B9F30-1BFD-4C1A-99A2-F2758DCA1719}" destId="{A4226736-DEBE-4888-AF84-81E540824458}" srcOrd="1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6F8C844E-9654-4CC9-BAF9-971C383E5BC1}" type="presOf" srcId="{5D330949-0764-4E8F-9D1D-F8E693651C76}" destId="{F7318EA2-451A-4144-8A4A-41875DD8C5C8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7FFA62D1-CDDD-49A5-BE55-AE57B1B023E2}" type="presOf" srcId="{B54F8567-3094-4D93-A986-B70637090B9D}" destId="{52774058-48A4-4F1D-8C6D-80EC0DAC09B5}" srcOrd="0" destOrd="0" presId="urn:microsoft.com/office/officeart/2005/8/layout/cycle7"/>
    <dgm:cxn modelId="{F311905C-3A4D-4235-B183-62D868C9B6B8}" type="presOf" srcId="{BA2D673D-1108-45A9-9581-F015521E97CE}" destId="{D265DB2D-6533-4FF1-B7BF-BD5EF06B7B34}" srcOrd="0" destOrd="0" presId="urn:microsoft.com/office/officeart/2005/8/layout/cycle7"/>
    <dgm:cxn modelId="{4AABC594-6ED7-4793-8AB9-9B4DAD63F33D}" type="presOf" srcId="{9D976016-C302-44CF-8A54-8D285B81573A}" destId="{06E8250D-1F9B-4D6E-AD59-BF66B4DA595C}" srcOrd="0" destOrd="0" presId="urn:microsoft.com/office/officeart/2005/8/layout/cycle7"/>
    <dgm:cxn modelId="{8F3EA48C-CAAA-4B49-8C50-54B71D613D28}" type="presOf" srcId="{D58B9F30-1BFD-4C1A-99A2-F2758DCA1719}" destId="{F602003D-4D3F-4BBE-9829-70DB984D0D4A}" srcOrd="0" destOrd="0" presId="urn:microsoft.com/office/officeart/2005/8/layout/cycle7"/>
    <dgm:cxn modelId="{0F7DCB2F-6823-4CC1-930F-C123BD894013}" type="presOf" srcId="{D6B0B025-9895-48C3-B086-CDFA77081D69}" destId="{14F0B4EA-8338-4097-9F66-D76B24057361}" srcOrd="1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AC2A9826-1843-4B34-A495-D5C21E527300}" type="presOf" srcId="{5D330949-0764-4E8F-9D1D-F8E693651C76}" destId="{499097B4-E3E8-466F-BBB4-7F61194D922B}" srcOrd="1" destOrd="0" presId="urn:microsoft.com/office/officeart/2005/8/layout/cycle7"/>
    <dgm:cxn modelId="{A395F3E8-8601-4BF0-B3D0-B73CC44E3F70}" type="presOf" srcId="{D6B0B025-9895-48C3-B086-CDFA77081D69}" destId="{2EFC886E-FA36-4166-9914-6B9180AB1FED}" srcOrd="0" destOrd="0" presId="urn:microsoft.com/office/officeart/2005/8/layout/cycle7"/>
    <dgm:cxn modelId="{AFC673F7-BEAD-4CE5-9B8E-0B4BD5625E14}" type="presParOf" srcId="{52774058-48A4-4F1D-8C6D-80EC0DAC09B5}" destId="{60972C58-4A17-432F-BD1C-AB4BDEB2F434}" srcOrd="0" destOrd="0" presId="urn:microsoft.com/office/officeart/2005/8/layout/cycle7"/>
    <dgm:cxn modelId="{6044DE47-7AB3-44E1-8407-94D848F27757}" type="presParOf" srcId="{52774058-48A4-4F1D-8C6D-80EC0DAC09B5}" destId="{F7318EA2-451A-4144-8A4A-41875DD8C5C8}" srcOrd="1" destOrd="0" presId="urn:microsoft.com/office/officeart/2005/8/layout/cycle7"/>
    <dgm:cxn modelId="{62865290-A022-4C6C-925E-8C026DFB53CE}" type="presParOf" srcId="{F7318EA2-451A-4144-8A4A-41875DD8C5C8}" destId="{499097B4-E3E8-466F-BBB4-7F61194D922B}" srcOrd="0" destOrd="0" presId="urn:microsoft.com/office/officeart/2005/8/layout/cycle7"/>
    <dgm:cxn modelId="{7E806FE4-03ED-4ED7-949C-204203FDCF04}" type="presParOf" srcId="{52774058-48A4-4F1D-8C6D-80EC0DAC09B5}" destId="{D265DB2D-6533-4FF1-B7BF-BD5EF06B7B34}" srcOrd="2" destOrd="0" presId="urn:microsoft.com/office/officeart/2005/8/layout/cycle7"/>
    <dgm:cxn modelId="{D90524F9-F164-4791-8297-9628F0346C09}" type="presParOf" srcId="{52774058-48A4-4F1D-8C6D-80EC0DAC09B5}" destId="{F602003D-4D3F-4BBE-9829-70DB984D0D4A}" srcOrd="3" destOrd="0" presId="urn:microsoft.com/office/officeart/2005/8/layout/cycle7"/>
    <dgm:cxn modelId="{8EDBD600-6A62-4A3D-8743-11E2FEDC9063}" type="presParOf" srcId="{F602003D-4D3F-4BBE-9829-70DB984D0D4A}" destId="{A4226736-DEBE-4888-AF84-81E540824458}" srcOrd="0" destOrd="0" presId="urn:microsoft.com/office/officeart/2005/8/layout/cycle7"/>
    <dgm:cxn modelId="{F9F0EB13-8CC0-40EE-88E6-EDCC94499B30}" type="presParOf" srcId="{52774058-48A4-4F1D-8C6D-80EC0DAC09B5}" destId="{06E8250D-1F9B-4D6E-AD59-BF66B4DA595C}" srcOrd="4" destOrd="0" presId="urn:microsoft.com/office/officeart/2005/8/layout/cycle7"/>
    <dgm:cxn modelId="{1FFA4675-A4A0-4BF7-BF54-87EE044AC133}" type="presParOf" srcId="{52774058-48A4-4F1D-8C6D-80EC0DAC09B5}" destId="{2EFC886E-FA36-4166-9914-6B9180AB1FED}" srcOrd="5" destOrd="0" presId="urn:microsoft.com/office/officeart/2005/8/layout/cycle7"/>
    <dgm:cxn modelId="{6B28FCA6-BD95-4A3D-A9B5-601D210A6ADB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4DCBAB3E-E8F5-40B1-8F62-CBD810941642}" type="presOf" srcId="{5D330949-0764-4E8F-9D1D-F8E693651C76}" destId="{499097B4-E3E8-466F-BBB4-7F61194D922B}" srcOrd="1" destOrd="0" presId="urn:microsoft.com/office/officeart/2005/8/layout/cycle7"/>
    <dgm:cxn modelId="{7E4D1E1F-E053-4D40-80F1-712878CDA447}" type="presOf" srcId="{D58B9F30-1BFD-4C1A-99A2-F2758DCA1719}" destId="{A4226736-DEBE-4888-AF84-81E540824458}" srcOrd="1" destOrd="0" presId="urn:microsoft.com/office/officeart/2005/8/layout/cycle7"/>
    <dgm:cxn modelId="{869ACBE5-4023-4FCE-A358-399BF4B441ED}" type="presOf" srcId="{D6B0B025-9895-48C3-B086-CDFA77081D69}" destId="{14F0B4EA-8338-4097-9F66-D76B24057361}" srcOrd="1" destOrd="0" presId="urn:microsoft.com/office/officeart/2005/8/layout/cycle7"/>
    <dgm:cxn modelId="{BE4F71F0-538E-487A-90A5-1D10EE65F504}" type="presOf" srcId="{B54F8567-3094-4D93-A986-B70637090B9D}" destId="{52774058-48A4-4F1D-8C6D-80EC0DAC09B5}" srcOrd="0" destOrd="0" presId="urn:microsoft.com/office/officeart/2005/8/layout/cycle7"/>
    <dgm:cxn modelId="{DA6D9F89-7CD5-4702-82E4-1440F86FAF39}" type="presOf" srcId="{D6B0B025-9895-48C3-B086-CDFA77081D69}" destId="{2EFC886E-FA36-4166-9914-6B9180AB1FED}" srcOrd="0" destOrd="0" presId="urn:microsoft.com/office/officeart/2005/8/layout/cycle7"/>
    <dgm:cxn modelId="{AE92713E-430B-4316-80D7-1257F1317387}" type="presOf" srcId="{D58B9F30-1BFD-4C1A-99A2-F2758DCA1719}" destId="{F602003D-4D3F-4BBE-9829-70DB984D0D4A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BA8B44EA-18EE-4796-83CE-0D1981985C0C}" type="presOf" srcId="{EB983C87-0088-49FA-8D20-AFB540A012B1}" destId="{60972C58-4A17-432F-BD1C-AB4BDEB2F434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09F6CD2C-FB7C-4A0D-8132-47187D79EF47}" type="presOf" srcId="{5D330949-0764-4E8F-9D1D-F8E693651C76}" destId="{F7318EA2-451A-4144-8A4A-41875DD8C5C8}" srcOrd="0" destOrd="0" presId="urn:microsoft.com/office/officeart/2005/8/layout/cycle7"/>
    <dgm:cxn modelId="{AADE0C36-E0FA-4A10-94EC-1A91EC7429F8}" type="presOf" srcId="{9D976016-C302-44CF-8A54-8D285B81573A}" destId="{06E8250D-1F9B-4D6E-AD59-BF66B4DA595C}" srcOrd="0" destOrd="0" presId="urn:microsoft.com/office/officeart/2005/8/layout/cycle7"/>
    <dgm:cxn modelId="{AF1BDE5D-6972-4A98-8736-594C2DF9EC02}" type="presOf" srcId="{BA2D673D-1108-45A9-9581-F015521E97CE}" destId="{D265DB2D-6533-4FF1-B7BF-BD5EF06B7B34}" srcOrd="0" destOrd="0" presId="urn:microsoft.com/office/officeart/2005/8/layout/cycle7"/>
    <dgm:cxn modelId="{116F6A1E-C945-4602-BAE1-99C7F5933C3D}" type="presParOf" srcId="{52774058-48A4-4F1D-8C6D-80EC0DAC09B5}" destId="{60972C58-4A17-432F-BD1C-AB4BDEB2F434}" srcOrd="0" destOrd="0" presId="urn:microsoft.com/office/officeart/2005/8/layout/cycle7"/>
    <dgm:cxn modelId="{C0EEDF32-DB4D-47F8-AF14-FA1BC6163225}" type="presParOf" srcId="{52774058-48A4-4F1D-8C6D-80EC0DAC09B5}" destId="{F7318EA2-451A-4144-8A4A-41875DD8C5C8}" srcOrd="1" destOrd="0" presId="urn:microsoft.com/office/officeart/2005/8/layout/cycle7"/>
    <dgm:cxn modelId="{AFFC8456-4B47-4289-94F9-61EE813649A0}" type="presParOf" srcId="{F7318EA2-451A-4144-8A4A-41875DD8C5C8}" destId="{499097B4-E3E8-466F-BBB4-7F61194D922B}" srcOrd="0" destOrd="0" presId="urn:microsoft.com/office/officeart/2005/8/layout/cycle7"/>
    <dgm:cxn modelId="{7DA44024-02BC-48DA-B1DF-717740CC9FFE}" type="presParOf" srcId="{52774058-48A4-4F1D-8C6D-80EC0DAC09B5}" destId="{D265DB2D-6533-4FF1-B7BF-BD5EF06B7B34}" srcOrd="2" destOrd="0" presId="urn:microsoft.com/office/officeart/2005/8/layout/cycle7"/>
    <dgm:cxn modelId="{4243500C-0FF9-416C-AFD6-0D4A1B3434BE}" type="presParOf" srcId="{52774058-48A4-4F1D-8C6D-80EC0DAC09B5}" destId="{F602003D-4D3F-4BBE-9829-70DB984D0D4A}" srcOrd="3" destOrd="0" presId="urn:microsoft.com/office/officeart/2005/8/layout/cycle7"/>
    <dgm:cxn modelId="{819B56C0-7876-49F1-AB81-EF52BDDBC31E}" type="presParOf" srcId="{F602003D-4D3F-4BBE-9829-70DB984D0D4A}" destId="{A4226736-DEBE-4888-AF84-81E540824458}" srcOrd="0" destOrd="0" presId="urn:microsoft.com/office/officeart/2005/8/layout/cycle7"/>
    <dgm:cxn modelId="{048C10BE-19DB-413E-B994-32F4FAED5F79}" type="presParOf" srcId="{52774058-48A4-4F1D-8C6D-80EC0DAC09B5}" destId="{06E8250D-1F9B-4D6E-AD59-BF66B4DA595C}" srcOrd="4" destOrd="0" presId="urn:microsoft.com/office/officeart/2005/8/layout/cycle7"/>
    <dgm:cxn modelId="{8736FB2E-6EA6-43D7-A30D-B47DAA46FDF5}" type="presParOf" srcId="{52774058-48A4-4F1D-8C6D-80EC0DAC09B5}" destId="{2EFC886E-FA36-4166-9914-6B9180AB1FED}" srcOrd="5" destOrd="0" presId="urn:microsoft.com/office/officeart/2005/8/layout/cycle7"/>
    <dgm:cxn modelId="{BF26DD62-1FDA-4BB2-8602-91E99C9194FC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Exam?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B59B71B-7918-44D1-BD6E-1EE1A379841E}" type="presOf" srcId="{EB983C87-0088-49FA-8D20-AFB540A012B1}" destId="{60972C58-4A17-432F-BD1C-AB4BDEB2F434}" srcOrd="0" destOrd="0" presId="urn:microsoft.com/office/officeart/2005/8/layout/cycle7"/>
    <dgm:cxn modelId="{F3192422-967E-44CD-BF5C-79C30DE7AE19}" type="presOf" srcId="{D6B0B025-9895-48C3-B086-CDFA77081D69}" destId="{2EFC886E-FA36-4166-9914-6B9180AB1FED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55903BBE-36DB-4E1C-8EC4-07B6D5813E05}" type="presOf" srcId="{D58B9F30-1BFD-4C1A-99A2-F2758DCA1719}" destId="{F602003D-4D3F-4BBE-9829-70DB984D0D4A}" srcOrd="0" destOrd="0" presId="urn:microsoft.com/office/officeart/2005/8/layout/cycle7"/>
    <dgm:cxn modelId="{6DC896BB-9EE4-4007-8F45-8996CC2E0E48}" type="presOf" srcId="{BA2D673D-1108-45A9-9581-F015521E97CE}" destId="{D265DB2D-6533-4FF1-B7BF-BD5EF06B7B34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42940FAC-7C3D-41B7-B9CD-A0ECA601B2B4}" type="presOf" srcId="{D6B0B025-9895-48C3-B086-CDFA77081D69}" destId="{14F0B4EA-8338-4097-9F66-D76B24057361}" srcOrd="1" destOrd="0" presId="urn:microsoft.com/office/officeart/2005/8/layout/cycle7"/>
    <dgm:cxn modelId="{1E7D58D2-DC36-4F06-866A-8650D62A6BA7}" type="presOf" srcId="{D58B9F30-1BFD-4C1A-99A2-F2758DCA1719}" destId="{A4226736-DEBE-4888-AF84-81E540824458}" srcOrd="1" destOrd="0" presId="urn:microsoft.com/office/officeart/2005/8/layout/cycle7"/>
    <dgm:cxn modelId="{F9F8F955-6780-4BCE-BBF7-70DA95508947}" type="presOf" srcId="{B54F8567-3094-4D93-A986-B70637090B9D}" destId="{52774058-48A4-4F1D-8C6D-80EC0DAC09B5}" srcOrd="0" destOrd="0" presId="urn:microsoft.com/office/officeart/2005/8/layout/cycle7"/>
    <dgm:cxn modelId="{62F09779-180D-437E-B73E-18A6951D5B73}" type="presOf" srcId="{5D330949-0764-4E8F-9D1D-F8E693651C76}" destId="{F7318EA2-451A-4144-8A4A-41875DD8C5C8}" srcOrd="0" destOrd="0" presId="urn:microsoft.com/office/officeart/2005/8/layout/cycle7"/>
    <dgm:cxn modelId="{431021DB-7C01-4716-BA0F-7CF93154AC65}" type="presOf" srcId="{5D330949-0764-4E8F-9D1D-F8E693651C76}" destId="{499097B4-E3E8-466F-BBB4-7F61194D922B}" srcOrd="1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46EABD0E-D3AF-4EB9-81FF-79F7428C4D73}" type="presOf" srcId="{9D976016-C302-44CF-8A54-8D285B81573A}" destId="{06E8250D-1F9B-4D6E-AD59-BF66B4DA595C}" srcOrd="0" destOrd="0" presId="urn:microsoft.com/office/officeart/2005/8/layout/cycle7"/>
    <dgm:cxn modelId="{646021E5-436D-438B-8E5B-5DFEBE68A325}" type="presParOf" srcId="{52774058-48A4-4F1D-8C6D-80EC0DAC09B5}" destId="{60972C58-4A17-432F-BD1C-AB4BDEB2F434}" srcOrd="0" destOrd="0" presId="urn:microsoft.com/office/officeart/2005/8/layout/cycle7"/>
    <dgm:cxn modelId="{A09C5ACA-6B45-4481-BC06-E00C57373B88}" type="presParOf" srcId="{52774058-48A4-4F1D-8C6D-80EC0DAC09B5}" destId="{F7318EA2-451A-4144-8A4A-41875DD8C5C8}" srcOrd="1" destOrd="0" presId="urn:microsoft.com/office/officeart/2005/8/layout/cycle7"/>
    <dgm:cxn modelId="{1D97F4F8-BC7B-45C0-B1AB-AEE7D0BFC8D7}" type="presParOf" srcId="{F7318EA2-451A-4144-8A4A-41875DD8C5C8}" destId="{499097B4-E3E8-466F-BBB4-7F61194D922B}" srcOrd="0" destOrd="0" presId="urn:microsoft.com/office/officeart/2005/8/layout/cycle7"/>
    <dgm:cxn modelId="{BC3B26B7-A24E-4ACE-8D73-A831225EA51D}" type="presParOf" srcId="{52774058-48A4-4F1D-8C6D-80EC0DAC09B5}" destId="{D265DB2D-6533-4FF1-B7BF-BD5EF06B7B34}" srcOrd="2" destOrd="0" presId="urn:microsoft.com/office/officeart/2005/8/layout/cycle7"/>
    <dgm:cxn modelId="{A8E184F0-C282-4DE6-A44C-95EB83E6E9BD}" type="presParOf" srcId="{52774058-48A4-4F1D-8C6D-80EC0DAC09B5}" destId="{F602003D-4D3F-4BBE-9829-70DB984D0D4A}" srcOrd="3" destOrd="0" presId="urn:microsoft.com/office/officeart/2005/8/layout/cycle7"/>
    <dgm:cxn modelId="{A78B0F1D-3A4F-4B05-BA60-1CDA6272E81A}" type="presParOf" srcId="{F602003D-4D3F-4BBE-9829-70DB984D0D4A}" destId="{A4226736-DEBE-4888-AF84-81E540824458}" srcOrd="0" destOrd="0" presId="urn:microsoft.com/office/officeart/2005/8/layout/cycle7"/>
    <dgm:cxn modelId="{8A542DAA-29CD-4661-B42E-B56AF623ACE3}" type="presParOf" srcId="{52774058-48A4-4F1D-8C6D-80EC0DAC09B5}" destId="{06E8250D-1F9B-4D6E-AD59-BF66B4DA595C}" srcOrd="4" destOrd="0" presId="urn:microsoft.com/office/officeart/2005/8/layout/cycle7"/>
    <dgm:cxn modelId="{6F4C4967-9EE4-4DC2-9C50-151C6BB3E3B2}" type="presParOf" srcId="{52774058-48A4-4F1D-8C6D-80EC0DAC09B5}" destId="{2EFC886E-FA36-4166-9914-6B9180AB1FED}" srcOrd="5" destOrd="0" presId="urn:microsoft.com/office/officeart/2005/8/layout/cycle7"/>
    <dgm:cxn modelId="{7649EE09-9A4B-4998-AB27-4A320D40112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i="1" dirty="0" smtClean="0"/>
            <a:t>Memorize only</a:t>
          </a:r>
          <a:endParaRPr lang="en-CA" i="1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23E11111-3604-4495-B88D-E0E8BAF71AB3}" type="presOf" srcId="{D58B9F30-1BFD-4C1A-99A2-F2758DCA1719}" destId="{A4226736-DEBE-4888-AF84-81E540824458}" srcOrd="1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13B06EEB-F785-407F-8115-E9D4FD76226D}" type="presOf" srcId="{D6B0B025-9895-48C3-B086-CDFA77081D69}" destId="{14F0B4EA-8338-4097-9F66-D76B24057361}" srcOrd="1" destOrd="0" presId="urn:microsoft.com/office/officeart/2005/8/layout/cycle7"/>
    <dgm:cxn modelId="{2A55D6DF-6F80-413D-B082-61474488EA54}" type="presOf" srcId="{9D976016-C302-44CF-8A54-8D285B81573A}" destId="{06E8250D-1F9B-4D6E-AD59-BF66B4DA595C}" srcOrd="0" destOrd="0" presId="urn:microsoft.com/office/officeart/2005/8/layout/cycle7"/>
    <dgm:cxn modelId="{41D734A9-5E17-40A4-932B-33A7D4419BC9}" type="presOf" srcId="{BA2D673D-1108-45A9-9581-F015521E97CE}" destId="{D265DB2D-6533-4FF1-B7BF-BD5EF06B7B34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EF788EE9-0F71-4804-8CAD-EF7D2D3B20A3}" type="presOf" srcId="{B54F8567-3094-4D93-A986-B70637090B9D}" destId="{52774058-48A4-4F1D-8C6D-80EC0DAC09B5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A5DB3138-6D9B-4CEE-84C5-DC5D22B9F1F5}" type="presOf" srcId="{D6B0B025-9895-48C3-B086-CDFA77081D69}" destId="{2EFC886E-FA36-4166-9914-6B9180AB1FED}" srcOrd="0" destOrd="0" presId="urn:microsoft.com/office/officeart/2005/8/layout/cycle7"/>
    <dgm:cxn modelId="{E7A94156-1EE8-425A-AED0-3BF2F3809B91}" type="presOf" srcId="{5D330949-0764-4E8F-9D1D-F8E693651C76}" destId="{499097B4-E3E8-466F-BBB4-7F61194D922B}" srcOrd="1" destOrd="0" presId="urn:microsoft.com/office/officeart/2005/8/layout/cycle7"/>
    <dgm:cxn modelId="{AFBD780E-F893-4A65-9A02-84CFEC176254}" type="presOf" srcId="{5D330949-0764-4E8F-9D1D-F8E693651C76}" destId="{F7318EA2-451A-4144-8A4A-41875DD8C5C8}" srcOrd="0" destOrd="0" presId="urn:microsoft.com/office/officeart/2005/8/layout/cycle7"/>
    <dgm:cxn modelId="{157ED0F6-3B40-4C35-A460-BDFD6913C093}" type="presOf" srcId="{D58B9F30-1BFD-4C1A-99A2-F2758DCA1719}" destId="{F602003D-4D3F-4BBE-9829-70DB984D0D4A}" srcOrd="0" destOrd="0" presId="urn:microsoft.com/office/officeart/2005/8/layout/cycle7"/>
    <dgm:cxn modelId="{536AA1AA-865F-48E7-9590-46E0D4146E61}" type="presOf" srcId="{EB983C87-0088-49FA-8D20-AFB540A012B1}" destId="{60972C58-4A17-432F-BD1C-AB4BDEB2F434}" srcOrd="0" destOrd="0" presId="urn:microsoft.com/office/officeart/2005/8/layout/cycle7"/>
    <dgm:cxn modelId="{8DF92DCF-82C8-497A-8357-3C92A7A2C097}" type="presParOf" srcId="{52774058-48A4-4F1D-8C6D-80EC0DAC09B5}" destId="{60972C58-4A17-432F-BD1C-AB4BDEB2F434}" srcOrd="0" destOrd="0" presId="urn:microsoft.com/office/officeart/2005/8/layout/cycle7"/>
    <dgm:cxn modelId="{7BB4F4D3-9A85-4159-BE7A-916EF973AF5C}" type="presParOf" srcId="{52774058-48A4-4F1D-8C6D-80EC0DAC09B5}" destId="{F7318EA2-451A-4144-8A4A-41875DD8C5C8}" srcOrd="1" destOrd="0" presId="urn:microsoft.com/office/officeart/2005/8/layout/cycle7"/>
    <dgm:cxn modelId="{E8252B7D-C58E-4A73-8EE0-2977BCC3046D}" type="presParOf" srcId="{F7318EA2-451A-4144-8A4A-41875DD8C5C8}" destId="{499097B4-E3E8-466F-BBB4-7F61194D922B}" srcOrd="0" destOrd="0" presId="urn:microsoft.com/office/officeart/2005/8/layout/cycle7"/>
    <dgm:cxn modelId="{011D4AB9-A8F4-4733-A636-CA894F357CDA}" type="presParOf" srcId="{52774058-48A4-4F1D-8C6D-80EC0DAC09B5}" destId="{D265DB2D-6533-4FF1-B7BF-BD5EF06B7B34}" srcOrd="2" destOrd="0" presId="urn:microsoft.com/office/officeart/2005/8/layout/cycle7"/>
    <dgm:cxn modelId="{608B7295-67E3-4CDC-9D22-52DB363AFA69}" type="presParOf" srcId="{52774058-48A4-4F1D-8C6D-80EC0DAC09B5}" destId="{F602003D-4D3F-4BBE-9829-70DB984D0D4A}" srcOrd="3" destOrd="0" presId="urn:microsoft.com/office/officeart/2005/8/layout/cycle7"/>
    <dgm:cxn modelId="{02290AE5-F6D9-41B8-B3FA-C360248FCBE7}" type="presParOf" srcId="{F602003D-4D3F-4BBE-9829-70DB984D0D4A}" destId="{A4226736-DEBE-4888-AF84-81E540824458}" srcOrd="0" destOrd="0" presId="urn:microsoft.com/office/officeart/2005/8/layout/cycle7"/>
    <dgm:cxn modelId="{46CA27BA-E8A6-4313-96ED-914CDE6045B0}" type="presParOf" srcId="{52774058-48A4-4F1D-8C6D-80EC0DAC09B5}" destId="{06E8250D-1F9B-4D6E-AD59-BF66B4DA595C}" srcOrd="4" destOrd="0" presId="urn:microsoft.com/office/officeart/2005/8/layout/cycle7"/>
    <dgm:cxn modelId="{421AF2CF-2616-4169-B4E6-B7386AEBB84C}" type="presParOf" srcId="{52774058-48A4-4F1D-8C6D-80EC0DAC09B5}" destId="{2EFC886E-FA36-4166-9914-6B9180AB1FED}" srcOrd="5" destOrd="0" presId="urn:microsoft.com/office/officeart/2005/8/layout/cycle7"/>
    <dgm:cxn modelId="{454E7287-B0CC-42D7-84D7-A42EF4C70DD8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dirty="0" smtClean="0"/>
            <a:t>Memorize &amp; Think Critically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A907762F-35C6-425B-8390-731E4B6DE071}" type="presOf" srcId="{D58B9F30-1BFD-4C1A-99A2-F2758DCA1719}" destId="{F602003D-4D3F-4BBE-9829-70DB984D0D4A}" srcOrd="0" destOrd="0" presId="urn:microsoft.com/office/officeart/2005/8/layout/cycle7"/>
    <dgm:cxn modelId="{70B650D4-B739-4BC7-9ABB-893240A6F7D2}" type="presOf" srcId="{D6B0B025-9895-48C3-B086-CDFA77081D69}" destId="{2EFC886E-FA36-4166-9914-6B9180AB1FED}" srcOrd="0" destOrd="0" presId="urn:microsoft.com/office/officeart/2005/8/layout/cycle7"/>
    <dgm:cxn modelId="{245A730B-57B5-4979-A64B-41AD1836D3D9}" type="presOf" srcId="{EB983C87-0088-49FA-8D20-AFB540A012B1}" destId="{60972C58-4A17-432F-BD1C-AB4BDEB2F434}" srcOrd="0" destOrd="0" presId="urn:microsoft.com/office/officeart/2005/8/layout/cycle7"/>
    <dgm:cxn modelId="{370EAF9C-5E3E-4297-8536-C8E7935ECE83}" type="presOf" srcId="{D6B0B025-9895-48C3-B086-CDFA77081D69}" destId="{14F0B4EA-8338-4097-9F66-D76B24057361}" srcOrd="1" destOrd="0" presId="urn:microsoft.com/office/officeart/2005/8/layout/cycle7"/>
    <dgm:cxn modelId="{8A032A68-E8B4-447E-8977-187FAEA11581}" type="presOf" srcId="{5D330949-0764-4E8F-9D1D-F8E693651C76}" destId="{499097B4-E3E8-466F-BBB4-7F61194D922B}" srcOrd="1" destOrd="0" presId="urn:microsoft.com/office/officeart/2005/8/layout/cycle7"/>
    <dgm:cxn modelId="{625CFD22-8919-4F9A-A36C-C3D6347B57DB}" type="presOf" srcId="{BA2D673D-1108-45A9-9581-F015521E97CE}" destId="{D265DB2D-6533-4FF1-B7BF-BD5EF06B7B34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3995E039-58D0-4ADE-ADF3-81A53C988654}" type="presOf" srcId="{D58B9F30-1BFD-4C1A-99A2-F2758DCA1719}" destId="{A4226736-DEBE-4888-AF84-81E540824458}" srcOrd="1" destOrd="0" presId="urn:microsoft.com/office/officeart/2005/8/layout/cycle7"/>
    <dgm:cxn modelId="{0711F8DE-E93F-497C-9A78-D8E0B44D600B}" type="presOf" srcId="{5D330949-0764-4E8F-9D1D-F8E693651C76}" destId="{F7318EA2-451A-4144-8A4A-41875DD8C5C8}" srcOrd="0" destOrd="0" presId="urn:microsoft.com/office/officeart/2005/8/layout/cycle7"/>
    <dgm:cxn modelId="{DA51178A-6112-406D-8AF9-99B7DDAC7DFB}" type="presOf" srcId="{B54F8567-3094-4D93-A986-B70637090B9D}" destId="{52774058-48A4-4F1D-8C6D-80EC0DAC09B5}" srcOrd="0" destOrd="0" presId="urn:microsoft.com/office/officeart/2005/8/layout/cycle7"/>
    <dgm:cxn modelId="{FD37B3AC-54B1-45CE-9731-36FB8561AD68}" type="presOf" srcId="{9D976016-C302-44CF-8A54-8D285B81573A}" destId="{06E8250D-1F9B-4D6E-AD59-BF66B4DA595C}" srcOrd="0" destOrd="0" presId="urn:microsoft.com/office/officeart/2005/8/layout/cycle7"/>
    <dgm:cxn modelId="{82132D14-C51C-47A5-A01F-1C55669357DE}" type="presParOf" srcId="{52774058-48A4-4F1D-8C6D-80EC0DAC09B5}" destId="{60972C58-4A17-432F-BD1C-AB4BDEB2F434}" srcOrd="0" destOrd="0" presId="urn:microsoft.com/office/officeart/2005/8/layout/cycle7"/>
    <dgm:cxn modelId="{E894AEF6-D56F-45C4-B105-32E153360F28}" type="presParOf" srcId="{52774058-48A4-4F1D-8C6D-80EC0DAC09B5}" destId="{F7318EA2-451A-4144-8A4A-41875DD8C5C8}" srcOrd="1" destOrd="0" presId="urn:microsoft.com/office/officeart/2005/8/layout/cycle7"/>
    <dgm:cxn modelId="{1C06C020-CC66-4077-96D8-46CCB28EDDD9}" type="presParOf" srcId="{F7318EA2-451A-4144-8A4A-41875DD8C5C8}" destId="{499097B4-E3E8-466F-BBB4-7F61194D922B}" srcOrd="0" destOrd="0" presId="urn:microsoft.com/office/officeart/2005/8/layout/cycle7"/>
    <dgm:cxn modelId="{AEB69D52-CEA6-4442-8ECA-12295E365D2A}" type="presParOf" srcId="{52774058-48A4-4F1D-8C6D-80EC0DAC09B5}" destId="{D265DB2D-6533-4FF1-B7BF-BD5EF06B7B34}" srcOrd="2" destOrd="0" presId="urn:microsoft.com/office/officeart/2005/8/layout/cycle7"/>
    <dgm:cxn modelId="{FB19D830-FED0-4517-AE29-59B3B5DC7464}" type="presParOf" srcId="{52774058-48A4-4F1D-8C6D-80EC0DAC09B5}" destId="{F602003D-4D3F-4BBE-9829-70DB984D0D4A}" srcOrd="3" destOrd="0" presId="urn:microsoft.com/office/officeart/2005/8/layout/cycle7"/>
    <dgm:cxn modelId="{A7F5E73D-12A8-4B49-B42D-1476F8581C71}" type="presParOf" srcId="{F602003D-4D3F-4BBE-9829-70DB984D0D4A}" destId="{A4226736-DEBE-4888-AF84-81E540824458}" srcOrd="0" destOrd="0" presId="urn:microsoft.com/office/officeart/2005/8/layout/cycle7"/>
    <dgm:cxn modelId="{658C4AE1-B3F2-40E4-9EE4-754028937660}" type="presParOf" srcId="{52774058-48A4-4F1D-8C6D-80EC0DAC09B5}" destId="{06E8250D-1F9B-4D6E-AD59-BF66B4DA595C}" srcOrd="4" destOrd="0" presId="urn:microsoft.com/office/officeart/2005/8/layout/cycle7"/>
    <dgm:cxn modelId="{36347B97-14E3-4AEA-98A5-5E0FD71C63A4}" type="presParOf" srcId="{52774058-48A4-4F1D-8C6D-80EC0DAC09B5}" destId="{2EFC886E-FA36-4166-9914-6B9180AB1FED}" srcOrd="5" destOrd="0" presId="urn:microsoft.com/office/officeart/2005/8/layout/cycle7"/>
    <dgm:cxn modelId="{C1EDCF7F-BD6B-4F12-8531-8999C54CA81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Exam?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i="1" kern="1200" dirty="0" smtClean="0"/>
            <a:t>Memorize only</a:t>
          </a:r>
          <a:endParaRPr lang="en-CA" sz="1700" i="1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&amp; Think Critically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Exam?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i="1" kern="1200" dirty="0" smtClean="0"/>
            <a:t>Memorize only</a:t>
          </a:r>
          <a:endParaRPr lang="en-CA" sz="1700" i="1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&amp; Think Critically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15-06-03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Backward Design and Assessment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Course </a:t>
            </a:r>
            <a:r>
              <a:rPr lang="en-CA" smtClean="0"/>
              <a:t>Design </a:t>
            </a:r>
            <a:r>
              <a:rPr lang="en-CA" smtClean="0"/>
              <a:t>Intensive</a:t>
            </a:r>
            <a:endParaRPr lang="en-CA" dirty="0" smtClean="0"/>
          </a:p>
          <a:p>
            <a:r>
              <a:rPr lang="en-CA" dirty="0" smtClean="0"/>
              <a:t>June </a:t>
            </a:r>
            <a:r>
              <a:rPr lang="en-CA" dirty="0" smtClean="0"/>
              <a:t>2015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07504" y="4462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This work is licensed under the Creative Commons Attribution-</a:t>
            </a:r>
            <a:r>
              <a:rPr lang="en-CA" sz="1200" dirty="0" err="1" smtClean="0"/>
              <a:t>NonCommercial</a:t>
            </a:r>
            <a:r>
              <a:rPr lang="en-CA" sz="1200" dirty="0" smtClean="0"/>
              <a:t> 4.0 International License. To view a copy of this license, visit http://creativecommons.org/licenses/by-nc/4.0/.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335815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Applied Social Psychology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038421"/>
              </p:ext>
            </p:extLst>
          </p:nvPr>
        </p:nvGraphicFramePr>
        <p:xfrm>
          <a:off x="612773" y="1600200"/>
          <a:ext cx="4067845" cy="3393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784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Forward-Looking Assessment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Identify a learning challenge you face. Find and compare popular versus research-based</a:t>
                      </a:r>
                      <a:r>
                        <a:rPr lang="en-CA" baseline="0" dirty="0" smtClean="0"/>
                        <a:t> advice for dealing with this challenge. </a:t>
                      </a:r>
                      <a:r>
                        <a:rPr lang="en-CA" sz="1400" dirty="0" smtClean="0"/>
                        <a:t>(Part</a:t>
                      </a:r>
                      <a:r>
                        <a:rPr lang="en-CA" sz="1400" baseline="0" dirty="0" smtClean="0"/>
                        <a:t> of </a:t>
                      </a:r>
                      <a:r>
                        <a:rPr lang="en-CA" sz="1400" dirty="0" smtClean="0"/>
                        <a:t>term assignment)</a:t>
                      </a:r>
                      <a:endParaRPr lang="en-CA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Imagine you have been selected to present to the incoming first year class about the role of beliefs in academic performance. What kind of belief</a:t>
                      </a:r>
                      <a:r>
                        <a:rPr lang="en-CA" baseline="0" dirty="0" smtClean="0"/>
                        <a:t> do you recommend they develop? Why?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(Exam)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23728" y="5898976"/>
            <a:ext cx="5040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100-180 students from all over campus (mostly Arts)</a:t>
            </a:r>
          </a:p>
          <a:p>
            <a:pPr algn="ctr"/>
            <a:r>
              <a:rPr lang="en-CA" dirty="0" smtClean="0"/>
              <a:t>Not a prerequisite for anything; has no </a:t>
            </a:r>
            <a:r>
              <a:rPr lang="en-CA" dirty="0" err="1" smtClean="0"/>
              <a:t>prereqs</a:t>
            </a:r>
            <a:endParaRPr lang="en-CA" i="1" dirty="0"/>
          </a:p>
          <a:p>
            <a:pPr algn="ctr"/>
            <a:r>
              <a:rPr lang="en-CA" dirty="0" smtClean="0"/>
              <a:t>Formally called “Special Topics”</a:t>
            </a:r>
          </a:p>
        </p:txBody>
      </p:sp>
    </p:spTree>
    <p:extLst>
      <p:ext uri="{BB962C8B-B14F-4D97-AF65-F5344CB8AC3E}">
        <p14:creationId xmlns:p14="http://schemas.microsoft.com/office/powerpoint/2010/main" val="149197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Teaching of Psychology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3063427"/>
              </p:ext>
            </p:extLst>
          </p:nvPr>
        </p:nvGraphicFramePr>
        <p:xfrm>
          <a:off x="612773" y="1600200"/>
          <a:ext cx="4067845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784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Forward-Looking Assessment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Deliver two lessons to your peers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Give and receive peer feedback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Write a teaching statement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Develop a syllabus you could use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Self-assessment:</a:t>
                      </a:r>
                      <a:r>
                        <a:rPr lang="en-CA" sz="2000" baseline="0" dirty="0" smtClean="0"/>
                        <a:t> What have you learned?</a:t>
                      </a:r>
                      <a:endParaRPr lang="en-CA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23728" y="5301208"/>
            <a:ext cx="5040560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4-8 Graduate Students in Psychology</a:t>
            </a:r>
          </a:p>
          <a:p>
            <a:pPr algn="ctr"/>
            <a:r>
              <a:rPr lang="en-CA" sz="2400" dirty="0" smtClean="0"/>
              <a:t>Varied levels of classroom experience</a:t>
            </a:r>
          </a:p>
          <a:p>
            <a:pPr algn="ctr"/>
            <a:r>
              <a:rPr lang="en-CA" sz="2400" dirty="0" smtClean="0"/>
              <a:t>Fulfills no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660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Criteria to Consider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Validity</a:t>
            </a:r>
          </a:p>
          <a:p>
            <a:pPr lvl="1"/>
            <a:r>
              <a:rPr lang="en-CA" dirty="0" smtClean="0"/>
              <a:t>Accurate appraisal of learning, given learning goals?</a:t>
            </a:r>
          </a:p>
          <a:p>
            <a:r>
              <a:rPr lang="en-CA" dirty="0" smtClean="0"/>
              <a:t>Reliability</a:t>
            </a:r>
          </a:p>
          <a:p>
            <a:pPr lvl="1"/>
            <a:r>
              <a:rPr lang="en-CA" dirty="0" smtClean="0"/>
              <a:t>Measured consistently?</a:t>
            </a:r>
          </a:p>
          <a:p>
            <a:pPr lvl="1"/>
            <a:r>
              <a:rPr lang="en-CA" dirty="0" smtClean="0"/>
              <a:t>Rubrics, clear criteria, standards</a:t>
            </a:r>
          </a:p>
          <a:p>
            <a:r>
              <a:rPr lang="en-CA" dirty="0" smtClean="0"/>
              <a:t>Transparency</a:t>
            </a:r>
          </a:p>
          <a:p>
            <a:pPr lvl="1"/>
            <a:r>
              <a:rPr lang="en-CA" dirty="0" smtClean="0"/>
              <a:t>Communicated to students?</a:t>
            </a:r>
          </a:p>
          <a:p>
            <a:r>
              <a:rPr lang="en-CA" dirty="0" smtClean="0"/>
              <a:t>Feedback</a:t>
            </a:r>
          </a:p>
          <a:p>
            <a:pPr lvl="1"/>
            <a:r>
              <a:rPr lang="en-CA" dirty="0" smtClean="0"/>
              <a:t>Formative and summative?</a:t>
            </a:r>
          </a:p>
          <a:p>
            <a:r>
              <a:rPr lang="en-CA" dirty="0" smtClean="0"/>
              <a:t>Workload</a:t>
            </a:r>
          </a:p>
          <a:p>
            <a:pPr lvl="1"/>
            <a:r>
              <a:rPr lang="en-CA" dirty="0" smtClean="0"/>
              <a:t>Reasonable, given role of this course, students’ load?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21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2617613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28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Three Column Course Planning for Integrated Course Design</a:t>
            </a:r>
          </a:p>
        </p:txBody>
      </p:sp>
    </p:spTree>
    <p:extLst>
      <p:ext uri="{BB962C8B-B14F-4D97-AF65-F5344CB8AC3E}">
        <p14:creationId xmlns:p14="http://schemas.microsoft.com/office/powerpoint/2010/main" val="308681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393145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52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Design: 3 Column Version</a:t>
            </a:r>
            <a:endParaRPr lang="en-CA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1495065"/>
              </p:ext>
            </p:extLst>
          </p:nvPr>
        </p:nvGraphicFramePr>
        <p:xfrm>
          <a:off x="612775" y="1870837"/>
          <a:ext cx="8153401" cy="467029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16713"/>
                <a:gridCol w="2718344"/>
                <a:gridCol w="2718344"/>
              </a:tblGrid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 smtClean="0">
                          <a:effectLst/>
                        </a:rPr>
                        <a:t>Goal</a:t>
                      </a:r>
                      <a:endParaRPr lang="en-CA" sz="11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effectLst/>
                        </a:rPr>
                        <a:t>Assessment</a:t>
                      </a:r>
                      <a:endParaRPr lang="en-CA" sz="1100" b="1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Learning Activity</a:t>
                      </a:r>
                      <a:endParaRPr lang="en-CA" sz="11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By the end of this course, what should students be able to do?</a:t>
                      </a: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What does successful performance look like? How will you measure performance?</a:t>
                      </a:r>
                      <a:endParaRPr lang="en-CA" sz="2000" b="1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will you do to help the students learn so they can succeed?</a:t>
                      </a: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83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err="1" smtClean="0"/>
              <a:t>Mis</a:t>
            </a:r>
            <a:r>
              <a:rPr lang="en-CA" i="1" dirty="0" smtClean="0"/>
              <a:t>-Alignment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8475847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226098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err="1" smtClean="0"/>
              <a:t>Mis</a:t>
            </a:r>
            <a:r>
              <a:rPr lang="en-CA" i="1" dirty="0" smtClean="0"/>
              <a:t>-Alignment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5282310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 rot="3605517">
            <a:off x="5116872" y="2742326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20451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err="1" smtClean="0"/>
              <a:t>Mis</a:t>
            </a:r>
            <a:r>
              <a:rPr lang="en-CA" i="1" dirty="0" smtClean="0"/>
              <a:t>-Alignment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4878085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4221088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26350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Objective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By the end of this morning, you will be able to plan one forward-looking assessment for your course that is integrated with a learning objective or course goal.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36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0838593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>
          <a:xfrm rot="19682707">
            <a:off x="4090608" y="762368"/>
            <a:ext cx="2808690" cy="5664968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08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Apply your Knowledge of Integrated Course Design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3096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In pairs, generate 1 assessment idea to align with </a:t>
            </a:r>
            <a:r>
              <a:rPr lang="en-CA" b="1" i="1" dirty="0" smtClean="0"/>
              <a:t>one </a:t>
            </a:r>
            <a:r>
              <a:rPr lang="en-CA" dirty="0" smtClean="0"/>
              <a:t>of the learning objectives (your choice).</a:t>
            </a:r>
          </a:p>
          <a:p>
            <a:r>
              <a:rPr lang="en-CA" dirty="0" smtClean="0"/>
              <a:t>Be as specific as you can.</a:t>
            </a:r>
          </a:p>
          <a:p>
            <a:r>
              <a:rPr lang="en-CA" dirty="0" smtClean="0"/>
              <a:t>Both people need a copy.</a:t>
            </a:r>
          </a:p>
          <a:p>
            <a:r>
              <a:rPr lang="en-CA" dirty="0" smtClean="0"/>
              <a:t>Ok to specify assumptions about the course, refine LO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Explain four implications of cultural sensitivity in the business world.</a:t>
            </a:r>
          </a:p>
          <a:p>
            <a:r>
              <a:rPr lang="en-CA" dirty="0" smtClean="0"/>
              <a:t>Develop your team leadership skills.</a:t>
            </a:r>
            <a:endParaRPr lang="en-CA" dirty="0"/>
          </a:p>
          <a:p>
            <a:r>
              <a:rPr lang="en-CA" dirty="0" smtClean="0"/>
              <a:t>Identify requirements of academic writing.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</a:t>
            </a:r>
            <a:endParaRPr lang="en-CA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 smtClean="0"/>
              <a:t>Learning Objective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9881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Apply your Knowledge of Integrated Course Design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30960"/>
          </a:xfrm>
        </p:spPr>
        <p:txBody>
          <a:bodyPr>
            <a:normAutofit/>
          </a:bodyPr>
          <a:lstStyle/>
          <a:p>
            <a:r>
              <a:rPr lang="en-CA" dirty="0" smtClean="0"/>
              <a:t>Switch pairs, present your assessment ideas.</a:t>
            </a:r>
          </a:p>
          <a:p>
            <a:r>
              <a:rPr lang="en-CA" i="1" dirty="0" smtClean="0"/>
              <a:t>Offer feedback</a:t>
            </a:r>
          </a:p>
          <a:p>
            <a:pPr lvl="1"/>
            <a:r>
              <a:rPr lang="en-CA" dirty="0" smtClean="0"/>
              <a:t>Does each assessment align with LO?</a:t>
            </a:r>
          </a:p>
          <a:p>
            <a:pPr lvl="1"/>
            <a:r>
              <a:rPr lang="en-CA" dirty="0" smtClean="0"/>
              <a:t>How could the LO or assessment altered to enhance integration?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Explain four implications of cultural sensitivity in the business world.</a:t>
            </a:r>
          </a:p>
          <a:p>
            <a:r>
              <a:rPr lang="en-CA" dirty="0" smtClean="0"/>
              <a:t>Develop your team leadership skills.</a:t>
            </a:r>
            <a:endParaRPr lang="en-CA" dirty="0"/>
          </a:p>
          <a:p>
            <a:r>
              <a:rPr lang="en-CA" dirty="0" smtClean="0"/>
              <a:t>Identify requirements of academic writing.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</a:t>
            </a:r>
            <a:endParaRPr lang="en-CA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 smtClean="0"/>
              <a:t>Learning Objective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46048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Options for Working on Your Course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100" dirty="0"/>
              <a:t>Start the 3 column </a:t>
            </a:r>
            <a:r>
              <a:rPr lang="en-CA" sz="3100" dirty="0" smtClean="0"/>
              <a:t>worksheet.</a:t>
            </a:r>
          </a:p>
          <a:p>
            <a:pPr lvl="1"/>
            <a:r>
              <a:rPr lang="en-CA" sz="2800" dirty="0" smtClean="0"/>
              <a:t>Handout of examples</a:t>
            </a:r>
          </a:p>
          <a:p>
            <a:r>
              <a:rPr lang="en-CA" sz="3100" dirty="0" smtClean="0"/>
              <a:t>Consider </a:t>
            </a:r>
            <a:r>
              <a:rPr lang="en-CA" sz="3100" dirty="0"/>
              <a:t>your existing course goals and generate potential </a:t>
            </a:r>
            <a:r>
              <a:rPr lang="en-CA" sz="3100" dirty="0" smtClean="0"/>
              <a:t>assessments </a:t>
            </a:r>
            <a:r>
              <a:rPr lang="en-CA" sz="3100" dirty="0"/>
              <a:t>for your course.</a:t>
            </a:r>
            <a:endParaRPr lang="en-CA" sz="3100" b="1" dirty="0"/>
          </a:p>
          <a:p>
            <a:r>
              <a:rPr lang="en-CA" sz="3100" dirty="0" smtClean="0"/>
              <a:t>Continue </a:t>
            </a:r>
            <a:r>
              <a:rPr lang="en-CA" sz="3100" dirty="0"/>
              <a:t>working on your DACUM (course goals, learning objectives)</a:t>
            </a:r>
            <a:endParaRPr lang="en-CA" sz="31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31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What makes a learning assessment good (or bad)?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5022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Backwards Design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you have identified the learning goals of your course, jump to how you want to measure them.</a:t>
            </a:r>
          </a:p>
          <a:p>
            <a:endParaRPr lang="en-CA" dirty="0"/>
          </a:p>
          <a:p>
            <a:r>
              <a:rPr lang="en-CA" i="1" dirty="0" smtClean="0"/>
              <a:t>What does successful learning look like?</a:t>
            </a:r>
            <a:endParaRPr lang="en-CA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458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5095107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66410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3447255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 rot="3605517">
            <a:off x="5116872" y="2742326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9410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7473891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4221088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412288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2557886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>
          <a:xfrm rot="19682707">
            <a:off x="4090608" y="762368"/>
            <a:ext cx="2808690" cy="5664968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41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Quantitative Research Methods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905660"/>
              </p:ext>
            </p:extLst>
          </p:nvPr>
        </p:nvGraphicFramePr>
        <p:xfrm>
          <a:off x="3059832" y="1412776"/>
          <a:ext cx="4032000" cy="341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Forward-Facing</a:t>
                      </a:r>
                      <a:r>
                        <a:rPr lang="en-CA" sz="2000" baseline="0" dirty="0" smtClean="0"/>
                        <a:t> Assessment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In a group design a study, gather data, write report.</a:t>
                      </a:r>
                      <a:r>
                        <a:rPr lang="en-CA" sz="1400" dirty="0" smtClean="0"/>
                        <a:t> (Term assignment)</a:t>
                      </a:r>
                      <a:endParaRPr lang="en-CA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Find and </a:t>
                      </a:r>
                      <a:r>
                        <a:rPr lang="en-CA" sz="2000" baseline="0" dirty="0" smtClean="0"/>
                        <a:t>read a journal article. Summarize the take-home message of the article, as if explaining to a friend.</a:t>
                      </a:r>
                      <a:r>
                        <a:rPr lang="en-CA" sz="1400" baseline="0" dirty="0" smtClean="0"/>
                        <a:t> (Brief assignment)</a:t>
                      </a:r>
                      <a:endParaRPr lang="en-CA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Imagine</a:t>
                      </a:r>
                      <a:r>
                        <a:rPr lang="en-CA" sz="2000" baseline="0" dirty="0" smtClean="0"/>
                        <a:t> you want to measure anxiety in a study. </a:t>
                      </a:r>
                      <a:r>
                        <a:rPr lang="en-CA" sz="2000" dirty="0" smtClean="0"/>
                        <a:t>Generate three different ways you could measure it. </a:t>
                      </a:r>
                      <a:r>
                        <a:rPr lang="en-CA" sz="1400" dirty="0" smtClean="0"/>
                        <a:t>(Exam)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31640" y="5517232"/>
            <a:ext cx="6552728" cy="1256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80-90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 year Arts Psychology Majors</a:t>
            </a:r>
          </a:p>
          <a:p>
            <a:pPr algn="ctr"/>
            <a:r>
              <a:rPr lang="en-CA" sz="2400" dirty="0" smtClean="0"/>
              <a:t>Required for majors, Prerequisite for statistics</a:t>
            </a:r>
          </a:p>
          <a:p>
            <a:pPr algn="ctr"/>
            <a:r>
              <a:rPr lang="en-CA" sz="2400" i="1" dirty="0" smtClean="0"/>
              <a:t>For many, the only course on methods they get</a:t>
            </a:r>
          </a:p>
        </p:txBody>
      </p:sp>
    </p:spTree>
    <p:extLst>
      <p:ext uri="{BB962C8B-B14F-4D97-AF65-F5344CB8AC3E}">
        <p14:creationId xmlns:p14="http://schemas.microsoft.com/office/powerpoint/2010/main" val="114012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</TotalTime>
  <Words>916</Words>
  <Application>Microsoft Macintosh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Backward Design and Assessment</vt:lpstr>
      <vt:lpstr>Learning Objective</vt:lpstr>
      <vt:lpstr>PowerPoint Presentation</vt:lpstr>
      <vt:lpstr>Backwards Design</vt:lpstr>
      <vt:lpstr>Dis-integration Example</vt:lpstr>
      <vt:lpstr>Dis-integration Example</vt:lpstr>
      <vt:lpstr>Dis-integration Example</vt:lpstr>
      <vt:lpstr>Components of Integrated Course Design</vt:lpstr>
      <vt:lpstr>Quantitative Research Methods</vt:lpstr>
      <vt:lpstr>Applied Social Psychology</vt:lpstr>
      <vt:lpstr>Teaching of Psychology</vt:lpstr>
      <vt:lpstr>Criteria to Consider</vt:lpstr>
      <vt:lpstr>Components of Integrated Course Design</vt:lpstr>
      <vt:lpstr>PowerPoint Presentation</vt:lpstr>
      <vt:lpstr>Components of Integrated Course Design</vt:lpstr>
      <vt:lpstr>Components of Integrated Course Design: 3 Column Version</vt:lpstr>
      <vt:lpstr>Mis-Alignment Example</vt:lpstr>
      <vt:lpstr>Mis-Alignment Example</vt:lpstr>
      <vt:lpstr>Mis-Alignment Example</vt:lpstr>
      <vt:lpstr>Components of Integrated Course Design</vt:lpstr>
      <vt:lpstr>Apply your Knowledge of Integrated Course Design</vt:lpstr>
      <vt:lpstr>Apply your Knowledge of Integrated Course Design</vt:lpstr>
      <vt:lpstr>Options for Working on Your Course</vt:lpstr>
    </vt:vector>
  </TitlesOfParts>
  <Company>University of BC - Department of 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Rawn</dc:creator>
  <cp:lastModifiedBy>Jessica Earle-Meadows</cp:lastModifiedBy>
  <cp:revision>36</cp:revision>
  <dcterms:created xsi:type="dcterms:W3CDTF">2012-12-04T16:42:47Z</dcterms:created>
  <dcterms:modified xsi:type="dcterms:W3CDTF">2015-06-03T15:15:35Z</dcterms:modified>
</cp:coreProperties>
</file>