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541"/>
  </p:normalViewPr>
  <p:slideViewPr>
    <p:cSldViewPr snapToGrid="0" snapToObjects="1">
      <p:cViewPr varScale="1">
        <p:scale>
          <a:sx n="117" d="100"/>
          <a:sy n="117" d="100"/>
        </p:scale>
        <p:origin x="8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A04-EF19-1A48-ADFD-2535088F3AEA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F58C-FACA-E944-8960-FCE07E910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31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A04-EF19-1A48-ADFD-2535088F3AEA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F58C-FACA-E944-8960-FCE07E910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8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A04-EF19-1A48-ADFD-2535088F3AEA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F58C-FACA-E944-8960-FCE07E910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1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A04-EF19-1A48-ADFD-2535088F3AEA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F58C-FACA-E944-8960-FCE07E910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A04-EF19-1A48-ADFD-2535088F3AEA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F58C-FACA-E944-8960-FCE07E910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5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A04-EF19-1A48-ADFD-2535088F3AEA}" type="datetimeFigureOut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F58C-FACA-E944-8960-FCE07E910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9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A04-EF19-1A48-ADFD-2535088F3AEA}" type="datetimeFigureOut">
              <a:rPr lang="en-US" smtClean="0"/>
              <a:t>4/2/18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F58C-FACA-E944-8960-FCE07E910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4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A04-EF19-1A48-ADFD-2535088F3AEA}" type="datetimeFigureOut">
              <a:rPr lang="en-US" smtClean="0"/>
              <a:t>4/2/18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F58C-FACA-E944-8960-FCE07E910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3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A04-EF19-1A48-ADFD-2535088F3AEA}" type="datetimeFigureOut">
              <a:rPr lang="en-US" smtClean="0"/>
              <a:t>4/2/18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F58C-FACA-E944-8960-FCE07E910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5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A04-EF19-1A48-ADFD-2535088F3AEA}" type="datetimeFigureOut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F58C-FACA-E944-8960-FCE07E910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EA04-EF19-1A48-ADFD-2535088F3AEA}" type="datetimeFigureOut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F58C-FACA-E944-8960-FCE07E910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4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3EA04-EF19-1A48-ADFD-2535088F3AEA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CF58C-FACA-E944-8960-FCE07E910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7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868" y="435429"/>
            <a:ext cx="9317254" cy="62592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4" b="8482"/>
          <a:stretch/>
        </p:blipFill>
        <p:spPr>
          <a:xfrm>
            <a:off x="174170" y="4586113"/>
            <a:ext cx="3032616" cy="21086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8218" y="152400"/>
            <a:ext cx="1120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SOIL-AND-GREEN IS MADE OF SOIL!!!!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5"/>
          <a:stretch/>
        </p:blipFill>
        <p:spPr>
          <a:xfrm>
            <a:off x="10526485" y="5404213"/>
            <a:ext cx="1295579" cy="11258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9" y="2083876"/>
            <a:ext cx="2383971" cy="158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889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 MT Condensed Extra Bold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2018-04-02T03:37:00Z</dcterms:created>
  <dcterms:modified xsi:type="dcterms:W3CDTF">2018-04-03T05:16:37Z</dcterms:modified>
</cp:coreProperties>
</file>