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D96AB-4A9F-EB45-AB52-15819DD47D14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519C3A-FE0F-C446-A012-51514B4226F7}">
      <dgm:prSet phldrT="[Text]" custT="1"/>
      <dgm:spPr/>
      <dgm:t>
        <a:bodyPr/>
        <a:lstStyle/>
        <a:p>
          <a:r>
            <a:rPr lang="en-US" sz="3000" dirty="0" smtClean="0"/>
            <a:t>Epidermis</a:t>
          </a:r>
          <a:endParaRPr lang="en-US" sz="3000" dirty="0"/>
        </a:p>
      </dgm:t>
    </dgm:pt>
    <dgm:pt modelId="{F72CDE6B-457E-964E-831D-EB214EA34E24}" type="parTrans" cxnId="{68D991AE-8E1A-994B-B471-1EBAD00763CC}">
      <dgm:prSet/>
      <dgm:spPr/>
      <dgm:t>
        <a:bodyPr/>
        <a:lstStyle/>
        <a:p>
          <a:endParaRPr lang="en-US"/>
        </a:p>
      </dgm:t>
    </dgm:pt>
    <dgm:pt modelId="{9D3FDD72-AD54-5E4B-8E6A-788A1791CF7B}" type="sibTrans" cxnId="{68D991AE-8E1A-994B-B471-1EBAD00763CC}">
      <dgm:prSet/>
      <dgm:spPr/>
      <dgm:t>
        <a:bodyPr/>
        <a:lstStyle/>
        <a:p>
          <a:endParaRPr lang="en-US"/>
        </a:p>
      </dgm:t>
    </dgm:pt>
    <dgm:pt modelId="{8D6A3C5A-01D0-7849-B66E-7731CB54CC39}">
      <dgm:prSet phldrT="[Text]" custT="1"/>
      <dgm:spPr/>
      <dgm:t>
        <a:bodyPr/>
        <a:lstStyle/>
        <a:p>
          <a:r>
            <a:rPr lang="en-US" sz="2500" dirty="0" smtClean="0"/>
            <a:t>Contain melanin-producing, antigen-presenting,  and sensory cells</a:t>
          </a:r>
          <a:endParaRPr lang="en-US" sz="2500" dirty="0"/>
        </a:p>
      </dgm:t>
    </dgm:pt>
    <dgm:pt modelId="{02AA9008-5636-6A4D-8FE6-00E70095C45B}" type="parTrans" cxnId="{8EF5F9AD-B88F-8049-A742-73CA5C4CCCFF}">
      <dgm:prSet/>
      <dgm:spPr/>
      <dgm:t>
        <a:bodyPr/>
        <a:lstStyle/>
        <a:p>
          <a:endParaRPr lang="en-US"/>
        </a:p>
      </dgm:t>
    </dgm:pt>
    <dgm:pt modelId="{220F804E-C318-5E4B-809C-195718BCC1E1}" type="sibTrans" cxnId="{8EF5F9AD-B88F-8049-A742-73CA5C4CCCFF}">
      <dgm:prSet/>
      <dgm:spPr/>
      <dgm:t>
        <a:bodyPr/>
        <a:lstStyle/>
        <a:p>
          <a:endParaRPr lang="en-US"/>
        </a:p>
      </dgm:t>
    </dgm:pt>
    <dgm:pt modelId="{D5350922-BE8B-CF44-AC8D-386DFB3EC411}">
      <dgm:prSet phldrT="[Text]" custT="1"/>
      <dgm:spPr/>
      <dgm:t>
        <a:bodyPr/>
        <a:lstStyle/>
        <a:p>
          <a:r>
            <a:rPr lang="en-US" sz="2500" dirty="0" smtClean="0"/>
            <a:t>Facial skin is thin, therefore only consists of 4 layers </a:t>
          </a:r>
          <a:endParaRPr lang="en-US" sz="2500" dirty="0"/>
        </a:p>
      </dgm:t>
    </dgm:pt>
    <dgm:pt modelId="{EBA1DF30-105F-BE4A-94BB-E307F0EF8B29}" type="parTrans" cxnId="{7631C027-9675-0D46-A1D7-809213423776}">
      <dgm:prSet/>
      <dgm:spPr/>
      <dgm:t>
        <a:bodyPr/>
        <a:lstStyle/>
        <a:p>
          <a:endParaRPr lang="en-US"/>
        </a:p>
      </dgm:t>
    </dgm:pt>
    <dgm:pt modelId="{41FE6B51-D1FD-1940-B3F3-1C821D8A41EA}" type="sibTrans" cxnId="{7631C027-9675-0D46-A1D7-809213423776}">
      <dgm:prSet/>
      <dgm:spPr/>
      <dgm:t>
        <a:bodyPr/>
        <a:lstStyle/>
        <a:p>
          <a:endParaRPr lang="en-US"/>
        </a:p>
      </dgm:t>
    </dgm:pt>
    <dgm:pt modelId="{AAB4D7DE-9AB1-364D-BA7E-077F2519596E}">
      <dgm:prSet phldrT="[Text]" custT="1"/>
      <dgm:spPr/>
      <dgm:t>
        <a:bodyPr/>
        <a:lstStyle/>
        <a:p>
          <a:r>
            <a:rPr lang="en-US" sz="3000" dirty="0" smtClean="0"/>
            <a:t>Dermis</a:t>
          </a:r>
          <a:endParaRPr lang="en-US" sz="3000" dirty="0"/>
        </a:p>
      </dgm:t>
    </dgm:pt>
    <dgm:pt modelId="{8566BE2F-445B-6B4A-ADE3-0B540F8E13C0}" type="parTrans" cxnId="{84F3DFFA-6D87-C141-8A9B-E3198D80DE0A}">
      <dgm:prSet/>
      <dgm:spPr/>
      <dgm:t>
        <a:bodyPr/>
        <a:lstStyle/>
        <a:p>
          <a:endParaRPr lang="en-US"/>
        </a:p>
      </dgm:t>
    </dgm:pt>
    <dgm:pt modelId="{844CE220-5340-E943-A910-6583AA470693}" type="sibTrans" cxnId="{84F3DFFA-6D87-C141-8A9B-E3198D80DE0A}">
      <dgm:prSet/>
      <dgm:spPr/>
      <dgm:t>
        <a:bodyPr/>
        <a:lstStyle/>
        <a:p>
          <a:endParaRPr lang="en-US"/>
        </a:p>
      </dgm:t>
    </dgm:pt>
    <dgm:pt modelId="{CE7FEFBA-C803-EA4C-BEC6-E6C53C77FCC4}">
      <dgm:prSet phldrT="[Text]" custT="1"/>
      <dgm:spPr/>
      <dgm:t>
        <a:bodyPr/>
        <a:lstStyle/>
        <a:p>
          <a:r>
            <a:rPr lang="en-US" sz="2500" dirty="0" smtClean="0"/>
            <a:t>Consists of 2 layers: papillary &amp; reticular layers</a:t>
          </a:r>
          <a:endParaRPr lang="en-US" sz="2500" dirty="0"/>
        </a:p>
      </dgm:t>
    </dgm:pt>
    <dgm:pt modelId="{54C164D5-A3D4-0D4C-A479-9DCFD3CD978A}" type="sibTrans" cxnId="{47DE7DEC-61A7-5A4A-BA05-B970BEB6BA02}">
      <dgm:prSet/>
      <dgm:spPr/>
      <dgm:t>
        <a:bodyPr/>
        <a:lstStyle/>
        <a:p>
          <a:endParaRPr lang="en-US"/>
        </a:p>
      </dgm:t>
    </dgm:pt>
    <dgm:pt modelId="{C3686A3A-C419-734A-B12C-5A36BE637430}" type="parTrans" cxnId="{47DE7DEC-61A7-5A4A-BA05-B970BEB6BA02}">
      <dgm:prSet/>
      <dgm:spPr/>
      <dgm:t>
        <a:bodyPr/>
        <a:lstStyle/>
        <a:p>
          <a:endParaRPr lang="en-US"/>
        </a:p>
      </dgm:t>
    </dgm:pt>
    <dgm:pt modelId="{F2916E9F-509F-4746-A6AB-4FCBC51EA727}">
      <dgm:prSet phldrT="[Text]" custT="1"/>
      <dgm:spPr/>
      <dgm:t>
        <a:bodyPr/>
        <a:lstStyle/>
        <a:p>
          <a:r>
            <a:rPr lang="en-US" sz="2500" dirty="0" smtClean="0"/>
            <a:t>Supports and connects epidermis to hypodermis, which provides insulation and stores energy</a:t>
          </a:r>
          <a:endParaRPr lang="en-US" sz="2500" dirty="0"/>
        </a:p>
      </dgm:t>
    </dgm:pt>
    <dgm:pt modelId="{8E4CDCBC-0BE4-D84D-8009-53CE49FB5127}" type="sibTrans" cxnId="{F757D2C0-859C-E741-B89B-2D049D62172F}">
      <dgm:prSet/>
      <dgm:spPr/>
      <dgm:t>
        <a:bodyPr/>
        <a:lstStyle/>
        <a:p>
          <a:endParaRPr lang="en-US"/>
        </a:p>
      </dgm:t>
    </dgm:pt>
    <dgm:pt modelId="{534BD529-406F-0344-AA2C-09A48B0E1464}" type="parTrans" cxnId="{F757D2C0-859C-E741-B89B-2D049D62172F}">
      <dgm:prSet/>
      <dgm:spPr/>
      <dgm:t>
        <a:bodyPr/>
        <a:lstStyle/>
        <a:p>
          <a:endParaRPr lang="en-US"/>
        </a:p>
      </dgm:t>
    </dgm:pt>
    <dgm:pt modelId="{29E3849D-9CF4-BF43-846E-2154BE8DCB58}" type="pres">
      <dgm:prSet presAssocID="{B4BD96AB-4A9F-EB45-AB52-15819DD47D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947FEA-C8F3-B34A-AB4B-3B8E203748EE}" type="pres">
      <dgm:prSet presAssocID="{94519C3A-FE0F-C446-A012-51514B4226F7}" presName="comp" presStyleCnt="0"/>
      <dgm:spPr/>
    </dgm:pt>
    <dgm:pt modelId="{AC137EA9-CC49-9E4B-80B5-FFD327D2797F}" type="pres">
      <dgm:prSet presAssocID="{94519C3A-FE0F-C446-A012-51514B4226F7}" presName="box" presStyleLbl="node1" presStyleIdx="0" presStyleCnt="2"/>
      <dgm:spPr/>
      <dgm:t>
        <a:bodyPr/>
        <a:lstStyle/>
        <a:p>
          <a:endParaRPr lang="en-US"/>
        </a:p>
      </dgm:t>
    </dgm:pt>
    <dgm:pt modelId="{1BCB4E32-8BE0-5842-ABA5-8CAB5A086359}" type="pres">
      <dgm:prSet presAssocID="{94519C3A-FE0F-C446-A012-51514B4226F7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US"/>
        </a:p>
      </dgm:t>
    </dgm:pt>
    <dgm:pt modelId="{7C26EA70-29E9-D844-9714-0A1947F3F986}" type="pres">
      <dgm:prSet presAssocID="{94519C3A-FE0F-C446-A012-51514B4226F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E1DBC-36DD-1C48-AC05-2CB22DA075C4}" type="pres">
      <dgm:prSet presAssocID="{9D3FDD72-AD54-5E4B-8E6A-788A1791CF7B}" presName="spacer" presStyleCnt="0"/>
      <dgm:spPr/>
    </dgm:pt>
    <dgm:pt modelId="{B2324BA9-DE47-9F4C-8F95-C1A8DC7EE89A}" type="pres">
      <dgm:prSet presAssocID="{AAB4D7DE-9AB1-364D-BA7E-077F2519596E}" presName="comp" presStyleCnt="0"/>
      <dgm:spPr/>
    </dgm:pt>
    <dgm:pt modelId="{64D3B0D8-8D50-514F-8CA7-FE494A5B0E96}" type="pres">
      <dgm:prSet presAssocID="{AAB4D7DE-9AB1-364D-BA7E-077F2519596E}" presName="box" presStyleLbl="node1" presStyleIdx="1" presStyleCnt="2"/>
      <dgm:spPr/>
      <dgm:t>
        <a:bodyPr/>
        <a:lstStyle/>
        <a:p>
          <a:endParaRPr lang="en-US"/>
        </a:p>
      </dgm:t>
    </dgm:pt>
    <dgm:pt modelId="{310CC308-9652-CF47-ABB9-DC63F3C4C923}" type="pres">
      <dgm:prSet presAssocID="{AAB4D7DE-9AB1-364D-BA7E-077F2519596E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  <dgm:pt modelId="{1D0B7E96-B5AF-9A4B-8134-F8F7C19689CE}" type="pres">
      <dgm:prSet presAssocID="{AAB4D7DE-9AB1-364D-BA7E-077F2519596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C57862-FB72-9248-A779-098EE7728C7A}" type="presOf" srcId="{AAB4D7DE-9AB1-364D-BA7E-077F2519596E}" destId="{64D3B0D8-8D50-514F-8CA7-FE494A5B0E96}" srcOrd="0" destOrd="0" presId="urn:microsoft.com/office/officeart/2005/8/layout/vList4"/>
    <dgm:cxn modelId="{D692C484-C562-AD48-8E2C-C644097F098E}" type="presOf" srcId="{8D6A3C5A-01D0-7849-B66E-7731CB54CC39}" destId="{AC137EA9-CC49-9E4B-80B5-FFD327D2797F}" srcOrd="0" destOrd="1" presId="urn:microsoft.com/office/officeart/2005/8/layout/vList4"/>
    <dgm:cxn modelId="{B560AB61-A978-4D4D-B9CF-F8DF0269D07A}" type="presOf" srcId="{CE7FEFBA-C803-EA4C-BEC6-E6C53C77FCC4}" destId="{64D3B0D8-8D50-514F-8CA7-FE494A5B0E96}" srcOrd="0" destOrd="2" presId="urn:microsoft.com/office/officeart/2005/8/layout/vList4"/>
    <dgm:cxn modelId="{1091DABD-154C-7042-A44E-781681031D5A}" type="presOf" srcId="{94519C3A-FE0F-C446-A012-51514B4226F7}" destId="{AC137EA9-CC49-9E4B-80B5-FFD327D2797F}" srcOrd="0" destOrd="0" presId="urn:microsoft.com/office/officeart/2005/8/layout/vList4"/>
    <dgm:cxn modelId="{F757D2C0-859C-E741-B89B-2D049D62172F}" srcId="{AAB4D7DE-9AB1-364D-BA7E-077F2519596E}" destId="{F2916E9F-509F-4746-A6AB-4FCBC51EA727}" srcOrd="0" destOrd="0" parTransId="{534BD529-406F-0344-AA2C-09A48B0E1464}" sibTransId="{8E4CDCBC-0BE4-D84D-8009-53CE49FB5127}"/>
    <dgm:cxn modelId="{38AAD625-1B4C-F340-8043-BE4320913107}" type="presOf" srcId="{8D6A3C5A-01D0-7849-B66E-7731CB54CC39}" destId="{7C26EA70-29E9-D844-9714-0A1947F3F986}" srcOrd="1" destOrd="1" presId="urn:microsoft.com/office/officeart/2005/8/layout/vList4"/>
    <dgm:cxn modelId="{D4B5246B-CC13-C241-89A9-3DAB1D90F992}" type="presOf" srcId="{D5350922-BE8B-CF44-AC8D-386DFB3EC411}" destId="{7C26EA70-29E9-D844-9714-0A1947F3F986}" srcOrd="1" destOrd="2" presId="urn:microsoft.com/office/officeart/2005/8/layout/vList4"/>
    <dgm:cxn modelId="{7631C027-9675-0D46-A1D7-809213423776}" srcId="{94519C3A-FE0F-C446-A012-51514B4226F7}" destId="{D5350922-BE8B-CF44-AC8D-386DFB3EC411}" srcOrd="1" destOrd="0" parTransId="{EBA1DF30-105F-BE4A-94BB-E307F0EF8B29}" sibTransId="{41FE6B51-D1FD-1940-B3F3-1C821D8A41EA}"/>
    <dgm:cxn modelId="{5DB65A9C-93FA-AF48-ABF8-2A7BACA6579D}" type="presOf" srcId="{D5350922-BE8B-CF44-AC8D-386DFB3EC411}" destId="{AC137EA9-CC49-9E4B-80B5-FFD327D2797F}" srcOrd="0" destOrd="2" presId="urn:microsoft.com/office/officeart/2005/8/layout/vList4"/>
    <dgm:cxn modelId="{12F57861-4AEB-AF4E-AC23-726137CB4B10}" type="presOf" srcId="{AAB4D7DE-9AB1-364D-BA7E-077F2519596E}" destId="{1D0B7E96-B5AF-9A4B-8134-F8F7C19689CE}" srcOrd="1" destOrd="0" presId="urn:microsoft.com/office/officeart/2005/8/layout/vList4"/>
    <dgm:cxn modelId="{47DE7DEC-61A7-5A4A-BA05-B970BEB6BA02}" srcId="{AAB4D7DE-9AB1-364D-BA7E-077F2519596E}" destId="{CE7FEFBA-C803-EA4C-BEC6-E6C53C77FCC4}" srcOrd="1" destOrd="0" parTransId="{C3686A3A-C419-734A-B12C-5A36BE637430}" sibTransId="{54C164D5-A3D4-0D4C-A479-9DCFD3CD978A}"/>
    <dgm:cxn modelId="{8EF5F9AD-B88F-8049-A742-73CA5C4CCCFF}" srcId="{94519C3A-FE0F-C446-A012-51514B4226F7}" destId="{8D6A3C5A-01D0-7849-B66E-7731CB54CC39}" srcOrd="0" destOrd="0" parTransId="{02AA9008-5636-6A4D-8FE6-00E70095C45B}" sibTransId="{220F804E-C318-5E4B-809C-195718BCC1E1}"/>
    <dgm:cxn modelId="{84F3DFFA-6D87-C141-8A9B-E3198D80DE0A}" srcId="{B4BD96AB-4A9F-EB45-AB52-15819DD47D14}" destId="{AAB4D7DE-9AB1-364D-BA7E-077F2519596E}" srcOrd="1" destOrd="0" parTransId="{8566BE2F-445B-6B4A-ADE3-0B540F8E13C0}" sibTransId="{844CE220-5340-E943-A910-6583AA470693}"/>
    <dgm:cxn modelId="{C0C1B10C-829D-084F-86A1-CD797B85093B}" type="presOf" srcId="{CE7FEFBA-C803-EA4C-BEC6-E6C53C77FCC4}" destId="{1D0B7E96-B5AF-9A4B-8134-F8F7C19689CE}" srcOrd="1" destOrd="2" presId="urn:microsoft.com/office/officeart/2005/8/layout/vList4"/>
    <dgm:cxn modelId="{68D991AE-8E1A-994B-B471-1EBAD00763CC}" srcId="{B4BD96AB-4A9F-EB45-AB52-15819DD47D14}" destId="{94519C3A-FE0F-C446-A012-51514B4226F7}" srcOrd="0" destOrd="0" parTransId="{F72CDE6B-457E-964E-831D-EB214EA34E24}" sibTransId="{9D3FDD72-AD54-5E4B-8E6A-788A1791CF7B}"/>
    <dgm:cxn modelId="{9BEFCA76-35D6-9E41-8FBB-2F96D7C70249}" type="presOf" srcId="{F2916E9F-509F-4746-A6AB-4FCBC51EA727}" destId="{1D0B7E96-B5AF-9A4B-8134-F8F7C19689CE}" srcOrd="1" destOrd="1" presId="urn:microsoft.com/office/officeart/2005/8/layout/vList4"/>
    <dgm:cxn modelId="{606F5D11-37BF-4745-AF65-4052F9E361D2}" type="presOf" srcId="{B4BD96AB-4A9F-EB45-AB52-15819DD47D14}" destId="{29E3849D-9CF4-BF43-846E-2154BE8DCB58}" srcOrd="0" destOrd="0" presId="urn:microsoft.com/office/officeart/2005/8/layout/vList4"/>
    <dgm:cxn modelId="{A2803C8E-D7A1-9940-BBA5-4BB37CB588B7}" type="presOf" srcId="{F2916E9F-509F-4746-A6AB-4FCBC51EA727}" destId="{64D3B0D8-8D50-514F-8CA7-FE494A5B0E96}" srcOrd="0" destOrd="1" presId="urn:microsoft.com/office/officeart/2005/8/layout/vList4"/>
    <dgm:cxn modelId="{7BDC9475-4C54-6647-988C-D9C02AC6BE92}" type="presOf" srcId="{94519C3A-FE0F-C446-A012-51514B4226F7}" destId="{7C26EA70-29E9-D844-9714-0A1947F3F986}" srcOrd="1" destOrd="0" presId="urn:microsoft.com/office/officeart/2005/8/layout/vList4"/>
    <dgm:cxn modelId="{0DBEA48D-ED09-684A-8CCB-14CF417CD59B}" type="presParOf" srcId="{29E3849D-9CF4-BF43-846E-2154BE8DCB58}" destId="{CA947FEA-C8F3-B34A-AB4B-3B8E203748EE}" srcOrd="0" destOrd="0" presId="urn:microsoft.com/office/officeart/2005/8/layout/vList4"/>
    <dgm:cxn modelId="{1D215E1A-178C-A04A-B522-4D65CC9D556A}" type="presParOf" srcId="{CA947FEA-C8F3-B34A-AB4B-3B8E203748EE}" destId="{AC137EA9-CC49-9E4B-80B5-FFD327D2797F}" srcOrd="0" destOrd="0" presId="urn:microsoft.com/office/officeart/2005/8/layout/vList4"/>
    <dgm:cxn modelId="{36EBE5D4-87C6-DE41-8CD6-C90D5BA4A28B}" type="presParOf" srcId="{CA947FEA-C8F3-B34A-AB4B-3B8E203748EE}" destId="{1BCB4E32-8BE0-5842-ABA5-8CAB5A086359}" srcOrd="1" destOrd="0" presId="urn:microsoft.com/office/officeart/2005/8/layout/vList4"/>
    <dgm:cxn modelId="{931EF564-1777-994D-B5B0-FD5B95173783}" type="presParOf" srcId="{CA947FEA-C8F3-B34A-AB4B-3B8E203748EE}" destId="{7C26EA70-29E9-D844-9714-0A1947F3F986}" srcOrd="2" destOrd="0" presId="urn:microsoft.com/office/officeart/2005/8/layout/vList4"/>
    <dgm:cxn modelId="{95CF4D00-6211-4248-BE6D-3E1B5536FCA2}" type="presParOf" srcId="{29E3849D-9CF4-BF43-846E-2154BE8DCB58}" destId="{3B4E1DBC-36DD-1C48-AC05-2CB22DA075C4}" srcOrd="1" destOrd="0" presId="urn:microsoft.com/office/officeart/2005/8/layout/vList4"/>
    <dgm:cxn modelId="{DF125094-5D18-874C-B366-4CB083752776}" type="presParOf" srcId="{29E3849D-9CF4-BF43-846E-2154BE8DCB58}" destId="{B2324BA9-DE47-9F4C-8F95-C1A8DC7EE89A}" srcOrd="2" destOrd="0" presId="urn:microsoft.com/office/officeart/2005/8/layout/vList4"/>
    <dgm:cxn modelId="{0B814616-A345-BE47-B6F5-79AAD4F434A8}" type="presParOf" srcId="{B2324BA9-DE47-9F4C-8F95-C1A8DC7EE89A}" destId="{64D3B0D8-8D50-514F-8CA7-FE494A5B0E96}" srcOrd="0" destOrd="0" presId="urn:microsoft.com/office/officeart/2005/8/layout/vList4"/>
    <dgm:cxn modelId="{630ABDFB-1019-3D45-A19C-4F8A8D7F2220}" type="presParOf" srcId="{B2324BA9-DE47-9F4C-8F95-C1A8DC7EE89A}" destId="{310CC308-9652-CF47-ABB9-DC63F3C4C923}" srcOrd="1" destOrd="0" presId="urn:microsoft.com/office/officeart/2005/8/layout/vList4"/>
    <dgm:cxn modelId="{916ED714-8AAE-724A-B499-C70CCE6FE168}" type="presParOf" srcId="{B2324BA9-DE47-9F4C-8F95-C1A8DC7EE89A}" destId="{1D0B7E96-B5AF-9A4B-8134-F8F7C19689C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D96AB-4A9F-EB45-AB52-15819DD47D14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51149-1EBA-D949-81AB-585E0FC8F3C5}">
      <dgm:prSet phldrT="[Text]"/>
      <dgm:spPr/>
      <dgm:t>
        <a:bodyPr/>
        <a:lstStyle/>
        <a:p>
          <a:r>
            <a:rPr lang="en-US" dirty="0" smtClean="0"/>
            <a:t>A Safe Environment </a:t>
          </a:r>
          <a:endParaRPr lang="en-US" dirty="0"/>
        </a:p>
      </dgm:t>
    </dgm:pt>
    <dgm:pt modelId="{4E4E65D1-6988-5F45-9CBA-D99401948690}" type="parTrans" cxnId="{B3E7813C-853C-E04D-9F0D-7BC8A0156CF6}">
      <dgm:prSet/>
      <dgm:spPr/>
      <dgm:t>
        <a:bodyPr/>
        <a:lstStyle/>
        <a:p>
          <a:endParaRPr lang="en-US"/>
        </a:p>
      </dgm:t>
    </dgm:pt>
    <dgm:pt modelId="{4545927B-1DA5-F947-8D8E-3C909DAFD65B}" type="sibTrans" cxnId="{B3E7813C-853C-E04D-9F0D-7BC8A0156CF6}">
      <dgm:prSet/>
      <dgm:spPr/>
      <dgm:t>
        <a:bodyPr/>
        <a:lstStyle/>
        <a:p>
          <a:endParaRPr lang="en-US"/>
        </a:p>
      </dgm:t>
    </dgm:pt>
    <dgm:pt modelId="{ADFA311D-EA08-7C40-AE6F-523281F839B4}">
      <dgm:prSet phldrT="[Text]"/>
      <dgm:spPr/>
      <dgm:t>
        <a:bodyPr/>
        <a:lstStyle/>
        <a:p>
          <a:r>
            <a:rPr lang="en-US" dirty="0" smtClean="0"/>
            <a:t>Enable safe DNA reproduction for an organism </a:t>
          </a:r>
          <a:endParaRPr lang="en-US" dirty="0"/>
        </a:p>
      </dgm:t>
    </dgm:pt>
    <dgm:pt modelId="{70D52CEB-E68B-334E-9AE5-F9C547F956AB}" type="parTrans" cxnId="{25963509-0B01-434B-8D06-23AB0B07D45D}">
      <dgm:prSet/>
      <dgm:spPr/>
      <dgm:t>
        <a:bodyPr/>
        <a:lstStyle/>
        <a:p>
          <a:endParaRPr lang="en-US"/>
        </a:p>
      </dgm:t>
    </dgm:pt>
    <dgm:pt modelId="{60468E79-6B52-A647-8541-028814BCB86D}" type="sibTrans" cxnId="{25963509-0B01-434B-8D06-23AB0B07D45D}">
      <dgm:prSet/>
      <dgm:spPr/>
      <dgm:t>
        <a:bodyPr/>
        <a:lstStyle/>
        <a:p>
          <a:endParaRPr lang="en-US"/>
        </a:p>
      </dgm:t>
    </dgm:pt>
    <dgm:pt modelId="{038AB6FB-5D46-E74A-BF83-A02028CEE70F}">
      <dgm:prSet phldrT="[Text]"/>
      <dgm:spPr/>
      <dgm:t>
        <a:bodyPr/>
        <a:lstStyle/>
        <a:p>
          <a:r>
            <a:rPr lang="en-US" dirty="0" smtClean="0"/>
            <a:t>Prevent loss of nutrition such as fluid and protein</a:t>
          </a:r>
          <a:endParaRPr lang="en-US" dirty="0"/>
        </a:p>
      </dgm:t>
    </dgm:pt>
    <dgm:pt modelId="{918FF125-0BDB-9A4C-8BE3-C3E6CBA8C0AD}" type="parTrans" cxnId="{1D8CC639-6620-E04D-80CD-4028C95205B9}">
      <dgm:prSet/>
      <dgm:spPr/>
      <dgm:t>
        <a:bodyPr/>
        <a:lstStyle/>
        <a:p>
          <a:endParaRPr lang="en-US"/>
        </a:p>
      </dgm:t>
    </dgm:pt>
    <dgm:pt modelId="{A7260F02-43C7-DC4C-86EA-6651933F7DEE}" type="sibTrans" cxnId="{1D8CC639-6620-E04D-80CD-4028C95205B9}">
      <dgm:prSet/>
      <dgm:spPr/>
      <dgm:t>
        <a:bodyPr/>
        <a:lstStyle/>
        <a:p>
          <a:endParaRPr lang="en-US"/>
        </a:p>
      </dgm:t>
    </dgm:pt>
    <dgm:pt modelId="{94519C3A-FE0F-C446-A012-51514B4226F7}">
      <dgm:prSet phldrT="[Text]"/>
      <dgm:spPr/>
      <dgm:t>
        <a:bodyPr/>
        <a:lstStyle/>
        <a:p>
          <a:r>
            <a:rPr lang="en-US" dirty="0" smtClean="0"/>
            <a:t>A Physical Barrier</a:t>
          </a:r>
          <a:endParaRPr lang="en-US" dirty="0"/>
        </a:p>
      </dgm:t>
    </dgm:pt>
    <dgm:pt modelId="{F72CDE6B-457E-964E-831D-EB214EA34E24}" type="parTrans" cxnId="{68D991AE-8E1A-994B-B471-1EBAD00763CC}">
      <dgm:prSet/>
      <dgm:spPr/>
      <dgm:t>
        <a:bodyPr/>
        <a:lstStyle/>
        <a:p>
          <a:endParaRPr lang="en-US"/>
        </a:p>
      </dgm:t>
    </dgm:pt>
    <dgm:pt modelId="{9D3FDD72-AD54-5E4B-8E6A-788A1791CF7B}" type="sibTrans" cxnId="{68D991AE-8E1A-994B-B471-1EBAD00763CC}">
      <dgm:prSet/>
      <dgm:spPr/>
      <dgm:t>
        <a:bodyPr/>
        <a:lstStyle/>
        <a:p>
          <a:endParaRPr lang="en-US"/>
        </a:p>
      </dgm:t>
    </dgm:pt>
    <dgm:pt modelId="{8D6A3C5A-01D0-7849-B66E-7731CB54CC39}">
      <dgm:prSet phldrT="[Text]"/>
      <dgm:spPr/>
      <dgm:t>
        <a:bodyPr/>
        <a:lstStyle/>
        <a:p>
          <a:r>
            <a:rPr lang="en-US" dirty="0" smtClean="0"/>
            <a:t>Prevent pathogenic invasion</a:t>
          </a:r>
          <a:endParaRPr lang="en-US" dirty="0"/>
        </a:p>
      </dgm:t>
    </dgm:pt>
    <dgm:pt modelId="{02AA9008-5636-6A4D-8FE6-00E70095C45B}" type="parTrans" cxnId="{8EF5F9AD-B88F-8049-A742-73CA5C4CCCFF}">
      <dgm:prSet/>
      <dgm:spPr/>
      <dgm:t>
        <a:bodyPr/>
        <a:lstStyle/>
        <a:p>
          <a:endParaRPr lang="en-US"/>
        </a:p>
      </dgm:t>
    </dgm:pt>
    <dgm:pt modelId="{220F804E-C318-5E4B-809C-195718BCC1E1}" type="sibTrans" cxnId="{8EF5F9AD-B88F-8049-A742-73CA5C4CCCFF}">
      <dgm:prSet/>
      <dgm:spPr/>
      <dgm:t>
        <a:bodyPr/>
        <a:lstStyle/>
        <a:p>
          <a:endParaRPr lang="en-US"/>
        </a:p>
      </dgm:t>
    </dgm:pt>
    <dgm:pt modelId="{D5350922-BE8B-CF44-AC8D-386DFB3EC411}">
      <dgm:prSet phldrT="[Text]"/>
      <dgm:spPr/>
      <dgm:t>
        <a:bodyPr/>
        <a:lstStyle/>
        <a:p>
          <a:r>
            <a:rPr lang="en-US" dirty="0" smtClean="0"/>
            <a:t>Change in skin flora may result in diseases</a:t>
          </a:r>
          <a:endParaRPr lang="en-US" dirty="0"/>
        </a:p>
      </dgm:t>
    </dgm:pt>
    <dgm:pt modelId="{EBA1DF30-105F-BE4A-94BB-E307F0EF8B29}" type="parTrans" cxnId="{7631C027-9675-0D46-A1D7-809213423776}">
      <dgm:prSet/>
      <dgm:spPr/>
      <dgm:t>
        <a:bodyPr/>
        <a:lstStyle/>
        <a:p>
          <a:endParaRPr lang="en-US"/>
        </a:p>
      </dgm:t>
    </dgm:pt>
    <dgm:pt modelId="{41FE6B51-D1FD-1940-B3F3-1C821D8A41EA}" type="sibTrans" cxnId="{7631C027-9675-0D46-A1D7-809213423776}">
      <dgm:prSet/>
      <dgm:spPr/>
      <dgm:t>
        <a:bodyPr/>
        <a:lstStyle/>
        <a:p>
          <a:endParaRPr lang="en-US"/>
        </a:p>
      </dgm:t>
    </dgm:pt>
    <dgm:pt modelId="{AAB4D7DE-9AB1-364D-BA7E-077F2519596E}">
      <dgm:prSet phldrT="[Text]"/>
      <dgm:spPr/>
      <dgm:t>
        <a:bodyPr/>
        <a:lstStyle/>
        <a:p>
          <a:r>
            <a:rPr lang="en-US" dirty="0" smtClean="0"/>
            <a:t>A Chemical Barrier</a:t>
          </a:r>
          <a:endParaRPr lang="en-US" dirty="0"/>
        </a:p>
      </dgm:t>
    </dgm:pt>
    <dgm:pt modelId="{8566BE2F-445B-6B4A-ADE3-0B540F8E13C0}" type="parTrans" cxnId="{84F3DFFA-6D87-C141-8A9B-E3198D80DE0A}">
      <dgm:prSet/>
      <dgm:spPr/>
      <dgm:t>
        <a:bodyPr/>
        <a:lstStyle/>
        <a:p>
          <a:endParaRPr lang="en-US"/>
        </a:p>
      </dgm:t>
    </dgm:pt>
    <dgm:pt modelId="{844CE220-5340-E943-A910-6583AA470693}" type="sibTrans" cxnId="{84F3DFFA-6D87-C141-8A9B-E3198D80DE0A}">
      <dgm:prSet/>
      <dgm:spPr/>
      <dgm:t>
        <a:bodyPr/>
        <a:lstStyle/>
        <a:p>
          <a:endParaRPr lang="en-US"/>
        </a:p>
      </dgm:t>
    </dgm:pt>
    <dgm:pt modelId="{F2916E9F-509F-4746-A6AB-4FCBC51EA727}">
      <dgm:prSet phldrT="[Text]"/>
      <dgm:spPr/>
      <dgm:t>
        <a:bodyPr/>
        <a:lstStyle/>
        <a:p>
          <a:r>
            <a:rPr lang="en-US" dirty="0" smtClean="0"/>
            <a:t>Protect organisms against toxic chemicals and UV </a:t>
          </a:r>
          <a:endParaRPr lang="en-US" dirty="0"/>
        </a:p>
      </dgm:t>
    </dgm:pt>
    <dgm:pt modelId="{534BD529-406F-0344-AA2C-09A48B0E1464}" type="parTrans" cxnId="{F757D2C0-859C-E741-B89B-2D049D62172F}">
      <dgm:prSet/>
      <dgm:spPr/>
      <dgm:t>
        <a:bodyPr/>
        <a:lstStyle/>
        <a:p>
          <a:endParaRPr lang="en-US"/>
        </a:p>
      </dgm:t>
    </dgm:pt>
    <dgm:pt modelId="{8E4CDCBC-0BE4-D84D-8009-53CE49FB5127}" type="sibTrans" cxnId="{F757D2C0-859C-E741-B89B-2D049D62172F}">
      <dgm:prSet/>
      <dgm:spPr/>
      <dgm:t>
        <a:bodyPr/>
        <a:lstStyle/>
        <a:p>
          <a:endParaRPr lang="en-US"/>
        </a:p>
      </dgm:t>
    </dgm:pt>
    <dgm:pt modelId="{CE7FEFBA-C803-EA4C-BEC6-E6C53C77FCC4}">
      <dgm:prSet phldrT="[Text]"/>
      <dgm:spPr/>
      <dgm:t>
        <a:bodyPr/>
        <a:lstStyle/>
        <a:p>
          <a:r>
            <a:rPr lang="en-US" dirty="0" smtClean="0"/>
            <a:t>Made possible by antimicrobial peptides</a:t>
          </a:r>
          <a:endParaRPr lang="en-US" dirty="0"/>
        </a:p>
      </dgm:t>
    </dgm:pt>
    <dgm:pt modelId="{C3686A3A-C419-734A-B12C-5A36BE637430}" type="parTrans" cxnId="{47DE7DEC-61A7-5A4A-BA05-B970BEB6BA02}">
      <dgm:prSet/>
      <dgm:spPr/>
      <dgm:t>
        <a:bodyPr/>
        <a:lstStyle/>
        <a:p>
          <a:endParaRPr lang="en-US"/>
        </a:p>
      </dgm:t>
    </dgm:pt>
    <dgm:pt modelId="{54C164D5-A3D4-0D4C-A479-9DCFD3CD978A}" type="sibTrans" cxnId="{47DE7DEC-61A7-5A4A-BA05-B970BEB6BA02}">
      <dgm:prSet/>
      <dgm:spPr/>
      <dgm:t>
        <a:bodyPr/>
        <a:lstStyle/>
        <a:p>
          <a:endParaRPr lang="en-US"/>
        </a:p>
      </dgm:t>
    </dgm:pt>
    <dgm:pt modelId="{29E3849D-9CF4-BF43-846E-2154BE8DCB58}" type="pres">
      <dgm:prSet presAssocID="{B4BD96AB-4A9F-EB45-AB52-15819DD47D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C62C2-1365-6843-93AF-7E2A6B7FE689}" type="pres">
      <dgm:prSet presAssocID="{95351149-1EBA-D949-81AB-585E0FC8F3C5}" presName="comp" presStyleCnt="0"/>
      <dgm:spPr/>
    </dgm:pt>
    <dgm:pt modelId="{C857845A-F8B4-1C46-835B-5B3BD6AA5C8A}" type="pres">
      <dgm:prSet presAssocID="{95351149-1EBA-D949-81AB-585E0FC8F3C5}" presName="box" presStyleLbl="node1" presStyleIdx="0" presStyleCnt="3"/>
      <dgm:spPr/>
      <dgm:t>
        <a:bodyPr/>
        <a:lstStyle/>
        <a:p>
          <a:endParaRPr lang="en-US"/>
        </a:p>
      </dgm:t>
    </dgm:pt>
    <dgm:pt modelId="{D63813A3-5D9D-3048-BB16-E8B960870E10}" type="pres">
      <dgm:prSet presAssocID="{95351149-1EBA-D949-81AB-585E0FC8F3C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BEDB657-A65C-5942-BE93-803F83280CE7}" type="pres">
      <dgm:prSet presAssocID="{95351149-1EBA-D949-81AB-585E0FC8F3C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01F4A-D903-EE4C-AF1E-046E29F589D6}" type="pres">
      <dgm:prSet presAssocID="{4545927B-1DA5-F947-8D8E-3C909DAFD65B}" presName="spacer" presStyleCnt="0"/>
      <dgm:spPr/>
    </dgm:pt>
    <dgm:pt modelId="{CA947FEA-C8F3-B34A-AB4B-3B8E203748EE}" type="pres">
      <dgm:prSet presAssocID="{94519C3A-FE0F-C446-A012-51514B4226F7}" presName="comp" presStyleCnt="0"/>
      <dgm:spPr/>
    </dgm:pt>
    <dgm:pt modelId="{AC137EA9-CC49-9E4B-80B5-FFD327D2797F}" type="pres">
      <dgm:prSet presAssocID="{94519C3A-FE0F-C446-A012-51514B4226F7}" presName="box" presStyleLbl="node1" presStyleIdx="1" presStyleCnt="3"/>
      <dgm:spPr/>
      <dgm:t>
        <a:bodyPr/>
        <a:lstStyle/>
        <a:p>
          <a:endParaRPr lang="en-US"/>
        </a:p>
      </dgm:t>
    </dgm:pt>
    <dgm:pt modelId="{1BCB4E32-8BE0-5842-ABA5-8CAB5A086359}" type="pres">
      <dgm:prSet presAssocID="{94519C3A-FE0F-C446-A012-51514B4226F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7C26EA70-29E9-D844-9714-0A1947F3F986}" type="pres">
      <dgm:prSet presAssocID="{94519C3A-FE0F-C446-A012-51514B4226F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E1DBC-36DD-1C48-AC05-2CB22DA075C4}" type="pres">
      <dgm:prSet presAssocID="{9D3FDD72-AD54-5E4B-8E6A-788A1791CF7B}" presName="spacer" presStyleCnt="0"/>
      <dgm:spPr/>
    </dgm:pt>
    <dgm:pt modelId="{B2324BA9-DE47-9F4C-8F95-C1A8DC7EE89A}" type="pres">
      <dgm:prSet presAssocID="{AAB4D7DE-9AB1-364D-BA7E-077F2519596E}" presName="comp" presStyleCnt="0"/>
      <dgm:spPr/>
    </dgm:pt>
    <dgm:pt modelId="{64D3B0D8-8D50-514F-8CA7-FE494A5B0E96}" type="pres">
      <dgm:prSet presAssocID="{AAB4D7DE-9AB1-364D-BA7E-077F2519596E}" presName="box" presStyleLbl="node1" presStyleIdx="2" presStyleCnt="3"/>
      <dgm:spPr/>
      <dgm:t>
        <a:bodyPr/>
        <a:lstStyle/>
        <a:p>
          <a:endParaRPr lang="en-US"/>
        </a:p>
      </dgm:t>
    </dgm:pt>
    <dgm:pt modelId="{310CC308-9652-CF47-ABB9-DC63F3C4C923}" type="pres">
      <dgm:prSet presAssocID="{AAB4D7DE-9AB1-364D-BA7E-077F2519596E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1D0B7E96-B5AF-9A4B-8134-F8F7C19689CE}" type="pres">
      <dgm:prSet presAssocID="{AAB4D7DE-9AB1-364D-BA7E-077F2519596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BD282-7A41-6F4E-A5F9-8A8FC8A57537}" type="presOf" srcId="{95351149-1EBA-D949-81AB-585E0FC8F3C5}" destId="{C857845A-F8B4-1C46-835B-5B3BD6AA5C8A}" srcOrd="0" destOrd="0" presId="urn:microsoft.com/office/officeart/2005/8/layout/vList4"/>
    <dgm:cxn modelId="{36CC6B6D-C9C7-D148-9FE0-E293075F431C}" type="presOf" srcId="{8D6A3C5A-01D0-7849-B66E-7731CB54CC39}" destId="{AC137EA9-CC49-9E4B-80B5-FFD327D2797F}" srcOrd="0" destOrd="1" presId="urn:microsoft.com/office/officeart/2005/8/layout/vList4"/>
    <dgm:cxn modelId="{CE14BA5E-EED4-374C-BD2A-39AE5E6B5A2D}" type="presOf" srcId="{94519C3A-FE0F-C446-A012-51514B4226F7}" destId="{AC137EA9-CC49-9E4B-80B5-FFD327D2797F}" srcOrd="0" destOrd="0" presId="urn:microsoft.com/office/officeart/2005/8/layout/vList4"/>
    <dgm:cxn modelId="{49EE28A0-810B-E749-AD19-CA782921E5A4}" type="presOf" srcId="{CE7FEFBA-C803-EA4C-BEC6-E6C53C77FCC4}" destId="{64D3B0D8-8D50-514F-8CA7-FE494A5B0E96}" srcOrd="0" destOrd="2" presId="urn:microsoft.com/office/officeart/2005/8/layout/vList4"/>
    <dgm:cxn modelId="{693CAD4F-AD12-8740-8BE1-D06507E1BF26}" type="presOf" srcId="{ADFA311D-EA08-7C40-AE6F-523281F839B4}" destId="{DBEDB657-A65C-5942-BE93-803F83280CE7}" srcOrd="1" destOrd="1" presId="urn:microsoft.com/office/officeart/2005/8/layout/vList4"/>
    <dgm:cxn modelId="{8A831EC6-CDAB-6343-AC60-7F90974D7494}" type="presOf" srcId="{95351149-1EBA-D949-81AB-585E0FC8F3C5}" destId="{DBEDB657-A65C-5942-BE93-803F83280CE7}" srcOrd="1" destOrd="0" presId="urn:microsoft.com/office/officeart/2005/8/layout/vList4"/>
    <dgm:cxn modelId="{B60D0738-31A3-5740-BC96-2C321C4B432B}" type="presOf" srcId="{94519C3A-FE0F-C446-A012-51514B4226F7}" destId="{7C26EA70-29E9-D844-9714-0A1947F3F986}" srcOrd="1" destOrd="0" presId="urn:microsoft.com/office/officeart/2005/8/layout/vList4"/>
    <dgm:cxn modelId="{7631C027-9675-0D46-A1D7-809213423776}" srcId="{94519C3A-FE0F-C446-A012-51514B4226F7}" destId="{D5350922-BE8B-CF44-AC8D-386DFB3EC411}" srcOrd="1" destOrd="0" parTransId="{EBA1DF30-105F-BE4A-94BB-E307F0EF8B29}" sibTransId="{41FE6B51-D1FD-1940-B3F3-1C821D8A41EA}"/>
    <dgm:cxn modelId="{1D8CC639-6620-E04D-80CD-4028C95205B9}" srcId="{95351149-1EBA-D949-81AB-585E0FC8F3C5}" destId="{038AB6FB-5D46-E74A-BF83-A02028CEE70F}" srcOrd="1" destOrd="0" parTransId="{918FF125-0BDB-9A4C-8BE3-C3E6CBA8C0AD}" sibTransId="{A7260F02-43C7-DC4C-86EA-6651933F7DEE}"/>
    <dgm:cxn modelId="{10BCEF6F-5801-3A48-839B-2E8CE079E532}" type="presOf" srcId="{038AB6FB-5D46-E74A-BF83-A02028CEE70F}" destId="{DBEDB657-A65C-5942-BE93-803F83280CE7}" srcOrd="1" destOrd="2" presId="urn:microsoft.com/office/officeart/2005/8/layout/vList4"/>
    <dgm:cxn modelId="{F757D2C0-859C-E741-B89B-2D049D62172F}" srcId="{AAB4D7DE-9AB1-364D-BA7E-077F2519596E}" destId="{F2916E9F-509F-4746-A6AB-4FCBC51EA727}" srcOrd="0" destOrd="0" parTransId="{534BD529-406F-0344-AA2C-09A48B0E1464}" sibTransId="{8E4CDCBC-0BE4-D84D-8009-53CE49FB5127}"/>
    <dgm:cxn modelId="{68D991AE-8E1A-994B-B471-1EBAD00763CC}" srcId="{B4BD96AB-4A9F-EB45-AB52-15819DD47D14}" destId="{94519C3A-FE0F-C446-A012-51514B4226F7}" srcOrd="1" destOrd="0" parTransId="{F72CDE6B-457E-964E-831D-EB214EA34E24}" sibTransId="{9D3FDD72-AD54-5E4B-8E6A-788A1791CF7B}"/>
    <dgm:cxn modelId="{665D1AAA-C6A1-ED4D-8EAC-5725C06C123C}" type="presOf" srcId="{F2916E9F-509F-4746-A6AB-4FCBC51EA727}" destId="{1D0B7E96-B5AF-9A4B-8134-F8F7C19689CE}" srcOrd="1" destOrd="1" presId="urn:microsoft.com/office/officeart/2005/8/layout/vList4"/>
    <dgm:cxn modelId="{47DE7DEC-61A7-5A4A-BA05-B970BEB6BA02}" srcId="{AAB4D7DE-9AB1-364D-BA7E-077F2519596E}" destId="{CE7FEFBA-C803-EA4C-BEC6-E6C53C77FCC4}" srcOrd="1" destOrd="0" parTransId="{C3686A3A-C419-734A-B12C-5A36BE637430}" sibTransId="{54C164D5-A3D4-0D4C-A479-9DCFD3CD978A}"/>
    <dgm:cxn modelId="{DA00DA5E-E636-A340-9705-3513E3CDC778}" type="presOf" srcId="{F2916E9F-509F-4746-A6AB-4FCBC51EA727}" destId="{64D3B0D8-8D50-514F-8CA7-FE494A5B0E96}" srcOrd="0" destOrd="1" presId="urn:microsoft.com/office/officeart/2005/8/layout/vList4"/>
    <dgm:cxn modelId="{A3A2A6D0-0BD3-5848-9D21-42B575F9806D}" type="presOf" srcId="{CE7FEFBA-C803-EA4C-BEC6-E6C53C77FCC4}" destId="{1D0B7E96-B5AF-9A4B-8134-F8F7C19689CE}" srcOrd="1" destOrd="2" presId="urn:microsoft.com/office/officeart/2005/8/layout/vList4"/>
    <dgm:cxn modelId="{8EF5F9AD-B88F-8049-A742-73CA5C4CCCFF}" srcId="{94519C3A-FE0F-C446-A012-51514B4226F7}" destId="{8D6A3C5A-01D0-7849-B66E-7731CB54CC39}" srcOrd="0" destOrd="0" parTransId="{02AA9008-5636-6A4D-8FE6-00E70095C45B}" sibTransId="{220F804E-C318-5E4B-809C-195718BCC1E1}"/>
    <dgm:cxn modelId="{9E0A373C-6427-7046-8711-606567B84A07}" type="presOf" srcId="{8D6A3C5A-01D0-7849-B66E-7731CB54CC39}" destId="{7C26EA70-29E9-D844-9714-0A1947F3F986}" srcOrd="1" destOrd="1" presId="urn:microsoft.com/office/officeart/2005/8/layout/vList4"/>
    <dgm:cxn modelId="{D43B431D-2ACC-AD4B-B157-835654005C0C}" type="presOf" srcId="{AAB4D7DE-9AB1-364D-BA7E-077F2519596E}" destId="{64D3B0D8-8D50-514F-8CA7-FE494A5B0E96}" srcOrd="0" destOrd="0" presId="urn:microsoft.com/office/officeart/2005/8/layout/vList4"/>
    <dgm:cxn modelId="{84F3DFFA-6D87-C141-8A9B-E3198D80DE0A}" srcId="{B4BD96AB-4A9F-EB45-AB52-15819DD47D14}" destId="{AAB4D7DE-9AB1-364D-BA7E-077F2519596E}" srcOrd="2" destOrd="0" parTransId="{8566BE2F-445B-6B4A-ADE3-0B540F8E13C0}" sibTransId="{844CE220-5340-E943-A910-6583AA470693}"/>
    <dgm:cxn modelId="{3DD66A2E-2C24-4A40-B18D-7F91C1BD2302}" type="presOf" srcId="{AAB4D7DE-9AB1-364D-BA7E-077F2519596E}" destId="{1D0B7E96-B5AF-9A4B-8134-F8F7C19689CE}" srcOrd="1" destOrd="0" presId="urn:microsoft.com/office/officeart/2005/8/layout/vList4"/>
    <dgm:cxn modelId="{7C48A140-9A52-7945-A140-559ACD16142C}" type="presOf" srcId="{ADFA311D-EA08-7C40-AE6F-523281F839B4}" destId="{C857845A-F8B4-1C46-835B-5B3BD6AA5C8A}" srcOrd="0" destOrd="1" presId="urn:microsoft.com/office/officeart/2005/8/layout/vList4"/>
    <dgm:cxn modelId="{3632B922-5F97-784B-B219-EC1EEDD3E67C}" type="presOf" srcId="{038AB6FB-5D46-E74A-BF83-A02028CEE70F}" destId="{C857845A-F8B4-1C46-835B-5B3BD6AA5C8A}" srcOrd="0" destOrd="2" presId="urn:microsoft.com/office/officeart/2005/8/layout/vList4"/>
    <dgm:cxn modelId="{25963509-0B01-434B-8D06-23AB0B07D45D}" srcId="{95351149-1EBA-D949-81AB-585E0FC8F3C5}" destId="{ADFA311D-EA08-7C40-AE6F-523281F839B4}" srcOrd="0" destOrd="0" parTransId="{70D52CEB-E68B-334E-9AE5-F9C547F956AB}" sibTransId="{60468E79-6B52-A647-8541-028814BCB86D}"/>
    <dgm:cxn modelId="{C7F55B3B-2415-EC44-BCD6-28EDC2D1B9E0}" type="presOf" srcId="{D5350922-BE8B-CF44-AC8D-386DFB3EC411}" destId="{7C26EA70-29E9-D844-9714-0A1947F3F986}" srcOrd="1" destOrd="2" presId="urn:microsoft.com/office/officeart/2005/8/layout/vList4"/>
    <dgm:cxn modelId="{FCE22811-6027-4740-8ADE-4FF3FA9C9095}" type="presOf" srcId="{B4BD96AB-4A9F-EB45-AB52-15819DD47D14}" destId="{29E3849D-9CF4-BF43-846E-2154BE8DCB58}" srcOrd="0" destOrd="0" presId="urn:microsoft.com/office/officeart/2005/8/layout/vList4"/>
    <dgm:cxn modelId="{F300D13B-2E74-F14E-ACD5-6C373255A8A9}" type="presOf" srcId="{D5350922-BE8B-CF44-AC8D-386DFB3EC411}" destId="{AC137EA9-CC49-9E4B-80B5-FFD327D2797F}" srcOrd="0" destOrd="2" presId="urn:microsoft.com/office/officeart/2005/8/layout/vList4"/>
    <dgm:cxn modelId="{B3E7813C-853C-E04D-9F0D-7BC8A0156CF6}" srcId="{B4BD96AB-4A9F-EB45-AB52-15819DD47D14}" destId="{95351149-1EBA-D949-81AB-585E0FC8F3C5}" srcOrd="0" destOrd="0" parTransId="{4E4E65D1-6988-5F45-9CBA-D99401948690}" sibTransId="{4545927B-1DA5-F947-8D8E-3C909DAFD65B}"/>
    <dgm:cxn modelId="{F68D64F6-FF0F-4D4B-A194-452EBF2FB083}" type="presParOf" srcId="{29E3849D-9CF4-BF43-846E-2154BE8DCB58}" destId="{FA9C62C2-1365-6843-93AF-7E2A6B7FE689}" srcOrd="0" destOrd="0" presId="urn:microsoft.com/office/officeart/2005/8/layout/vList4"/>
    <dgm:cxn modelId="{B04E8BF3-FEFE-7B48-B76C-E88EC8307F8E}" type="presParOf" srcId="{FA9C62C2-1365-6843-93AF-7E2A6B7FE689}" destId="{C857845A-F8B4-1C46-835B-5B3BD6AA5C8A}" srcOrd="0" destOrd="0" presId="urn:microsoft.com/office/officeart/2005/8/layout/vList4"/>
    <dgm:cxn modelId="{0EEA334C-0634-E743-BBC0-A00ADBBAF728}" type="presParOf" srcId="{FA9C62C2-1365-6843-93AF-7E2A6B7FE689}" destId="{D63813A3-5D9D-3048-BB16-E8B960870E10}" srcOrd="1" destOrd="0" presId="urn:microsoft.com/office/officeart/2005/8/layout/vList4"/>
    <dgm:cxn modelId="{543943BE-1095-4D4C-95B6-1E5DC1F011BA}" type="presParOf" srcId="{FA9C62C2-1365-6843-93AF-7E2A6B7FE689}" destId="{DBEDB657-A65C-5942-BE93-803F83280CE7}" srcOrd="2" destOrd="0" presId="urn:microsoft.com/office/officeart/2005/8/layout/vList4"/>
    <dgm:cxn modelId="{6D1E8BFC-7BD3-2849-BA6D-85402578F22C}" type="presParOf" srcId="{29E3849D-9CF4-BF43-846E-2154BE8DCB58}" destId="{3AE01F4A-D903-EE4C-AF1E-046E29F589D6}" srcOrd="1" destOrd="0" presId="urn:microsoft.com/office/officeart/2005/8/layout/vList4"/>
    <dgm:cxn modelId="{E7B81495-5562-444A-9AFB-37E2036F4F4B}" type="presParOf" srcId="{29E3849D-9CF4-BF43-846E-2154BE8DCB58}" destId="{CA947FEA-C8F3-B34A-AB4B-3B8E203748EE}" srcOrd="2" destOrd="0" presId="urn:microsoft.com/office/officeart/2005/8/layout/vList4"/>
    <dgm:cxn modelId="{9322A45D-629B-7D4D-863D-1DB898C4B9C3}" type="presParOf" srcId="{CA947FEA-C8F3-B34A-AB4B-3B8E203748EE}" destId="{AC137EA9-CC49-9E4B-80B5-FFD327D2797F}" srcOrd="0" destOrd="0" presId="urn:microsoft.com/office/officeart/2005/8/layout/vList4"/>
    <dgm:cxn modelId="{3E606878-DE2D-EB4C-B108-62F17FAFEE42}" type="presParOf" srcId="{CA947FEA-C8F3-B34A-AB4B-3B8E203748EE}" destId="{1BCB4E32-8BE0-5842-ABA5-8CAB5A086359}" srcOrd="1" destOrd="0" presId="urn:microsoft.com/office/officeart/2005/8/layout/vList4"/>
    <dgm:cxn modelId="{D06F6CDC-B364-8143-9C21-F1E518EF29E0}" type="presParOf" srcId="{CA947FEA-C8F3-B34A-AB4B-3B8E203748EE}" destId="{7C26EA70-29E9-D844-9714-0A1947F3F986}" srcOrd="2" destOrd="0" presId="urn:microsoft.com/office/officeart/2005/8/layout/vList4"/>
    <dgm:cxn modelId="{A1B8CC94-E690-754B-A899-6FE0C52CE4D6}" type="presParOf" srcId="{29E3849D-9CF4-BF43-846E-2154BE8DCB58}" destId="{3B4E1DBC-36DD-1C48-AC05-2CB22DA075C4}" srcOrd="3" destOrd="0" presId="urn:microsoft.com/office/officeart/2005/8/layout/vList4"/>
    <dgm:cxn modelId="{26E31587-8178-C34B-9D7D-6993BED7BC4A}" type="presParOf" srcId="{29E3849D-9CF4-BF43-846E-2154BE8DCB58}" destId="{B2324BA9-DE47-9F4C-8F95-C1A8DC7EE89A}" srcOrd="4" destOrd="0" presId="urn:microsoft.com/office/officeart/2005/8/layout/vList4"/>
    <dgm:cxn modelId="{78A952B3-4909-4549-A9AE-B405A2AD9566}" type="presParOf" srcId="{B2324BA9-DE47-9F4C-8F95-C1A8DC7EE89A}" destId="{64D3B0D8-8D50-514F-8CA7-FE494A5B0E96}" srcOrd="0" destOrd="0" presId="urn:microsoft.com/office/officeart/2005/8/layout/vList4"/>
    <dgm:cxn modelId="{1389592C-1A76-9044-B2FB-40F6EEE5B65D}" type="presParOf" srcId="{B2324BA9-DE47-9F4C-8F95-C1A8DC7EE89A}" destId="{310CC308-9652-CF47-ABB9-DC63F3C4C923}" srcOrd="1" destOrd="0" presId="urn:microsoft.com/office/officeart/2005/8/layout/vList4"/>
    <dgm:cxn modelId="{AAA8A485-2391-944A-A33D-4DDA84B6D241}" type="presParOf" srcId="{B2324BA9-DE47-9F4C-8F95-C1A8DC7EE89A}" destId="{1D0B7E96-B5AF-9A4B-8134-F8F7C19689C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37EA9-CC49-9E4B-80B5-FFD327D2797F}">
      <dsp:nvSpPr>
        <dsp:cNvPr id="0" name=""/>
        <dsp:cNvSpPr/>
      </dsp:nvSpPr>
      <dsp:spPr>
        <a:xfrm>
          <a:off x="0" y="0"/>
          <a:ext cx="8406484" cy="2308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Epidermis</a:t>
          </a:r>
          <a:endParaRPr lang="en-US" sz="30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Contain melanin-producing, antigen-presenting,  and sensory cells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Facial skin is thin, therefore only consists of 4 layers </a:t>
          </a:r>
          <a:endParaRPr lang="en-US" sz="2500" kern="1200" dirty="0"/>
        </a:p>
      </dsp:txBody>
      <dsp:txXfrm>
        <a:off x="1912161" y="0"/>
        <a:ext cx="6494322" cy="2308651"/>
      </dsp:txXfrm>
    </dsp:sp>
    <dsp:sp modelId="{1BCB4E32-8BE0-5842-ABA5-8CAB5A086359}">
      <dsp:nvSpPr>
        <dsp:cNvPr id="0" name=""/>
        <dsp:cNvSpPr/>
      </dsp:nvSpPr>
      <dsp:spPr>
        <a:xfrm>
          <a:off x="230865" y="230865"/>
          <a:ext cx="1681296" cy="18469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D3B0D8-8D50-514F-8CA7-FE494A5B0E96}">
      <dsp:nvSpPr>
        <dsp:cNvPr id="0" name=""/>
        <dsp:cNvSpPr/>
      </dsp:nvSpPr>
      <dsp:spPr>
        <a:xfrm>
          <a:off x="0" y="2539517"/>
          <a:ext cx="8406484" cy="2308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Dermis</a:t>
          </a:r>
          <a:endParaRPr lang="en-US" sz="30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Supports and connects epidermis to hypodermis, which provides insulation and stores energy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Consists of 2 layers: papillary &amp; reticular layers</a:t>
          </a:r>
          <a:endParaRPr lang="en-US" sz="2500" kern="1200" dirty="0"/>
        </a:p>
      </dsp:txBody>
      <dsp:txXfrm>
        <a:off x="1912161" y="2539517"/>
        <a:ext cx="6494322" cy="2308651"/>
      </dsp:txXfrm>
    </dsp:sp>
    <dsp:sp modelId="{310CC308-9652-CF47-ABB9-DC63F3C4C923}">
      <dsp:nvSpPr>
        <dsp:cNvPr id="0" name=""/>
        <dsp:cNvSpPr/>
      </dsp:nvSpPr>
      <dsp:spPr>
        <a:xfrm>
          <a:off x="230865" y="2770382"/>
          <a:ext cx="1681296" cy="18469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7845A-F8B4-1C46-835B-5B3BD6AA5C8A}">
      <dsp:nvSpPr>
        <dsp:cNvPr id="0" name=""/>
        <dsp:cNvSpPr/>
      </dsp:nvSpPr>
      <dsp:spPr>
        <a:xfrm>
          <a:off x="0" y="0"/>
          <a:ext cx="8292316" cy="144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Safe Environment 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Enable safe DNA reproduction for an organism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Prevent loss of nutrition such as fluid and protein</a:t>
          </a:r>
          <a:endParaRPr lang="en-US" sz="2200" kern="1200" dirty="0"/>
        </a:p>
      </dsp:txBody>
      <dsp:txXfrm>
        <a:off x="1802870" y="0"/>
        <a:ext cx="6489445" cy="1444077"/>
      </dsp:txXfrm>
    </dsp:sp>
    <dsp:sp modelId="{D63813A3-5D9D-3048-BB16-E8B960870E10}">
      <dsp:nvSpPr>
        <dsp:cNvPr id="0" name=""/>
        <dsp:cNvSpPr/>
      </dsp:nvSpPr>
      <dsp:spPr>
        <a:xfrm>
          <a:off x="144407" y="144407"/>
          <a:ext cx="1658463" cy="11552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137EA9-CC49-9E4B-80B5-FFD327D2797F}">
      <dsp:nvSpPr>
        <dsp:cNvPr id="0" name=""/>
        <dsp:cNvSpPr/>
      </dsp:nvSpPr>
      <dsp:spPr>
        <a:xfrm>
          <a:off x="0" y="1588485"/>
          <a:ext cx="8292316" cy="144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Physical Barrier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Prevent pathogenic invasion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Change in skin flora may result in diseases</a:t>
          </a:r>
          <a:endParaRPr lang="en-US" sz="2200" kern="1200" dirty="0"/>
        </a:p>
      </dsp:txBody>
      <dsp:txXfrm>
        <a:off x="1802870" y="1588485"/>
        <a:ext cx="6489445" cy="1444077"/>
      </dsp:txXfrm>
    </dsp:sp>
    <dsp:sp modelId="{1BCB4E32-8BE0-5842-ABA5-8CAB5A086359}">
      <dsp:nvSpPr>
        <dsp:cNvPr id="0" name=""/>
        <dsp:cNvSpPr/>
      </dsp:nvSpPr>
      <dsp:spPr>
        <a:xfrm>
          <a:off x="144407" y="1732893"/>
          <a:ext cx="1658463" cy="11552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D3B0D8-8D50-514F-8CA7-FE494A5B0E96}">
      <dsp:nvSpPr>
        <dsp:cNvPr id="0" name=""/>
        <dsp:cNvSpPr/>
      </dsp:nvSpPr>
      <dsp:spPr>
        <a:xfrm>
          <a:off x="0" y="3176971"/>
          <a:ext cx="8292316" cy="144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Chemical Barrier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Protect organisms against toxic chemicals and UV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Made possible by antimicrobial peptides</a:t>
          </a:r>
          <a:endParaRPr lang="en-US" sz="2200" kern="1200" dirty="0"/>
        </a:p>
      </dsp:txBody>
      <dsp:txXfrm>
        <a:off x="1802870" y="3176971"/>
        <a:ext cx="6489445" cy="1444077"/>
      </dsp:txXfrm>
    </dsp:sp>
    <dsp:sp modelId="{310CC308-9652-CF47-ABB9-DC63F3C4C923}">
      <dsp:nvSpPr>
        <dsp:cNvPr id="0" name=""/>
        <dsp:cNvSpPr/>
      </dsp:nvSpPr>
      <dsp:spPr>
        <a:xfrm>
          <a:off x="144407" y="3321378"/>
          <a:ext cx="1658463" cy="11552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AB2B4-FB5B-1543-AA94-8B16BDE37831}" type="datetimeFigureOut">
              <a:rPr lang="en-US" smtClean="0"/>
              <a:t>2016-01-16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57DA6-F423-2A47-A341-AD7477384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5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healthsciencesatdailylife.weebly.com</a:t>
            </a:r>
            <a:r>
              <a:rPr lang="en-US" dirty="0" smtClean="0"/>
              <a:t>/integumentary-</a:t>
            </a:r>
            <a:r>
              <a:rPr lang="en-US" dirty="0" err="1" smtClean="0"/>
              <a:t>system.html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57DA6-F423-2A47-A341-AD7477384D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8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smtClean="0"/>
              <a:t>Source: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/wiki/Epidermis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57DA6-F423-2A47-A341-AD7477384D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1.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=uXdzuz5Q-hs</a:t>
            </a:r>
          </a:p>
          <a:p>
            <a:r>
              <a:rPr lang="en-US" dirty="0" smtClean="0"/>
              <a:t>2. http://</a:t>
            </a:r>
            <a:r>
              <a:rPr lang="en-US" dirty="0" err="1" smtClean="0"/>
              <a:t>phys.org</a:t>
            </a:r>
            <a:r>
              <a:rPr lang="en-US" dirty="0" smtClean="0"/>
              <a:t>/news/2015-03-antimicrobial-crispr-cas-weapons-bacteria-antibiotics.html</a:t>
            </a:r>
          </a:p>
          <a:p>
            <a:r>
              <a:rPr lang="en-US" dirty="0" smtClean="0"/>
              <a:t>3. http://</a:t>
            </a:r>
            <a:r>
              <a:rPr lang="en-US" dirty="0" err="1" smtClean="0"/>
              <a:t>bathcare.mercola.com</a:t>
            </a:r>
            <a:r>
              <a:rPr lang="en-US" dirty="0" smtClean="0"/>
              <a:t>/hair-</a:t>
            </a:r>
            <a:r>
              <a:rPr lang="en-US" dirty="0" err="1" smtClean="0"/>
              <a:t>care.aspx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57DA6-F423-2A47-A341-AD7477384D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www.shinglesexpert.org</a:t>
            </a:r>
            <a:r>
              <a:rPr lang="en-US" dirty="0" smtClean="0"/>
              <a:t>/is-shingles-contagious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57DA6-F423-2A47-A341-AD7477384D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2016-01-16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2016-01-16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2016-01-16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2016-01-16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2016-01-16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2016-01-16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2016-01-16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2016-01-16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2016-01-16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2016-01-16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2016-01-16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2016-01-16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newstoday.com/articles/162945.php?page=2%23complications_of_impetigo" TargetMode="External"/><Relationship Id="rId4" Type="http://schemas.openxmlformats.org/officeDocument/2006/relationships/hyperlink" Target="http://textbookofbacteriology.net/staph_2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althline.com/health/impetigo%23Overview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Ashley Wang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2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/>
              <a:t>Arda</a:t>
            </a:r>
            <a:r>
              <a:rPr lang="en-US" sz="2400" dirty="0"/>
              <a:t>, O., </a:t>
            </a:r>
            <a:r>
              <a:rPr lang="en-US" sz="2400" dirty="0" err="1"/>
              <a:t>Goksugur</a:t>
            </a:r>
            <a:r>
              <a:rPr lang="en-US" sz="2400" dirty="0"/>
              <a:t>, N., &amp; </a:t>
            </a:r>
            <a:r>
              <a:rPr lang="en-US" sz="2400" dirty="0" err="1"/>
              <a:t>Tuzun</a:t>
            </a:r>
            <a:r>
              <a:rPr lang="en-US" sz="2400" dirty="0"/>
              <a:t>, Y. (2014). Basic histological structure and functions of facial skin.</a:t>
            </a:r>
            <a:r>
              <a:rPr lang="en-US" sz="2400" i="1" dirty="0"/>
              <a:t> Clinics in Dermatology, 32</a:t>
            </a:r>
            <a:r>
              <a:rPr lang="en-US" sz="2400" dirty="0"/>
              <a:t>(1), 3-13.</a:t>
            </a:r>
          </a:p>
          <a:p>
            <a:r>
              <a:rPr lang="en-US" sz="2400" dirty="0"/>
              <a:t>Baron, S. (Ed.). (1996). </a:t>
            </a:r>
            <a:r>
              <a:rPr lang="en-US" sz="2400" b="1" i="1" dirty="0"/>
              <a:t>Medical microbiology. 4th edition.</a:t>
            </a:r>
            <a:r>
              <a:rPr lang="en-US" sz="2400" dirty="0"/>
              <a:t> [</a:t>
            </a:r>
            <a:r>
              <a:rPr lang="en-US" sz="2400" b="1" dirty="0"/>
              <a:t>Chapter </a:t>
            </a:r>
            <a:r>
              <a:rPr lang="en-US" sz="2400" b="1" dirty="0" smtClean="0"/>
              <a:t>12 Staphylococcus</a:t>
            </a:r>
            <a:r>
              <a:rPr lang="en-US" sz="2400" dirty="0"/>
              <a:t>] (4th ed.). Galveston (TX): University of Texas Medical Branch at Galveston.</a:t>
            </a:r>
          </a:p>
          <a:p>
            <a:r>
              <a:rPr lang="en-US" sz="2400" dirty="0"/>
              <a:t>Martel, J. (2012). </a:t>
            </a:r>
            <a:r>
              <a:rPr lang="en-US" sz="2400" i="1" dirty="0"/>
              <a:t>Impetigo.</a:t>
            </a:r>
            <a:r>
              <a:rPr lang="en-US" sz="2400" dirty="0"/>
              <a:t> Retrieved 01/16, 2015, from </a:t>
            </a:r>
            <a:r>
              <a:rPr lang="en-US" sz="2400" dirty="0">
                <a:hlinkClick r:id="rId2"/>
              </a:rPr>
              <a:t>http://www.healthline.com/health/impetigo#Overview1</a:t>
            </a:r>
            <a:endParaRPr lang="en-US" sz="2400" dirty="0"/>
          </a:p>
          <a:p>
            <a:r>
              <a:rPr lang="en-US" sz="2400" dirty="0" err="1"/>
              <a:t>Nordqvist</a:t>
            </a:r>
            <a:r>
              <a:rPr lang="en-US" sz="2400" dirty="0"/>
              <a:t>, C. (2015). </a:t>
            </a:r>
            <a:r>
              <a:rPr lang="en-US" sz="2400" b="1" i="1" dirty="0"/>
              <a:t>Impetigo (</a:t>
            </a:r>
            <a:r>
              <a:rPr lang="en-US" sz="2400" b="1" i="1" dirty="0" err="1"/>
              <a:t>infantigo</a:t>
            </a:r>
            <a:r>
              <a:rPr lang="en-US" sz="2400" b="1" i="1" dirty="0"/>
              <a:t>): Causes, symptoms and treatments</a:t>
            </a:r>
            <a:r>
              <a:rPr lang="en-US" sz="2400" i="1" dirty="0"/>
              <a:t>.</a:t>
            </a:r>
            <a:r>
              <a:rPr lang="en-US" sz="2400" dirty="0"/>
              <a:t> Retrieved 01/15, 2015, from </a:t>
            </a:r>
            <a:r>
              <a:rPr lang="en-US" sz="2400" dirty="0">
                <a:hlinkClick r:id="rId3"/>
              </a:rPr>
              <a:t>http://www.medicalnewstoday.com/articles/162945.php?page=2#complications_of_impetigo</a:t>
            </a:r>
            <a:endParaRPr lang="en-US" sz="2400" dirty="0"/>
          </a:p>
          <a:p>
            <a:r>
              <a:rPr lang="en-US" sz="2400" dirty="0" err="1"/>
              <a:t>Todar</a:t>
            </a:r>
            <a:r>
              <a:rPr lang="en-US" sz="2400" dirty="0"/>
              <a:t>, K. (2012). </a:t>
            </a:r>
            <a:r>
              <a:rPr lang="en-US" sz="2400" i="1" dirty="0" err="1"/>
              <a:t>Todar's</a:t>
            </a:r>
            <a:r>
              <a:rPr lang="en-US" sz="2400" i="1" dirty="0"/>
              <a:t> online textbook of bacteriology.</a:t>
            </a:r>
            <a:r>
              <a:rPr lang="en-US" sz="2400" dirty="0"/>
              <a:t> Retrieved 01/12, 2015, from </a:t>
            </a:r>
            <a:r>
              <a:rPr lang="en-US" sz="2400" dirty="0">
                <a:hlinkClick r:id="rId4"/>
              </a:rPr>
              <a:t>http://textbookofbacteriology.net/staph_2.html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7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signs and symptoms?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809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Signs</a:t>
            </a:r>
          </a:p>
          <a:p>
            <a:r>
              <a:rPr lang="en-US" sz="2700" dirty="0" smtClean="0"/>
              <a:t>No fever</a:t>
            </a:r>
          </a:p>
          <a:p>
            <a:r>
              <a:rPr lang="en-US" sz="2700" dirty="0" smtClean="0"/>
              <a:t>No swollen lymph nodes</a:t>
            </a:r>
          </a:p>
          <a:p>
            <a:r>
              <a:rPr lang="en-US" sz="2700" dirty="0" smtClean="0"/>
              <a:t>No rash else where besides the mouth and nose area</a:t>
            </a:r>
            <a:endParaRPr lang="en-US" sz="27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648" y="4135510"/>
            <a:ext cx="8153400" cy="228094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Symptoms</a:t>
            </a:r>
          </a:p>
          <a:p>
            <a:r>
              <a:rPr lang="en-US" sz="2700" dirty="0" smtClean="0"/>
              <a:t>Rash around patient’s mouth and nose area</a:t>
            </a:r>
          </a:p>
        </p:txBody>
      </p:sp>
    </p:spTree>
    <p:extLst>
      <p:ext uri="{BB962C8B-B14F-4D97-AF65-F5344CB8AC3E}">
        <p14:creationId xmlns:p14="http://schemas.microsoft.com/office/powerpoint/2010/main" val="320170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body system is affected?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63945"/>
            <a:ext cx="34513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Integumentary System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700" dirty="0"/>
              <a:t>T</a:t>
            </a:r>
            <a:r>
              <a:rPr lang="en-US" sz="2700" dirty="0" smtClean="0"/>
              <a:t>he rash specifically developed in the skin around Stephanie’s mouth &amp; nose area</a:t>
            </a:r>
          </a:p>
          <a:p>
            <a:endParaRPr lang="en-US" sz="2700" dirty="0" smtClean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4" name="Picture 3" descr="7491659_or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817967"/>
            <a:ext cx="508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9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r>
              <a:rPr lang="en-US" dirty="0" smtClean="0"/>
              <a:t> </a:t>
            </a:r>
            <a:r>
              <a:rPr lang="en-US" dirty="0" smtClean="0"/>
              <a:t>of the </a:t>
            </a:r>
            <a:r>
              <a:rPr lang="en-US" dirty="0"/>
              <a:t>F</a:t>
            </a:r>
            <a:r>
              <a:rPr lang="en-US" dirty="0" smtClean="0"/>
              <a:t>acial </a:t>
            </a:r>
            <a:r>
              <a:rPr lang="en-US" dirty="0"/>
              <a:t>S</a:t>
            </a:r>
            <a:r>
              <a:rPr lang="en-US" dirty="0" smtClean="0"/>
              <a:t>kin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3420038"/>
              </p:ext>
            </p:extLst>
          </p:nvPr>
        </p:nvGraphicFramePr>
        <p:xfrm>
          <a:off x="612647" y="1600199"/>
          <a:ext cx="8406484" cy="4849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97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</a:t>
            </a:r>
            <a:r>
              <a:rPr lang="en-US" dirty="0"/>
              <a:t>F</a:t>
            </a:r>
            <a:r>
              <a:rPr lang="en-US" dirty="0" smtClean="0"/>
              <a:t>acial </a:t>
            </a:r>
            <a:r>
              <a:rPr lang="en-US" dirty="0"/>
              <a:t>S</a:t>
            </a:r>
            <a:r>
              <a:rPr lang="en-US" dirty="0" smtClean="0"/>
              <a:t>kin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4144187"/>
              </p:ext>
            </p:extLst>
          </p:nvPr>
        </p:nvGraphicFramePr>
        <p:xfrm>
          <a:off x="612648" y="1600199"/>
          <a:ext cx="8292316" cy="462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460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skin been disturbed?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Rash found around patient’s mouth and nose indicates skin lesions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break down in the physical barrier may lead to </a:t>
            </a:r>
          </a:p>
          <a:p>
            <a:pPr>
              <a:buFont typeface="Wingdings" charset="0"/>
              <a:buChar char="à"/>
            </a:pPr>
            <a:r>
              <a:rPr lang="en-US" sz="2700" dirty="0"/>
              <a:t>F</a:t>
            </a:r>
            <a:r>
              <a:rPr lang="en-US" sz="2700" dirty="0" smtClean="0"/>
              <a:t>urther invasion of pathogenic microorganisms</a:t>
            </a:r>
          </a:p>
          <a:p>
            <a:pPr>
              <a:buFont typeface="Wingdings" charset="0"/>
              <a:buChar char="à"/>
            </a:pPr>
            <a:r>
              <a:rPr lang="en-US" sz="2700" dirty="0" smtClean="0"/>
              <a:t>Loss of moisture and nutrition in the area</a:t>
            </a:r>
          </a:p>
          <a:p>
            <a:pPr>
              <a:buFont typeface="Wingdings" charset="0"/>
              <a:buChar char="à"/>
            </a:pPr>
            <a:r>
              <a:rPr lang="en-US" sz="2700" dirty="0" smtClean="0"/>
              <a:t>Ultraviolet radiation damage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72167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Sites of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doesn’t seem to be secondary sites of infection in this case, however they could develop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6-01-16 at 4.5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32" y="2682556"/>
            <a:ext cx="6389740" cy="3855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8279" y="6474399"/>
            <a:ext cx="156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Todar</a:t>
            </a:r>
            <a:r>
              <a:rPr lang="en-US" dirty="0" smtClean="0"/>
              <a:t>, K.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5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Sites of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35129" cy="4849352"/>
          </a:xfrm>
        </p:spPr>
        <p:txBody>
          <a:bodyPr>
            <a:normAutofit/>
          </a:bodyPr>
          <a:lstStyle/>
          <a:p>
            <a:r>
              <a:rPr lang="en-US" dirty="0" smtClean="0"/>
              <a:t>What enables bacteria to travel these areas?</a:t>
            </a:r>
          </a:p>
          <a:p>
            <a:pPr>
              <a:buFont typeface="Wingdings" charset="0"/>
              <a:buChar char="à"/>
            </a:pPr>
            <a:r>
              <a:rPr lang="en-US" sz="2700" dirty="0" smtClean="0">
                <a:sym typeface="Wingdings"/>
              </a:rPr>
              <a:t>Spread by entering the blood stream</a:t>
            </a:r>
          </a:p>
          <a:p>
            <a:pPr>
              <a:buFont typeface="Wingdings" charset="0"/>
              <a:buChar char="à"/>
            </a:pPr>
            <a:r>
              <a:rPr lang="en-US" sz="2700" dirty="0" smtClean="0">
                <a:sym typeface="Wingdings"/>
              </a:rPr>
              <a:t>Internal abscess and additional skin lesions </a:t>
            </a:r>
          </a:p>
          <a:p>
            <a:pPr>
              <a:buFont typeface="Wingdings" charset="0"/>
              <a:buChar char="à"/>
            </a:pPr>
            <a:endParaRPr lang="en-US" dirty="0" smtClean="0"/>
          </a:p>
          <a:p>
            <a:r>
              <a:rPr lang="en-US" dirty="0" smtClean="0"/>
              <a:t>What enables bacteria to affect these areas?</a:t>
            </a:r>
          </a:p>
          <a:p>
            <a:pPr>
              <a:buFont typeface="Wingdings" charset="0"/>
              <a:buChar char="à"/>
            </a:pPr>
            <a:r>
              <a:rPr lang="en-US" sz="2700" dirty="0" smtClean="0">
                <a:sym typeface="Wingdings"/>
              </a:rPr>
              <a:t>Virulence factors such as surface proteins, </a:t>
            </a:r>
            <a:r>
              <a:rPr lang="en-US" sz="2700" dirty="0" err="1" smtClean="0">
                <a:sym typeface="Wingdings"/>
              </a:rPr>
              <a:t>invasins</a:t>
            </a:r>
            <a:r>
              <a:rPr lang="en-US" sz="2700" dirty="0" smtClean="0">
                <a:sym typeface="Wingdings"/>
              </a:rPr>
              <a:t>, membrane-damaging toxins, and so on</a:t>
            </a:r>
          </a:p>
          <a:p>
            <a:pPr marL="0" indent="0">
              <a:buNone/>
            </a:pPr>
            <a:endParaRPr lang="en-US" sz="2700" dirty="0">
              <a:sym typeface="Wingdings"/>
            </a:endParaRPr>
          </a:p>
          <a:p>
            <a:pPr marL="0" indent="0">
              <a:buNone/>
            </a:pPr>
            <a:r>
              <a:rPr lang="en-US" sz="2700" dirty="0" smtClean="0">
                <a:sym typeface="Wingdings"/>
              </a:rPr>
              <a:t>Human staphylococcal infections often stay localized. </a:t>
            </a:r>
          </a:p>
          <a:p>
            <a:pPr>
              <a:buFont typeface="Wingdings" charset="0"/>
              <a:buChar char="à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Stephanie stay at home?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Doctor diagnosed Stephanie’s condition to be </a:t>
            </a:r>
            <a:r>
              <a:rPr lang="en-US" u="sng" dirty="0" smtClean="0"/>
              <a:t>Impetigo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 highly contagious bacterial infection</a:t>
            </a:r>
            <a:endParaRPr lang="en-US" dirty="0"/>
          </a:p>
        </p:txBody>
      </p:sp>
      <p:pic>
        <p:nvPicPr>
          <p:cNvPr id="4" name="Picture 3" descr="shingles_contagious-500x3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67" y="3241835"/>
            <a:ext cx="4844682" cy="3304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8279" y="6474399"/>
            <a:ext cx="156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Morris, J.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6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151</TotalTime>
  <Words>437</Words>
  <Application>Microsoft Macintosh PowerPoint</Application>
  <PresentationFormat>On-screen Show (4:3)</PresentationFormat>
  <Paragraphs>74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Case study 1</vt:lpstr>
      <vt:lpstr>What are the signs and symptoms?</vt:lpstr>
      <vt:lpstr>Which body system is affected? </vt:lpstr>
      <vt:lpstr>Structure of the Facial Skin</vt:lpstr>
      <vt:lpstr>Functions of the Facial Skin</vt:lpstr>
      <vt:lpstr>How is the skin been disturbed? </vt:lpstr>
      <vt:lpstr>Secondary Sites of Infection</vt:lpstr>
      <vt:lpstr>Secondary Sites of Infection</vt:lpstr>
      <vt:lpstr>Why should Stephanie stay at home?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1</dc:title>
  <dc:creator>Ashley</dc:creator>
  <cp:lastModifiedBy>Ashley</cp:lastModifiedBy>
  <cp:revision>17</cp:revision>
  <dcterms:created xsi:type="dcterms:W3CDTF">2016-01-16T22:55:40Z</dcterms:created>
  <dcterms:modified xsi:type="dcterms:W3CDTF">2016-01-17T01:26:56Z</dcterms:modified>
</cp:coreProperties>
</file>