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09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80" r:id="rId10"/>
    <p:sldId id="281" r:id="rId11"/>
    <p:sldId id="264" r:id="rId12"/>
    <p:sldId id="265" r:id="rId13"/>
    <p:sldId id="282" r:id="rId14"/>
    <p:sldId id="266" r:id="rId15"/>
    <p:sldId id="283" r:id="rId16"/>
    <p:sldId id="267" r:id="rId17"/>
    <p:sldId id="269" r:id="rId18"/>
    <p:sldId id="272" r:id="rId19"/>
    <p:sldId id="268" r:id="rId20"/>
    <p:sldId id="270" r:id="rId21"/>
    <p:sldId id="284" r:id="rId22"/>
    <p:sldId id="271" r:id="rId23"/>
    <p:sldId id="273" r:id="rId24"/>
    <p:sldId id="274" r:id="rId25"/>
    <p:sldId id="275" r:id="rId26"/>
    <p:sldId id="276" r:id="rId27"/>
    <p:sldId id="277" r:id="rId28"/>
    <p:sldId id="28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8"/>
    <p:restoredTop sz="94712"/>
  </p:normalViewPr>
  <p:slideViewPr>
    <p:cSldViewPr snapToGrid="0" snapToObjects="1">
      <p:cViewPr varScale="1">
        <p:scale>
          <a:sx n="105" d="100"/>
          <a:sy n="105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86EFE4-DA35-4EF2-963F-EC412FAEACC8}" type="doc">
      <dgm:prSet loTypeId="urn:microsoft.com/office/officeart/2005/8/layout/hierarchy1" loCatId="Inbox" qsTypeId="urn:microsoft.com/office/officeart/2005/8/quickstyle/simple5" qsCatId="simple" csTypeId="urn:microsoft.com/office/officeart/2005/8/colors/ColorSchemeForSuggestions" csCatId="other"/>
      <dgm:spPr/>
      <dgm:t>
        <a:bodyPr/>
        <a:lstStyle/>
        <a:p>
          <a:endParaRPr lang="en-US"/>
        </a:p>
      </dgm:t>
    </dgm:pt>
    <dgm:pt modelId="{92309B71-4FF9-4958-A492-4AEEEC787F11}">
      <dgm:prSet/>
      <dgm:spPr/>
      <dgm:t>
        <a:bodyPr/>
        <a:lstStyle/>
        <a:p>
          <a:r>
            <a:rPr lang="en-US"/>
            <a:t>The process of breathing, facilitates respiratory droplets containing N. meningitidis to enter the nasopharyngeal region </a:t>
          </a:r>
        </a:p>
      </dgm:t>
    </dgm:pt>
    <dgm:pt modelId="{D85B0D29-9AAF-4328-B6C6-8ED81D19ADEE}" type="parTrans" cxnId="{44708F85-BEBD-46F1-9C40-5F4A7C8DF948}">
      <dgm:prSet/>
      <dgm:spPr/>
      <dgm:t>
        <a:bodyPr/>
        <a:lstStyle/>
        <a:p>
          <a:endParaRPr lang="en-US"/>
        </a:p>
      </dgm:t>
    </dgm:pt>
    <dgm:pt modelId="{09C638A6-AE9F-4F47-AFCF-2DA50257AA8E}" type="sibTrans" cxnId="{44708F85-BEBD-46F1-9C40-5F4A7C8DF948}">
      <dgm:prSet/>
      <dgm:spPr/>
      <dgm:t>
        <a:bodyPr/>
        <a:lstStyle/>
        <a:p>
          <a:endParaRPr lang="en-US"/>
        </a:p>
      </dgm:t>
    </dgm:pt>
    <dgm:pt modelId="{2B88E5E3-BC28-44D3-B324-F9E5C8BBF427}">
      <dgm:prSet/>
      <dgm:spPr/>
      <dgm:t>
        <a:bodyPr/>
        <a:lstStyle/>
        <a:p>
          <a:r>
            <a:rPr lang="en-US"/>
            <a:t>N. meningitidis relies on its adhesin proteins to bind to host cell components</a:t>
          </a:r>
        </a:p>
      </dgm:t>
    </dgm:pt>
    <dgm:pt modelId="{BB04518A-8013-4D27-B331-A23EFE267CFA}" type="parTrans" cxnId="{9BE24AEE-FFE3-4F3D-A908-4087029A60BE}">
      <dgm:prSet/>
      <dgm:spPr/>
      <dgm:t>
        <a:bodyPr/>
        <a:lstStyle/>
        <a:p>
          <a:endParaRPr lang="en-US"/>
        </a:p>
      </dgm:t>
    </dgm:pt>
    <dgm:pt modelId="{8985C9B8-2D82-4D58-A7D1-6E3E9814F894}" type="sibTrans" cxnId="{9BE24AEE-FFE3-4F3D-A908-4087029A60BE}">
      <dgm:prSet/>
      <dgm:spPr/>
      <dgm:t>
        <a:bodyPr/>
        <a:lstStyle/>
        <a:p>
          <a:endParaRPr lang="en-US"/>
        </a:p>
      </dgm:t>
    </dgm:pt>
    <dgm:pt modelId="{D7ED38B8-DD72-4ECE-B601-023C8D580958}">
      <dgm:prSet/>
      <dgm:spPr/>
      <dgm:t>
        <a:bodyPr/>
        <a:lstStyle/>
        <a:p>
          <a:r>
            <a:rPr lang="en-US"/>
            <a:t>To penetrate the epithelia first encountered in the nasopharyngeal region </a:t>
          </a:r>
        </a:p>
      </dgm:t>
    </dgm:pt>
    <dgm:pt modelId="{A577202B-3A32-4878-81BC-F3F0038E045A}" type="parTrans" cxnId="{DFBA72F6-A8C8-4CB9-A11C-462D791212CC}">
      <dgm:prSet/>
      <dgm:spPr/>
      <dgm:t>
        <a:bodyPr/>
        <a:lstStyle/>
        <a:p>
          <a:endParaRPr lang="en-US"/>
        </a:p>
      </dgm:t>
    </dgm:pt>
    <dgm:pt modelId="{F488894B-54E6-46EA-8B18-EA6CAE3BCE1E}" type="sibTrans" cxnId="{DFBA72F6-A8C8-4CB9-A11C-462D791212CC}">
      <dgm:prSet/>
      <dgm:spPr/>
      <dgm:t>
        <a:bodyPr/>
        <a:lstStyle/>
        <a:p>
          <a:endParaRPr lang="en-US"/>
        </a:p>
      </dgm:t>
    </dgm:pt>
    <dgm:pt modelId="{06250B07-1DFD-C947-9C36-188D78132225}" type="pres">
      <dgm:prSet presAssocID="{3186EFE4-DA35-4EF2-963F-EC412FAEACC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5E52CA7-3637-CB4B-9958-5BD2C81D5F6E}" type="pres">
      <dgm:prSet presAssocID="{92309B71-4FF9-4958-A492-4AEEEC787F11}" presName="hierRoot1" presStyleCnt="0"/>
      <dgm:spPr/>
    </dgm:pt>
    <dgm:pt modelId="{26D2DD43-A8FC-4F42-A5C2-76382EA7F64A}" type="pres">
      <dgm:prSet presAssocID="{92309B71-4FF9-4958-A492-4AEEEC787F11}" presName="composite" presStyleCnt="0"/>
      <dgm:spPr/>
    </dgm:pt>
    <dgm:pt modelId="{50E43E26-24E1-1244-AF45-E600145481AC}" type="pres">
      <dgm:prSet presAssocID="{92309B71-4FF9-4958-A492-4AEEEC787F11}" presName="background" presStyleLbl="node0" presStyleIdx="0" presStyleCnt="2"/>
      <dgm:spPr/>
    </dgm:pt>
    <dgm:pt modelId="{53541253-6A0A-D446-A773-9B9A4C0C2E0F}" type="pres">
      <dgm:prSet presAssocID="{92309B71-4FF9-4958-A492-4AEEEC787F11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994C43-D044-2043-926F-B3A55DFEB2AE}" type="pres">
      <dgm:prSet presAssocID="{92309B71-4FF9-4958-A492-4AEEEC787F11}" presName="hierChild2" presStyleCnt="0"/>
      <dgm:spPr/>
    </dgm:pt>
    <dgm:pt modelId="{9F6126B0-F36B-CA4C-927E-0872BAF61F9C}" type="pres">
      <dgm:prSet presAssocID="{2B88E5E3-BC28-44D3-B324-F9E5C8BBF427}" presName="hierRoot1" presStyleCnt="0"/>
      <dgm:spPr/>
    </dgm:pt>
    <dgm:pt modelId="{526A0156-5FDB-C04C-B79E-2BD3008E3778}" type="pres">
      <dgm:prSet presAssocID="{2B88E5E3-BC28-44D3-B324-F9E5C8BBF427}" presName="composite" presStyleCnt="0"/>
      <dgm:spPr/>
    </dgm:pt>
    <dgm:pt modelId="{A8B722C8-7DA8-EA47-B735-F72390A72059}" type="pres">
      <dgm:prSet presAssocID="{2B88E5E3-BC28-44D3-B324-F9E5C8BBF427}" presName="background" presStyleLbl="node0" presStyleIdx="1" presStyleCnt="2"/>
      <dgm:spPr/>
    </dgm:pt>
    <dgm:pt modelId="{3E1D6BDB-0479-E143-92BA-13A65125C7AB}" type="pres">
      <dgm:prSet presAssocID="{2B88E5E3-BC28-44D3-B324-F9E5C8BBF427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3932BC5-263B-C244-A315-F4D49D55D95B}" type="pres">
      <dgm:prSet presAssocID="{2B88E5E3-BC28-44D3-B324-F9E5C8BBF427}" presName="hierChild2" presStyleCnt="0"/>
      <dgm:spPr/>
    </dgm:pt>
    <dgm:pt modelId="{42EF7DAA-0A83-C049-9F35-597B1AB97C0D}" type="pres">
      <dgm:prSet presAssocID="{A577202B-3A32-4878-81BC-F3F0038E045A}" presName="Name10" presStyleLbl="parChTrans1D2" presStyleIdx="0" presStyleCnt="1"/>
      <dgm:spPr/>
      <dgm:t>
        <a:bodyPr/>
        <a:lstStyle/>
        <a:p>
          <a:endParaRPr lang="en-US"/>
        </a:p>
      </dgm:t>
    </dgm:pt>
    <dgm:pt modelId="{03DE7A7F-3853-A346-A820-01649C1FFBC4}" type="pres">
      <dgm:prSet presAssocID="{D7ED38B8-DD72-4ECE-B601-023C8D580958}" presName="hierRoot2" presStyleCnt="0"/>
      <dgm:spPr/>
    </dgm:pt>
    <dgm:pt modelId="{29DB39CF-BCC1-DB44-A5CB-DEC3A31D2E5A}" type="pres">
      <dgm:prSet presAssocID="{D7ED38B8-DD72-4ECE-B601-023C8D580958}" presName="composite2" presStyleCnt="0"/>
      <dgm:spPr/>
    </dgm:pt>
    <dgm:pt modelId="{57298E44-45B7-634E-80AF-0D4C4208F17A}" type="pres">
      <dgm:prSet presAssocID="{D7ED38B8-DD72-4ECE-B601-023C8D580958}" presName="background2" presStyleLbl="node2" presStyleIdx="0" presStyleCnt="1"/>
      <dgm:spPr/>
    </dgm:pt>
    <dgm:pt modelId="{7F4CC1D4-0C74-B94C-A87A-49533F95857C}" type="pres">
      <dgm:prSet presAssocID="{D7ED38B8-DD72-4ECE-B601-023C8D580958}" presName="text2" presStyleLbl="fgAcc2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3C698A-5616-9D4E-9D0D-E3FF3A930A90}" type="pres">
      <dgm:prSet presAssocID="{D7ED38B8-DD72-4ECE-B601-023C8D580958}" presName="hierChild3" presStyleCnt="0"/>
      <dgm:spPr/>
    </dgm:pt>
  </dgm:ptLst>
  <dgm:cxnLst>
    <dgm:cxn modelId="{7E959771-AC64-0E44-B218-1E15D71113F4}" type="presOf" srcId="{D7ED38B8-DD72-4ECE-B601-023C8D580958}" destId="{7F4CC1D4-0C74-B94C-A87A-49533F95857C}" srcOrd="0" destOrd="0" presId="urn:microsoft.com/office/officeart/2005/8/layout/hierarchy1"/>
    <dgm:cxn modelId="{5FD23C83-452C-8546-A30C-7FD8A425E89A}" type="presOf" srcId="{A577202B-3A32-4878-81BC-F3F0038E045A}" destId="{42EF7DAA-0A83-C049-9F35-597B1AB97C0D}" srcOrd="0" destOrd="0" presId="urn:microsoft.com/office/officeart/2005/8/layout/hierarchy1"/>
    <dgm:cxn modelId="{44708F85-BEBD-46F1-9C40-5F4A7C8DF948}" srcId="{3186EFE4-DA35-4EF2-963F-EC412FAEACC8}" destId="{92309B71-4FF9-4958-A492-4AEEEC787F11}" srcOrd="0" destOrd="0" parTransId="{D85B0D29-9AAF-4328-B6C6-8ED81D19ADEE}" sibTransId="{09C638A6-AE9F-4F47-AFCF-2DA50257AA8E}"/>
    <dgm:cxn modelId="{DFBA72F6-A8C8-4CB9-A11C-462D791212CC}" srcId="{2B88E5E3-BC28-44D3-B324-F9E5C8BBF427}" destId="{D7ED38B8-DD72-4ECE-B601-023C8D580958}" srcOrd="0" destOrd="0" parTransId="{A577202B-3A32-4878-81BC-F3F0038E045A}" sibTransId="{F488894B-54E6-46EA-8B18-EA6CAE3BCE1E}"/>
    <dgm:cxn modelId="{DF454038-3516-0844-97B7-D98B343972A2}" type="presOf" srcId="{3186EFE4-DA35-4EF2-963F-EC412FAEACC8}" destId="{06250B07-1DFD-C947-9C36-188D78132225}" srcOrd="0" destOrd="0" presId="urn:microsoft.com/office/officeart/2005/8/layout/hierarchy1"/>
    <dgm:cxn modelId="{9BE24AEE-FFE3-4F3D-A908-4087029A60BE}" srcId="{3186EFE4-DA35-4EF2-963F-EC412FAEACC8}" destId="{2B88E5E3-BC28-44D3-B324-F9E5C8BBF427}" srcOrd="1" destOrd="0" parTransId="{BB04518A-8013-4D27-B331-A23EFE267CFA}" sibTransId="{8985C9B8-2D82-4D58-A7D1-6E3E9814F894}"/>
    <dgm:cxn modelId="{04688AAE-958C-C94B-909F-7455D6487D89}" type="presOf" srcId="{92309B71-4FF9-4958-A492-4AEEEC787F11}" destId="{53541253-6A0A-D446-A773-9B9A4C0C2E0F}" srcOrd="0" destOrd="0" presId="urn:microsoft.com/office/officeart/2005/8/layout/hierarchy1"/>
    <dgm:cxn modelId="{1C687067-8E94-2046-80B5-3869FB599690}" type="presOf" srcId="{2B88E5E3-BC28-44D3-B324-F9E5C8BBF427}" destId="{3E1D6BDB-0479-E143-92BA-13A65125C7AB}" srcOrd="0" destOrd="0" presId="urn:microsoft.com/office/officeart/2005/8/layout/hierarchy1"/>
    <dgm:cxn modelId="{BC80E191-3565-0148-8994-23CE6450CE68}" type="presParOf" srcId="{06250B07-1DFD-C947-9C36-188D78132225}" destId="{35E52CA7-3637-CB4B-9958-5BD2C81D5F6E}" srcOrd="0" destOrd="0" presId="urn:microsoft.com/office/officeart/2005/8/layout/hierarchy1"/>
    <dgm:cxn modelId="{18D4708C-C3F9-B846-894B-524682B451FF}" type="presParOf" srcId="{35E52CA7-3637-CB4B-9958-5BD2C81D5F6E}" destId="{26D2DD43-A8FC-4F42-A5C2-76382EA7F64A}" srcOrd="0" destOrd="0" presId="urn:microsoft.com/office/officeart/2005/8/layout/hierarchy1"/>
    <dgm:cxn modelId="{A5E1A7E9-B12D-D14E-A82D-EE9C6D72F8A9}" type="presParOf" srcId="{26D2DD43-A8FC-4F42-A5C2-76382EA7F64A}" destId="{50E43E26-24E1-1244-AF45-E600145481AC}" srcOrd="0" destOrd="0" presId="urn:microsoft.com/office/officeart/2005/8/layout/hierarchy1"/>
    <dgm:cxn modelId="{C7197FB5-B265-AC45-94EE-8DCD7403D9FC}" type="presParOf" srcId="{26D2DD43-A8FC-4F42-A5C2-76382EA7F64A}" destId="{53541253-6A0A-D446-A773-9B9A4C0C2E0F}" srcOrd="1" destOrd="0" presId="urn:microsoft.com/office/officeart/2005/8/layout/hierarchy1"/>
    <dgm:cxn modelId="{F54C77AA-528A-E241-990F-5A8C2B290B3F}" type="presParOf" srcId="{35E52CA7-3637-CB4B-9958-5BD2C81D5F6E}" destId="{51994C43-D044-2043-926F-B3A55DFEB2AE}" srcOrd="1" destOrd="0" presId="urn:microsoft.com/office/officeart/2005/8/layout/hierarchy1"/>
    <dgm:cxn modelId="{FF9E4BC1-B395-8F44-AABB-ADF714FBE067}" type="presParOf" srcId="{06250B07-1DFD-C947-9C36-188D78132225}" destId="{9F6126B0-F36B-CA4C-927E-0872BAF61F9C}" srcOrd="1" destOrd="0" presId="urn:microsoft.com/office/officeart/2005/8/layout/hierarchy1"/>
    <dgm:cxn modelId="{46C06C9C-17F0-3540-9201-E1F7251004F6}" type="presParOf" srcId="{9F6126B0-F36B-CA4C-927E-0872BAF61F9C}" destId="{526A0156-5FDB-C04C-B79E-2BD3008E3778}" srcOrd="0" destOrd="0" presId="urn:microsoft.com/office/officeart/2005/8/layout/hierarchy1"/>
    <dgm:cxn modelId="{D1B0AB81-27A4-BC41-9A10-9C7BF688C7E4}" type="presParOf" srcId="{526A0156-5FDB-C04C-B79E-2BD3008E3778}" destId="{A8B722C8-7DA8-EA47-B735-F72390A72059}" srcOrd="0" destOrd="0" presId="urn:microsoft.com/office/officeart/2005/8/layout/hierarchy1"/>
    <dgm:cxn modelId="{47E41712-7DA6-AC40-8AA9-4F5639561F78}" type="presParOf" srcId="{526A0156-5FDB-C04C-B79E-2BD3008E3778}" destId="{3E1D6BDB-0479-E143-92BA-13A65125C7AB}" srcOrd="1" destOrd="0" presId="urn:microsoft.com/office/officeart/2005/8/layout/hierarchy1"/>
    <dgm:cxn modelId="{7497D140-2EB9-544F-823E-E1E34788FA8D}" type="presParOf" srcId="{9F6126B0-F36B-CA4C-927E-0872BAF61F9C}" destId="{43932BC5-263B-C244-A315-F4D49D55D95B}" srcOrd="1" destOrd="0" presId="urn:microsoft.com/office/officeart/2005/8/layout/hierarchy1"/>
    <dgm:cxn modelId="{C9C1F736-9E7E-9443-BED9-C7CB448A544E}" type="presParOf" srcId="{43932BC5-263B-C244-A315-F4D49D55D95B}" destId="{42EF7DAA-0A83-C049-9F35-597B1AB97C0D}" srcOrd="0" destOrd="0" presId="urn:microsoft.com/office/officeart/2005/8/layout/hierarchy1"/>
    <dgm:cxn modelId="{EC5064AE-11FA-8A4D-BA4B-CEC3B2D90995}" type="presParOf" srcId="{43932BC5-263B-C244-A315-F4D49D55D95B}" destId="{03DE7A7F-3853-A346-A820-01649C1FFBC4}" srcOrd="1" destOrd="0" presId="urn:microsoft.com/office/officeart/2005/8/layout/hierarchy1"/>
    <dgm:cxn modelId="{5868ACAC-C23E-A841-9A3C-DF5E100F8CF9}" type="presParOf" srcId="{03DE7A7F-3853-A346-A820-01649C1FFBC4}" destId="{29DB39CF-BCC1-DB44-A5CB-DEC3A31D2E5A}" srcOrd="0" destOrd="0" presId="urn:microsoft.com/office/officeart/2005/8/layout/hierarchy1"/>
    <dgm:cxn modelId="{4A19AE26-0C18-2A4B-9932-A3D5C32B6724}" type="presParOf" srcId="{29DB39CF-BCC1-DB44-A5CB-DEC3A31D2E5A}" destId="{57298E44-45B7-634E-80AF-0D4C4208F17A}" srcOrd="0" destOrd="0" presId="urn:microsoft.com/office/officeart/2005/8/layout/hierarchy1"/>
    <dgm:cxn modelId="{ACAFF992-7C00-DF4C-A61F-2E0E19879DDF}" type="presParOf" srcId="{29DB39CF-BCC1-DB44-A5CB-DEC3A31D2E5A}" destId="{7F4CC1D4-0C74-B94C-A87A-49533F95857C}" srcOrd="1" destOrd="0" presId="urn:microsoft.com/office/officeart/2005/8/layout/hierarchy1"/>
    <dgm:cxn modelId="{38A1E41E-7FF6-394D-A3A3-8175F9410042}" type="presParOf" srcId="{03DE7A7F-3853-A346-A820-01649C1FFBC4}" destId="{733C698A-5616-9D4E-9D0D-E3FF3A930A9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0CB93F-B639-4B8D-8707-E3909FDFF5DD}" type="doc">
      <dgm:prSet loTypeId="urn:microsoft.com/office/officeart/2016/7/layout/LinearArrowProcessNumbered" loCatId="process" qsTypeId="urn:microsoft.com/office/officeart/2005/8/quickstyle/simple5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E07F8850-1FD6-42C6-A35B-68B9E6558C6D}">
      <dgm:prSet/>
      <dgm:spPr/>
      <dgm:t>
        <a:bodyPr/>
        <a:lstStyle/>
        <a:p>
          <a:r>
            <a:rPr lang="en-US" sz="1800" b="1" u="sng" dirty="0"/>
            <a:t>Type IV pilus</a:t>
          </a:r>
          <a:endParaRPr lang="en-US" sz="1800" dirty="0"/>
        </a:p>
      </dgm:t>
    </dgm:pt>
    <dgm:pt modelId="{5EE20DE5-FCDC-49E4-B341-7A7E18359F51}" type="parTrans" cxnId="{64807A21-586C-47C1-9ACF-7DA0CF601FDE}">
      <dgm:prSet/>
      <dgm:spPr/>
      <dgm:t>
        <a:bodyPr/>
        <a:lstStyle/>
        <a:p>
          <a:endParaRPr lang="en-US"/>
        </a:p>
      </dgm:t>
    </dgm:pt>
    <dgm:pt modelId="{7AFF133D-ECC9-4C4A-B625-EBA98738C51F}" type="sibTrans" cxnId="{64807A21-586C-47C1-9ACF-7DA0CF601FDE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0EA38C8D-1070-454B-99F0-72AE14BF2A9B}">
      <dgm:prSet custT="1"/>
      <dgm:spPr/>
      <dgm:t>
        <a:bodyPr/>
        <a:lstStyle/>
        <a:p>
          <a:r>
            <a:rPr lang="en-US" sz="2000" dirty="0"/>
            <a:t>Primary major adhesion protein utilized by N. </a:t>
          </a:r>
          <a:r>
            <a:rPr lang="en-US" sz="2000" dirty="0" err="1" smtClean="0"/>
            <a:t>meningitidis</a:t>
          </a:r>
          <a:r>
            <a:rPr lang="en-US" sz="2000" dirty="0" smtClean="0"/>
            <a:t> </a:t>
          </a:r>
          <a:r>
            <a:rPr lang="en-US" sz="2000" dirty="0"/>
            <a:t>for the initial attachment of bacteria to host</a:t>
          </a:r>
        </a:p>
      </dgm:t>
    </dgm:pt>
    <dgm:pt modelId="{BE96BE63-EC49-421E-A6CA-0B43C064E4B9}" type="parTrans" cxnId="{DCAFFDC8-3FD5-4FBD-9BD2-140BE273C008}">
      <dgm:prSet/>
      <dgm:spPr/>
      <dgm:t>
        <a:bodyPr/>
        <a:lstStyle/>
        <a:p>
          <a:endParaRPr lang="en-US"/>
        </a:p>
      </dgm:t>
    </dgm:pt>
    <dgm:pt modelId="{EF1354AF-069F-4D16-99FB-605D1E83996A}" type="sibTrans" cxnId="{DCAFFDC8-3FD5-4FBD-9BD2-140BE273C008}">
      <dgm:prSet/>
      <dgm:spPr/>
      <dgm:t>
        <a:bodyPr/>
        <a:lstStyle/>
        <a:p>
          <a:endParaRPr lang="en-US"/>
        </a:p>
      </dgm:t>
    </dgm:pt>
    <dgm:pt modelId="{30EF460E-4325-46CB-A2BC-0FB845C21D39}">
      <dgm:prSet/>
      <dgm:spPr/>
      <dgm:t>
        <a:bodyPr/>
        <a:lstStyle/>
        <a:p>
          <a:r>
            <a:rPr lang="en-US" dirty="0"/>
            <a:t>Upon inhalation and interface with the epithelia, N. </a:t>
          </a:r>
          <a:r>
            <a:rPr lang="en-US" dirty="0" err="1" smtClean="0"/>
            <a:t>meningitidis</a:t>
          </a:r>
          <a:r>
            <a:rPr lang="en-US" dirty="0" smtClean="0"/>
            <a:t> </a:t>
          </a:r>
          <a:r>
            <a:rPr lang="en-US" dirty="0"/>
            <a:t>utilizes its </a:t>
          </a:r>
          <a:r>
            <a:rPr lang="en-US" b="1" u="sng" dirty="0"/>
            <a:t>type IV pili </a:t>
          </a:r>
          <a:r>
            <a:rPr lang="en-US" dirty="0"/>
            <a:t>to adhere to non-ciliated mucosal cells, ultimately invading/penetrating them. </a:t>
          </a:r>
        </a:p>
      </dgm:t>
    </dgm:pt>
    <dgm:pt modelId="{6291637F-BF3F-4299-A290-7AC81D1BB1C0}" type="parTrans" cxnId="{60034E5F-2D11-45BD-918C-ED92FBD032EA}">
      <dgm:prSet/>
      <dgm:spPr/>
      <dgm:t>
        <a:bodyPr/>
        <a:lstStyle/>
        <a:p>
          <a:endParaRPr lang="en-US"/>
        </a:p>
      </dgm:t>
    </dgm:pt>
    <dgm:pt modelId="{E4DAD5E0-5FED-4ED6-A6EA-494B64C864ED}" type="sibTrans" cxnId="{60034E5F-2D11-45BD-918C-ED92FBD032EA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71F401F0-BA12-2244-9333-FFBB029B0E08}" type="pres">
      <dgm:prSet presAssocID="{2A0CB93F-B639-4B8D-8707-E3909FDFF5D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5C4E61-4485-004C-97B2-BBB97B2C60D5}" type="pres">
      <dgm:prSet presAssocID="{E07F8850-1FD6-42C6-A35B-68B9E6558C6D}" presName="compositeNode" presStyleCnt="0"/>
      <dgm:spPr/>
    </dgm:pt>
    <dgm:pt modelId="{561399D6-BCE8-364C-AB39-BC186B00D4F2}" type="pres">
      <dgm:prSet presAssocID="{E07F8850-1FD6-42C6-A35B-68B9E6558C6D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90154BB-C999-1E4D-86E2-67C1C6DFFA3E}" type="pres">
      <dgm:prSet presAssocID="{E07F8850-1FD6-42C6-A35B-68B9E6558C6D}" presName="parSh" presStyleCnt="0"/>
      <dgm:spPr/>
    </dgm:pt>
    <dgm:pt modelId="{DA49A45D-D475-3A4E-A40D-29A2D021E745}" type="pres">
      <dgm:prSet presAssocID="{E07F8850-1FD6-42C6-A35B-68B9E6558C6D}" presName="lineNode" presStyleLbl="alignAccFollowNode1" presStyleIdx="0" presStyleCnt="6"/>
      <dgm:spPr/>
    </dgm:pt>
    <dgm:pt modelId="{BE1A06B3-F5A1-454E-AA3F-53B3053BB051}" type="pres">
      <dgm:prSet presAssocID="{E07F8850-1FD6-42C6-A35B-68B9E6558C6D}" presName="lineArrowNode" presStyleLbl="alignAccFollowNode1" presStyleIdx="1" presStyleCnt="6"/>
      <dgm:spPr/>
    </dgm:pt>
    <dgm:pt modelId="{45AA6B30-D7CF-2B46-BA07-CDA0E12B7879}" type="pres">
      <dgm:prSet presAssocID="{7AFF133D-ECC9-4C4A-B625-EBA98738C51F}" presName="sibTransNodeCircle" presStyleLbl="alignNode1" presStyleIdx="0" presStyleCnt="2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1A23D457-1BB6-D746-9053-A930AAA8706A}" type="pres">
      <dgm:prSet presAssocID="{7AFF133D-ECC9-4C4A-B625-EBA98738C51F}" presName="spacerBetweenCircleAndCallout" presStyleCnt="0">
        <dgm:presLayoutVars/>
      </dgm:prSet>
      <dgm:spPr/>
    </dgm:pt>
    <dgm:pt modelId="{0ADFC466-F3E1-C643-ACF5-DFD4E77E5981}" type="pres">
      <dgm:prSet presAssocID="{E07F8850-1FD6-42C6-A35B-68B9E6558C6D}" presName="node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942DEE-8E79-3F47-820F-025E07430BB9}" type="pres">
      <dgm:prSet presAssocID="{7AFF133D-ECC9-4C4A-B625-EBA98738C51F}" presName="sibTransComposite" presStyleCnt="0"/>
      <dgm:spPr/>
    </dgm:pt>
    <dgm:pt modelId="{5039E289-92E7-5947-BE3B-3C892DFEB493}" type="pres">
      <dgm:prSet presAssocID="{30EF460E-4325-46CB-A2BC-0FB845C21D39}" presName="compositeNode" presStyleCnt="0"/>
      <dgm:spPr/>
    </dgm:pt>
    <dgm:pt modelId="{C4EEC83A-1689-BA4F-886C-8A8930F26504}" type="pres">
      <dgm:prSet presAssocID="{30EF460E-4325-46CB-A2BC-0FB845C21D39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16F2E17-59CE-624D-8082-6F0AF7972067}" type="pres">
      <dgm:prSet presAssocID="{30EF460E-4325-46CB-A2BC-0FB845C21D39}" presName="parSh" presStyleCnt="0"/>
      <dgm:spPr/>
    </dgm:pt>
    <dgm:pt modelId="{89268A49-5112-E248-A985-FF229B2EE1A6}" type="pres">
      <dgm:prSet presAssocID="{30EF460E-4325-46CB-A2BC-0FB845C21D39}" presName="lineNode" presStyleLbl="alignAccFollowNode1" presStyleIdx="3" presStyleCnt="6"/>
      <dgm:spPr/>
    </dgm:pt>
    <dgm:pt modelId="{76BFBE40-2267-7647-A3E5-9BE7E30DD171}" type="pres">
      <dgm:prSet presAssocID="{30EF460E-4325-46CB-A2BC-0FB845C21D39}" presName="lineArrowNode" presStyleLbl="alignAccFollowNode1" presStyleIdx="4" presStyleCnt="6"/>
      <dgm:spPr/>
    </dgm:pt>
    <dgm:pt modelId="{31BEDC67-E2BB-5C42-8B13-B55D9F269BC3}" type="pres">
      <dgm:prSet presAssocID="{E4DAD5E0-5FED-4ED6-A6EA-494B64C864ED}" presName="sibTransNodeCircle" presStyleLbl="alignNode1" presStyleIdx="1" presStyleCnt="2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2025226D-DE76-F649-8882-BC1CA5296907}" type="pres">
      <dgm:prSet presAssocID="{E4DAD5E0-5FED-4ED6-A6EA-494B64C864ED}" presName="spacerBetweenCircleAndCallout" presStyleCnt="0">
        <dgm:presLayoutVars/>
      </dgm:prSet>
      <dgm:spPr/>
    </dgm:pt>
    <dgm:pt modelId="{62154366-40BD-F24B-A651-CAD9D2F4DF59}" type="pres">
      <dgm:prSet presAssocID="{30EF460E-4325-46CB-A2BC-0FB845C21D39}" presName="node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034E5F-2D11-45BD-918C-ED92FBD032EA}" srcId="{2A0CB93F-B639-4B8D-8707-E3909FDFF5DD}" destId="{30EF460E-4325-46CB-A2BC-0FB845C21D39}" srcOrd="1" destOrd="0" parTransId="{6291637F-BF3F-4299-A290-7AC81D1BB1C0}" sibTransId="{E4DAD5E0-5FED-4ED6-A6EA-494B64C864ED}"/>
    <dgm:cxn modelId="{DCAFFDC8-3FD5-4FBD-9BD2-140BE273C008}" srcId="{E07F8850-1FD6-42C6-A35B-68B9E6558C6D}" destId="{0EA38C8D-1070-454B-99F0-72AE14BF2A9B}" srcOrd="0" destOrd="0" parTransId="{BE96BE63-EC49-421E-A6CA-0B43C064E4B9}" sibTransId="{EF1354AF-069F-4D16-99FB-605D1E83996A}"/>
    <dgm:cxn modelId="{B0337CDB-6CFE-5842-970A-28E1C1D0E3D1}" type="presOf" srcId="{7AFF133D-ECC9-4C4A-B625-EBA98738C51F}" destId="{45AA6B30-D7CF-2B46-BA07-CDA0E12B7879}" srcOrd="0" destOrd="0" presId="urn:microsoft.com/office/officeart/2016/7/layout/LinearArrowProcessNumbered"/>
    <dgm:cxn modelId="{E6B336D7-9A2D-D148-A3DB-D49ABFD98A4A}" type="presOf" srcId="{0EA38C8D-1070-454B-99F0-72AE14BF2A9B}" destId="{0ADFC466-F3E1-C643-ACF5-DFD4E77E5981}" srcOrd="0" destOrd="1" presId="urn:microsoft.com/office/officeart/2016/7/layout/LinearArrowProcessNumbered"/>
    <dgm:cxn modelId="{64807A21-586C-47C1-9ACF-7DA0CF601FDE}" srcId="{2A0CB93F-B639-4B8D-8707-E3909FDFF5DD}" destId="{E07F8850-1FD6-42C6-A35B-68B9E6558C6D}" srcOrd="0" destOrd="0" parTransId="{5EE20DE5-FCDC-49E4-B341-7A7E18359F51}" sibTransId="{7AFF133D-ECC9-4C4A-B625-EBA98738C51F}"/>
    <dgm:cxn modelId="{2EDF68B1-6E58-9240-8CC4-71BC3AF3CD63}" type="presOf" srcId="{30EF460E-4325-46CB-A2BC-0FB845C21D39}" destId="{62154366-40BD-F24B-A651-CAD9D2F4DF59}" srcOrd="0" destOrd="0" presId="urn:microsoft.com/office/officeart/2016/7/layout/LinearArrowProcessNumbered"/>
    <dgm:cxn modelId="{8A464D35-672A-4349-86E6-718637F35423}" type="presOf" srcId="{E07F8850-1FD6-42C6-A35B-68B9E6558C6D}" destId="{0ADFC466-F3E1-C643-ACF5-DFD4E77E5981}" srcOrd="0" destOrd="0" presId="urn:microsoft.com/office/officeart/2016/7/layout/LinearArrowProcessNumbered"/>
    <dgm:cxn modelId="{6DED9343-3489-7142-AACD-49DAEB2DB3BA}" type="presOf" srcId="{2A0CB93F-B639-4B8D-8707-E3909FDFF5DD}" destId="{71F401F0-BA12-2244-9333-FFBB029B0E08}" srcOrd="0" destOrd="0" presId="urn:microsoft.com/office/officeart/2016/7/layout/LinearArrowProcessNumbered"/>
    <dgm:cxn modelId="{06956D2A-22BE-0642-A8B2-0F4A7E1A03DB}" type="presOf" srcId="{E4DAD5E0-5FED-4ED6-A6EA-494B64C864ED}" destId="{31BEDC67-E2BB-5C42-8B13-B55D9F269BC3}" srcOrd="0" destOrd="0" presId="urn:microsoft.com/office/officeart/2016/7/layout/LinearArrowProcessNumbered"/>
    <dgm:cxn modelId="{5195C84C-87C6-834D-BD14-AD3CD3CDE718}" type="presParOf" srcId="{71F401F0-BA12-2244-9333-FFBB029B0E08}" destId="{C75C4E61-4485-004C-97B2-BBB97B2C60D5}" srcOrd="0" destOrd="0" presId="urn:microsoft.com/office/officeart/2016/7/layout/LinearArrowProcessNumbered"/>
    <dgm:cxn modelId="{99326C9B-0345-BC47-8684-36AFD1B48934}" type="presParOf" srcId="{C75C4E61-4485-004C-97B2-BBB97B2C60D5}" destId="{561399D6-BCE8-364C-AB39-BC186B00D4F2}" srcOrd="0" destOrd="0" presId="urn:microsoft.com/office/officeart/2016/7/layout/LinearArrowProcessNumbered"/>
    <dgm:cxn modelId="{53AAC28B-5C82-FD43-80EF-7E501A47D45B}" type="presParOf" srcId="{C75C4E61-4485-004C-97B2-BBB97B2C60D5}" destId="{790154BB-C999-1E4D-86E2-67C1C6DFFA3E}" srcOrd="1" destOrd="0" presId="urn:microsoft.com/office/officeart/2016/7/layout/LinearArrowProcessNumbered"/>
    <dgm:cxn modelId="{C925A039-DA4E-584F-90AB-4BE23D566994}" type="presParOf" srcId="{790154BB-C999-1E4D-86E2-67C1C6DFFA3E}" destId="{DA49A45D-D475-3A4E-A40D-29A2D021E745}" srcOrd="0" destOrd="0" presId="urn:microsoft.com/office/officeart/2016/7/layout/LinearArrowProcessNumbered"/>
    <dgm:cxn modelId="{1C3820B1-5A0B-724B-912A-2D445FC6BA35}" type="presParOf" srcId="{790154BB-C999-1E4D-86E2-67C1C6DFFA3E}" destId="{BE1A06B3-F5A1-454E-AA3F-53B3053BB051}" srcOrd="1" destOrd="0" presId="urn:microsoft.com/office/officeart/2016/7/layout/LinearArrowProcessNumbered"/>
    <dgm:cxn modelId="{EE51B730-78A8-E446-BF55-D51295CDF42B}" type="presParOf" srcId="{790154BB-C999-1E4D-86E2-67C1C6DFFA3E}" destId="{45AA6B30-D7CF-2B46-BA07-CDA0E12B7879}" srcOrd="2" destOrd="0" presId="urn:microsoft.com/office/officeart/2016/7/layout/LinearArrowProcessNumbered"/>
    <dgm:cxn modelId="{6143503F-87F0-CE48-80A2-97865ADA6529}" type="presParOf" srcId="{790154BB-C999-1E4D-86E2-67C1C6DFFA3E}" destId="{1A23D457-1BB6-D746-9053-A930AAA8706A}" srcOrd="3" destOrd="0" presId="urn:microsoft.com/office/officeart/2016/7/layout/LinearArrowProcessNumbered"/>
    <dgm:cxn modelId="{74B87C1C-EE71-AF44-A835-78D28663155F}" type="presParOf" srcId="{C75C4E61-4485-004C-97B2-BBB97B2C60D5}" destId="{0ADFC466-F3E1-C643-ACF5-DFD4E77E5981}" srcOrd="2" destOrd="0" presId="urn:microsoft.com/office/officeart/2016/7/layout/LinearArrowProcessNumbered"/>
    <dgm:cxn modelId="{7C970152-30D3-A245-8DDD-42664A5F05D2}" type="presParOf" srcId="{71F401F0-BA12-2244-9333-FFBB029B0E08}" destId="{8E942DEE-8E79-3F47-820F-025E07430BB9}" srcOrd="1" destOrd="0" presId="urn:microsoft.com/office/officeart/2016/7/layout/LinearArrowProcessNumbered"/>
    <dgm:cxn modelId="{360CB4E8-7403-0749-ACE2-B1E794880EEE}" type="presParOf" srcId="{71F401F0-BA12-2244-9333-FFBB029B0E08}" destId="{5039E289-92E7-5947-BE3B-3C892DFEB493}" srcOrd="2" destOrd="0" presId="urn:microsoft.com/office/officeart/2016/7/layout/LinearArrowProcessNumbered"/>
    <dgm:cxn modelId="{ADC1B048-4CB0-3E4B-9AE8-AE649156C2F3}" type="presParOf" srcId="{5039E289-92E7-5947-BE3B-3C892DFEB493}" destId="{C4EEC83A-1689-BA4F-886C-8A8930F26504}" srcOrd="0" destOrd="0" presId="urn:microsoft.com/office/officeart/2016/7/layout/LinearArrowProcessNumbered"/>
    <dgm:cxn modelId="{8E5D2762-AFEE-424B-B358-D65B6E0AD7A5}" type="presParOf" srcId="{5039E289-92E7-5947-BE3B-3C892DFEB493}" destId="{516F2E17-59CE-624D-8082-6F0AF7972067}" srcOrd="1" destOrd="0" presId="urn:microsoft.com/office/officeart/2016/7/layout/LinearArrowProcessNumbered"/>
    <dgm:cxn modelId="{D0002907-3C50-354A-8526-C189F83E95F5}" type="presParOf" srcId="{516F2E17-59CE-624D-8082-6F0AF7972067}" destId="{89268A49-5112-E248-A985-FF229B2EE1A6}" srcOrd="0" destOrd="0" presId="urn:microsoft.com/office/officeart/2016/7/layout/LinearArrowProcessNumbered"/>
    <dgm:cxn modelId="{D412186C-F5C7-DE47-9271-A9D6B7085B01}" type="presParOf" srcId="{516F2E17-59CE-624D-8082-6F0AF7972067}" destId="{76BFBE40-2267-7647-A3E5-9BE7E30DD171}" srcOrd="1" destOrd="0" presId="urn:microsoft.com/office/officeart/2016/7/layout/LinearArrowProcessNumbered"/>
    <dgm:cxn modelId="{C6BB4131-0CC6-FB45-B850-7201DC01B74B}" type="presParOf" srcId="{516F2E17-59CE-624D-8082-6F0AF7972067}" destId="{31BEDC67-E2BB-5C42-8B13-B55D9F269BC3}" srcOrd="2" destOrd="0" presId="urn:microsoft.com/office/officeart/2016/7/layout/LinearArrowProcessNumbered"/>
    <dgm:cxn modelId="{1AD93340-CB85-0142-B2C4-0C780FE4E916}" type="presParOf" srcId="{516F2E17-59CE-624D-8082-6F0AF7972067}" destId="{2025226D-DE76-F649-8882-BC1CA5296907}" srcOrd="3" destOrd="0" presId="urn:microsoft.com/office/officeart/2016/7/layout/LinearArrowProcessNumbered"/>
    <dgm:cxn modelId="{AB7EEF62-766F-B849-8ED3-2F40C1759AB9}" type="presParOf" srcId="{5039E289-92E7-5947-BE3B-3C892DFEB493}" destId="{62154366-40BD-F24B-A651-CAD9D2F4DF59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0BFF7A-572B-4A64-91F3-7CCFEEC8F983}" type="doc">
      <dgm:prSet loTypeId="urn:microsoft.com/office/officeart/2005/8/layout/orgChart1" loCatId="Inbox" qsTypeId="urn:microsoft.com/office/officeart/2005/8/quickstyle/simple5" qsCatId="simple" csTypeId="urn:microsoft.com/office/officeart/2005/8/colors/ColorSchemeForSuggestions" csCatId="other"/>
      <dgm:spPr/>
      <dgm:t>
        <a:bodyPr/>
        <a:lstStyle/>
        <a:p>
          <a:endParaRPr lang="en-US"/>
        </a:p>
      </dgm:t>
    </dgm:pt>
    <dgm:pt modelId="{AA7BE44B-2DF5-406B-8637-1D8D25AC9123}">
      <dgm:prSet/>
      <dgm:spPr/>
      <dgm:t>
        <a:bodyPr/>
        <a:lstStyle/>
        <a:p>
          <a:r>
            <a:rPr lang="en-US"/>
            <a:t>Type IV pili</a:t>
          </a:r>
        </a:p>
      </dgm:t>
    </dgm:pt>
    <dgm:pt modelId="{C3310EA0-AF8A-4F59-A00E-4DA3C22E25DF}" type="parTrans" cxnId="{EEE8DCF3-A86B-4296-88F5-E9088F123664}">
      <dgm:prSet/>
      <dgm:spPr/>
      <dgm:t>
        <a:bodyPr/>
        <a:lstStyle/>
        <a:p>
          <a:endParaRPr lang="en-US"/>
        </a:p>
      </dgm:t>
    </dgm:pt>
    <dgm:pt modelId="{48546C2E-6B3B-488C-AC3C-4F6064710CF7}" type="sibTrans" cxnId="{EEE8DCF3-A86B-4296-88F5-E9088F123664}">
      <dgm:prSet/>
      <dgm:spPr/>
      <dgm:t>
        <a:bodyPr/>
        <a:lstStyle/>
        <a:p>
          <a:endParaRPr lang="en-US"/>
        </a:p>
      </dgm:t>
    </dgm:pt>
    <dgm:pt modelId="{DFE88DE7-5422-4969-9E6D-505F5C499EA9}">
      <dgm:prSet/>
      <dgm:spPr/>
      <dgm:t>
        <a:bodyPr/>
        <a:lstStyle/>
        <a:p>
          <a:r>
            <a:rPr lang="en-US"/>
            <a:t>Locates a point of entry along the epithelial lining due to its twitching motility. </a:t>
          </a:r>
        </a:p>
      </dgm:t>
    </dgm:pt>
    <dgm:pt modelId="{BEE34920-14DE-45B8-95F8-0EAEB2C5A38C}" type="parTrans" cxnId="{7CCF95DA-C183-485E-B721-77342CB48135}">
      <dgm:prSet/>
      <dgm:spPr/>
      <dgm:t>
        <a:bodyPr/>
        <a:lstStyle/>
        <a:p>
          <a:endParaRPr lang="en-US"/>
        </a:p>
      </dgm:t>
    </dgm:pt>
    <dgm:pt modelId="{C0BF198A-72E5-45E4-B081-4D796BD03447}" type="sibTrans" cxnId="{7CCF95DA-C183-485E-B721-77342CB48135}">
      <dgm:prSet/>
      <dgm:spPr/>
      <dgm:t>
        <a:bodyPr/>
        <a:lstStyle/>
        <a:p>
          <a:endParaRPr lang="en-US"/>
        </a:p>
      </dgm:t>
    </dgm:pt>
    <dgm:pt modelId="{F60F3F08-2A82-4E4A-96EC-45279E521B55}">
      <dgm:prSet/>
      <dgm:spPr/>
      <dgm:t>
        <a:bodyPr/>
        <a:lstStyle/>
        <a:p>
          <a:r>
            <a:rPr lang="en-US"/>
            <a:t>Twitching motility is the product of a pilus component known as </a:t>
          </a:r>
          <a:r>
            <a:rPr lang="en-US" b="1" u="sng"/>
            <a:t>PilT</a:t>
          </a:r>
          <a:r>
            <a:rPr lang="en-US"/>
            <a:t>. </a:t>
          </a:r>
        </a:p>
      </dgm:t>
    </dgm:pt>
    <dgm:pt modelId="{DF163B12-0974-4553-9826-3005A5852D13}" type="parTrans" cxnId="{7DCB8CA8-79AA-4414-85A3-C0405840A6B8}">
      <dgm:prSet/>
      <dgm:spPr/>
      <dgm:t>
        <a:bodyPr/>
        <a:lstStyle/>
        <a:p>
          <a:endParaRPr lang="en-US"/>
        </a:p>
      </dgm:t>
    </dgm:pt>
    <dgm:pt modelId="{9337A701-71C8-4271-8074-D20E5E1A6465}" type="sibTrans" cxnId="{7DCB8CA8-79AA-4414-85A3-C0405840A6B8}">
      <dgm:prSet/>
      <dgm:spPr/>
      <dgm:t>
        <a:bodyPr/>
        <a:lstStyle/>
        <a:p>
          <a:endParaRPr lang="en-US"/>
        </a:p>
      </dgm:t>
    </dgm:pt>
    <dgm:pt modelId="{879B4637-2EAF-41A6-9F51-8DAB08F577BF}">
      <dgm:prSet/>
      <dgm:spPr/>
      <dgm:t>
        <a:bodyPr/>
        <a:lstStyle/>
        <a:p>
          <a:r>
            <a:rPr lang="en-US" b="1" u="sng"/>
            <a:t>PilT </a:t>
          </a:r>
          <a:endParaRPr lang="en-US"/>
        </a:p>
      </dgm:t>
    </dgm:pt>
    <dgm:pt modelId="{E65B494A-CB67-444A-A999-7B3D62BFF57C}" type="parTrans" cxnId="{CF479602-BBC8-4B0E-B975-A0ACCEA044C5}">
      <dgm:prSet/>
      <dgm:spPr/>
      <dgm:t>
        <a:bodyPr/>
        <a:lstStyle/>
        <a:p>
          <a:endParaRPr lang="en-US"/>
        </a:p>
      </dgm:t>
    </dgm:pt>
    <dgm:pt modelId="{E3BAC8CC-A7EA-4EEE-977C-0A9A86F0D37F}" type="sibTrans" cxnId="{CF479602-BBC8-4B0E-B975-A0ACCEA044C5}">
      <dgm:prSet/>
      <dgm:spPr/>
      <dgm:t>
        <a:bodyPr/>
        <a:lstStyle/>
        <a:p>
          <a:endParaRPr lang="en-US"/>
        </a:p>
      </dgm:t>
    </dgm:pt>
    <dgm:pt modelId="{E8253E2C-40A5-401E-AFB0-2B9AB1D40AB2}">
      <dgm:prSet/>
      <dgm:spPr/>
      <dgm:t>
        <a:bodyPr/>
        <a:lstStyle/>
        <a:p>
          <a:r>
            <a:rPr lang="en-US"/>
            <a:t>A motor molecule, which stimulates pilus retraction and generates a strong molecular force. </a:t>
          </a:r>
        </a:p>
      </dgm:t>
    </dgm:pt>
    <dgm:pt modelId="{FB0DBF20-06F8-4E7C-BF62-1061FEE7C5CF}" type="parTrans" cxnId="{B5C0568F-3006-48DD-8FCB-95B60EFD2684}">
      <dgm:prSet/>
      <dgm:spPr/>
      <dgm:t>
        <a:bodyPr/>
        <a:lstStyle/>
        <a:p>
          <a:endParaRPr lang="en-US"/>
        </a:p>
      </dgm:t>
    </dgm:pt>
    <dgm:pt modelId="{BC445F05-FDDF-461A-B089-9328FA4C84EA}" type="sibTrans" cxnId="{B5C0568F-3006-48DD-8FCB-95B60EFD2684}">
      <dgm:prSet/>
      <dgm:spPr/>
      <dgm:t>
        <a:bodyPr/>
        <a:lstStyle/>
        <a:p>
          <a:endParaRPr lang="en-US"/>
        </a:p>
      </dgm:t>
    </dgm:pt>
    <dgm:pt modelId="{9B65AB08-265E-49C8-A22E-483E01910188}">
      <dgm:prSet/>
      <dgm:spPr/>
      <dgm:t>
        <a:bodyPr/>
        <a:lstStyle/>
        <a:p>
          <a:r>
            <a:rPr lang="en-US"/>
            <a:t>This twitching motility allows N. meningitidis to search for the perfect point of entry. </a:t>
          </a:r>
        </a:p>
      </dgm:t>
    </dgm:pt>
    <dgm:pt modelId="{7D76BE0B-C856-47DF-8E08-82378B1A6AFC}" type="parTrans" cxnId="{62155C2D-A7A0-4EA9-9408-988E839494A8}">
      <dgm:prSet/>
      <dgm:spPr/>
      <dgm:t>
        <a:bodyPr/>
        <a:lstStyle/>
        <a:p>
          <a:endParaRPr lang="en-US"/>
        </a:p>
      </dgm:t>
    </dgm:pt>
    <dgm:pt modelId="{D7496334-855B-448C-91A1-B965B36009CC}" type="sibTrans" cxnId="{62155C2D-A7A0-4EA9-9408-988E839494A8}">
      <dgm:prSet/>
      <dgm:spPr/>
      <dgm:t>
        <a:bodyPr/>
        <a:lstStyle/>
        <a:p>
          <a:endParaRPr lang="en-US"/>
        </a:p>
      </dgm:t>
    </dgm:pt>
    <dgm:pt modelId="{8977AA38-8323-4D45-8D06-31DDB0374606}">
      <dgm:prSet/>
      <dgm:spPr/>
      <dgm:t>
        <a:bodyPr/>
        <a:lstStyle/>
        <a:p>
          <a:r>
            <a:rPr lang="en-US"/>
            <a:t>The strong force has the added potential to punch a hole in the host membrane following initial adhesion. </a:t>
          </a:r>
        </a:p>
      </dgm:t>
    </dgm:pt>
    <dgm:pt modelId="{E25D7237-2FC4-4331-8050-DD14B3112BD8}" type="parTrans" cxnId="{7B7CD06D-5CAE-4D0D-ADC0-C0A54ED5E25D}">
      <dgm:prSet/>
      <dgm:spPr/>
      <dgm:t>
        <a:bodyPr/>
        <a:lstStyle/>
        <a:p>
          <a:endParaRPr lang="en-US"/>
        </a:p>
      </dgm:t>
    </dgm:pt>
    <dgm:pt modelId="{CD52313D-74B1-41AD-94BD-BDE7914448D8}" type="sibTrans" cxnId="{7B7CD06D-5CAE-4D0D-ADC0-C0A54ED5E25D}">
      <dgm:prSet/>
      <dgm:spPr/>
      <dgm:t>
        <a:bodyPr/>
        <a:lstStyle/>
        <a:p>
          <a:endParaRPr lang="en-US"/>
        </a:p>
      </dgm:t>
    </dgm:pt>
    <dgm:pt modelId="{8B84DDB4-84F6-4840-BB2D-7DB636E05467}" type="pres">
      <dgm:prSet presAssocID="{500BFF7A-572B-4A64-91F3-7CCFEEC8F98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9321DCF-8B83-C24C-94FB-BCD1DC9952D8}" type="pres">
      <dgm:prSet presAssocID="{AA7BE44B-2DF5-406B-8637-1D8D25AC9123}" presName="hierRoot1" presStyleCnt="0">
        <dgm:presLayoutVars>
          <dgm:hierBranch val="init"/>
        </dgm:presLayoutVars>
      </dgm:prSet>
      <dgm:spPr/>
    </dgm:pt>
    <dgm:pt modelId="{8EB971BD-0E47-FA46-956F-D5AAB5F4A857}" type="pres">
      <dgm:prSet presAssocID="{AA7BE44B-2DF5-406B-8637-1D8D25AC9123}" presName="rootComposite1" presStyleCnt="0"/>
      <dgm:spPr/>
    </dgm:pt>
    <dgm:pt modelId="{5402CAEF-5ED4-C843-AF27-BB1C38CAAF58}" type="pres">
      <dgm:prSet presAssocID="{AA7BE44B-2DF5-406B-8637-1D8D25AC9123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9792888-469F-B24D-AE20-29A9B430744F}" type="pres">
      <dgm:prSet presAssocID="{AA7BE44B-2DF5-406B-8637-1D8D25AC912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513E4E1-29BC-9246-94F5-736CBE561B24}" type="pres">
      <dgm:prSet presAssocID="{AA7BE44B-2DF5-406B-8637-1D8D25AC9123}" presName="hierChild2" presStyleCnt="0"/>
      <dgm:spPr/>
    </dgm:pt>
    <dgm:pt modelId="{04407CCE-C9B9-F84E-ABE9-0431A74483AD}" type="pres">
      <dgm:prSet presAssocID="{BEE34920-14DE-45B8-95F8-0EAEB2C5A38C}" presName="Name37" presStyleLbl="parChTrans1D2" presStyleIdx="0" presStyleCnt="4"/>
      <dgm:spPr/>
      <dgm:t>
        <a:bodyPr/>
        <a:lstStyle/>
        <a:p>
          <a:endParaRPr lang="en-US"/>
        </a:p>
      </dgm:t>
    </dgm:pt>
    <dgm:pt modelId="{C4F1CE30-BA8B-9942-BD80-9FA83E2AFBBF}" type="pres">
      <dgm:prSet presAssocID="{DFE88DE7-5422-4969-9E6D-505F5C499EA9}" presName="hierRoot2" presStyleCnt="0">
        <dgm:presLayoutVars>
          <dgm:hierBranch val="init"/>
        </dgm:presLayoutVars>
      </dgm:prSet>
      <dgm:spPr/>
    </dgm:pt>
    <dgm:pt modelId="{2029372D-2EB8-9942-9F0C-BE026953D292}" type="pres">
      <dgm:prSet presAssocID="{DFE88DE7-5422-4969-9E6D-505F5C499EA9}" presName="rootComposite" presStyleCnt="0"/>
      <dgm:spPr/>
    </dgm:pt>
    <dgm:pt modelId="{41E02CF1-0006-F14A-B698-AFEB3582F859}" type="pres">
      <dgm:prSet presAssocID="{DFE88DE7-5422-4969-9E6D-505F5C499EA9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455798-C44C-E648-AC0A-3C12B641C2D4}" type="pres">
      <dgm:prSet presAssocID="{DFE88DE7-5422-4969-9E6D-505F5C499EA9}" presName="rootConnector" presStyleLbl="node2" presStyleIdx="0" presStyleCnt="4"/>
      <dgm:spPr/>
      <dgm:t>
        <a:bodyPr/>
        <a:lstStyle/>
        <a:p>
          <a:endParaRPr lang="en-US"/>
        </a:p>
      </dgm:t>
    </dgm:pt>
    <dgm:pt modelId="{1FA5E5F9-8639-C841-9E37-EF7894453313}" type="pres">
      <dgm:prSet presAssocID="{DFE88DE7-5422-4969-9E6D-505F5C499EA9}" presName="hierChild4" presStyleCnt="0"/>
      <dgm:spPr/>
    </dgm:pt>
    <dgm:pt modelId="{66F6704C-7DB0-3346-9117-C9A722AE27B8}" type="pres">
      <dgm:prSet presAssocID="{DFE88DE7-5422-4969-9E6D-505F5C499EA9}" presName="hierChild5" presStyleCnt="0"/>
      <dgm:spPr/>
    </dgm:pt>
    <dgm:pt modelId="{A4116A3A-79DC-8347-8F59-A6840D9BDA79}" type="pres">
      <dgm:prSet presAssocID="{DF163B12-0974-4553-9826-3005A5852D13}" presName="Name37" presStyleLbl="parChTrans1D2" presStyleIdx="1" presStyleCnt="4"/>
      <dgm:spPr/>
      <dgm:t>
        <a:bodyPr/>
        <a:lstStyle/>
        <a:p>
          <a:endParaRPr lang="en-US"/>
        </a:p>
      </dgm:t>
    </dgm:pt>
    <dgm:pt modelId="{4274079E-9EB1-C04C-8AB1-75AE4E3CE9FE}" type="pres">
      <dgm:prSet presAssocID="{F60F3F08-2A82-4E4A-96EC-45279E521B55}" presName="hierRoot2" presStyleCnt="0">
        <dgm:presLayoutVars>
          <dgm:hierBranch val="init"/>
        </dgm:presLayoutVars>
      </dgm:prSet>
      <dgm:spPr/>
    </dgm:pt>
    <dgm:pt modelId="{A1547F5D-E1A9-0846-B103-73C0E26F59BC}" type="pres">
      <dgm:prSet presAssocID="{F60F3F08-2A82-4E4A-96EC-45279E521B55}" presName="rootComposite" presStyleCnt="0"/>
      <dgm:spPr/>
    </dgm:pt>
    <dgm:pt modelId="{4FF85B90-48E8-334C-AF1D-3CD23A46E02F}" type="pres">
      <dgm:prSet presAssocID="{F60F3F08-2A82-4E4A-96EC-45279E521B55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31D45A-8647-1B42-B775-1E447FB9E1F3}" type="pres">
      <dgm:prSet presAssocID="{F60F3F08-2A82-4E4A-96EC-45279E521B55}" presName="rootConnector" presStyleLbl="node2" presStyleIdx="1" presStyleCnt="4"/>
      <dgm:spPr/>
      <dgm:t>
        <a:bodyPr/>
        <a:lstStyle/>
        <a:p>
          <a:endParaRPr lang="en-US"/>
        </a:p>
      </dgm:t>
    </dgm:pt>
    <dgm:pt modelId="{3DA8AF2E-8202-2F48-8269-2A07FB9FC061}" type="pres">
      <dgm:prSet presAssocID="{F60F3F08-2A82-4E4A-96EC-45279E521B55}" presName="hierChild4" presStyleCnt="0"/>
      <dgm:spPr/>
    </dgm:pt>
    <dgm:pt modelId="{42076228-C163-4944-A763-CE9964DCB9DC}" type="pres">
      <dgm:prSet presAssocID="{F60F3F08-2A82-4E4A-96EC-45279E521B55}" presName="hierChild5" presStyleCnt="0"/>
      <dgm:spPr/>
    </dgm:pt>
    <dgm:pt modelId="{CEAC6DDE-AA5D-B040-B942-03FA75054767}" type="pres">
      <dgm:prSet presAssocID="{AA7BE44B-2DF5-406B-8637-1D8D25AC9123}" presName="hierChild3" presStyleCnt="0"/>
      <dgm:spPr/>
    </dgm:pt>
    <dgm:pt modelId="{D9054B36-3E3C-634C-BCC8-BFE33F42C15D}" type="pres">
      <dgm:prSet presAssocID="{879B4637-2EAF-41A6-9F51-8DAB08F577BF}" presName="hierRoot1" presStyleCnt="0">
        <dgm:presLayoutVars>
          <dgm:hierBranch val="init"/>
        </dgm:presLayoutVars>
      </dgm:prSet>
      <dgm:spPr/>
    </dgm:pt>
    <dgm:pt modelId="{F524F619-74E7-8844-979D-31F1AA862590}" type="pres">
      <dgm:prSet presAssocID="{879B4637-2EAF-41A6-9F51-8DAB08F577BF}" presName="rootComposite1" presStyleCnt="0"/>
      <dgm:spPr/>
    </dgm:pt>
    <dgm:pt modelId="{96337B38-6F90-8E43-9F45-D50E0552D9DC}" type="pres">
      <dgm:prSet presAssocID="{879B4637-2EAF-41A6-9F51-8DAB08F577BF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D33CE6-4AD6-2743-8880-7C8739933CD0}" type="pres">
      <dgm:prSet presAssocID="{879B4637-2EAF-41A6-9F51-8DAB08F577B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487F286-D3CF-3E42-953E-BFCC04C6F022}" type="pres">
      <dgm:prSet presAssocID="{879B4637-2EAF-41A6-9F51-8DAB08F577BF}" presName="hierChild2" presStyleCnt="0"/>
      <dgm:spPr/>
    </dgm:pt>
    <dgm:pt modelId="{72D7857D-8E83-B247-A8F3-DC3045EAADFC}" type="pres">
      <dgm:prSet presAssocID="{FB0DBF20-06F8-4E7C-BF62-1061FEE7C5CF}" presName="Name37" presStyleLbl="parChTrans1D2" presStyleIdx="2" presStyleCnt="4"/>
      <dgm:spPr/>
      <dgm:t>
        <a:bodyPr/>
        <a:lstStyle/>
        <a:p>
          <a:endParaRPr lang="en-US"/>
        </a:p>
      </dgm:t>
    </dgm:pt>
    <dgm:pt modelId="{5553EA96-CB6B-904F-970E-2894704DEC5E}" type="pres">
      <dgm:prSet presAssocID="{E8253E2C-40A5-401E-AFB0-2B9AB1D40AB2}" presName="hierRoot2" presStyleCnt="0">
        <dgm:presLayoutVars>
          <dgm:hierBranch val="init"/>
        </dgm:presLayoutVars>
      </dgm:prSet>
      <dgm:spPr/>
    </dgm:pt>
    <dgm:pt modelId="{FF471340-7BA8-DC4F-9E60-E761505C229E}" type="pres">
      <dgm:prSet presAssocID="{E8253E2C-40A5-401E-AFB0-2B9AB1D40AB2}" presName="rootComposite" presStyleCnt="0"/>
      <dgm:spPr/>
    </dgm:pt>
    <dgm:pt modelId="{35444A83-4702-5B41-ADDD-BC5935F7FD2A}" type="pres">
      <dgm:prSet presAssocID="{E8253E2C-40A5-401E-AFB0-2B9AB1D40AB2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4FCA8C-4202-604A-A45A-D77B4486951C}" type="pres">
      <dgm:prSet presAssocID="{E8253E2C-40A5-401E-AFB0-2B9AB1D40AB2}" presName="rootConnector" presStyleLbl="node2" presStyleIdx="2" presStyleCnt="4"/>
      <dgm:spPr/>
      <dgm:t>
        <a:bodyPr/>
        <a:lstStyle/>
        <a:p>
          <a:endParaRPr lang="en-US"/>
        </a:p>
      </dgm:t>
    </dgm:pt>
    <dgm:pt modelId="{5F9C925A-176F-2B48-BD18-ABF202B61C62}" type="pres">
      <dgm:prSet presAssocID="{E8253E2C-40A5-401E-AFB0-2B9AB1D40AB2}" presName="hierChild4" presStyleCnt="0"/>
      <dgm:spPr/>
    </dgm:pt>
    <dgm:pt modelId="{95BFBEE1-BF1B-4842-B192-6564E8F00F18}" type="pres">
      <dgm:prSet presAssocID="{E8253E2C-40A5-401E-AFB0-2B9AB1D40AB2}" presName="hierChild5" presStyleCnt="0"/>
      <dgm:spPr/>
    </dgm:pt>
    <dgm:pt modelId="{03E1E15A-0939-B847-941B-3F7FE65ECFDD}" type="pres">
      <dgm:prSet presAssocID="{7D76BE0B-C856-47DF-8E08-82378B1A6AFC}" presName="Name37" presStyleLbl="parChTrans1D2" presStyleIdx="3" presStyleCnt="4"/>
      <dgm:spPr/>
      <dgm:t>
        <a:bodyPr/>
        <a:lstStyle/>
        <a:p>
          <a:endParaRPr lang="en-US"/>
        </a:p>
      </dgm:t>
    </dgm:pt>
    <dgm:pt modelId="{DF3759AC-24B0-6341-8EB0-2F8C38E2717E}" type="pres">
      <dgm:prSet presAssocID="{9B65AB08-265E-49C8-A22E-483E01910188}" presName="hierRoot2" presStyleCnt="0">
        <dgm:presLayoutVars>
          <dgm:hierBranch val="init"/>
        </dgm:presLayoutVars>
      </dgm:prSet>
      <dgm:spPr/>
    </dgm:pt>
    <dgm:pt modelId="{720D7DCC-DC5F-DE4A-B73F-9F54E476C9D6}" type="pres">
      <dgm:prSet presAssocID="{9B65AB08-265E-49C8-A22E-483E01910188}" presName="rootComposite" presStyleCnt="0"/>
      <dgm:spPr/>
    </dgm:pt>
    <dgm:pt modelId="{3684977B-09B2-A647-9206-DBB5D6D6819A}" type="pres">
      <dgm:prSet presAssocID="{9B65AB08-265E-49C8-A22E-483E01910188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B69C00-44A0-2E4A-AD5B-25163AEA4452}" type="pres">
      <dgm:prSet presAssocID="{9B65AB08-265E-49C8-A22E-483E01910188}" presName="rootConnector" presStyleLbl="node2" presStyleIdx="3" presStyleCnt="4"/>
      <dgm:spPr/>
      <dgm:t>
        <a:bodyPr/>
        <a:lstStyle/>
        <a:p>
          <a:endParaRPr lang="en-US"/>
        </a:p>
      </dgm:t>
    </dgm:pt>
    <dgm:pt modelId="{BBDB8F0F-9F9D-1548-8991-BAB0E0FBB738}" type="pres">
      <dgm:prSet presAssocID="{9B65AB08-265E-49C8-A22E-483E01910188}" presName="hierChild4" presStyleCnt="0"/>
      <dgm:spPr/>
    </dgm:pt>
    <dgm:pt modelId="{7FD16816-CC20-1B47-AC10-2E77C5A89E97}" type="pres">
      <dgm:prSet presAssocID="{E25D7237-2FC4-4331-8050-DD14B3112BD8}" presName="Name37" presStyleLbl="parChTrans1D3" presStyleIdx="0" presStyleCnt="1"/>
      <dgm:spPr/>
      <dgm:t>
        <a:bodyPr/>
        <a:lstStyle/>
        <a:p>
          <a:endParaRPr lang="en-US"/>
        </a:p>
      </dgm:t>
    </dgm:pt>
    <dgm:pt modelId="{26B11350-51AC-D847-A2D9-B1AF736C11A0}" type="pres">
      <dgm:prSet presAssocID="{8977AA38-8323-4D45-8D06-31DDB0374606}" presName="hierRoot2" presStyleCnt="0">
        <dgm:presLayoutVars>
          <dgm:hierBranch val="init"/>
        </dgm:presLayoutVars>
      </dgm:prSet>
      <dgm:spPr/>
    </dgm:pt>
    <dgm:pt modelId="{3A273D54-90F1-1946-96CD-3979424D7ACB}" type="pres">
      <dgm:prSet presAssocID="{8977AA38-8323-4D45-8D06-31DDB0374606}" presName="rootComposite" presStyleCnt="0"/>
      <dgm:spPr/>
    </dgm:pt>
    <dgm:pt modelId="{5D2E0459-0BD8-F14F-A156-87D3DE37CE68}" type="pres">
      <dgm:prSet presAssocID="{8977AA38-8323-4D45-8D06-31DDB0374606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50D3FA-B32B-8B4B-A081-D8AFB9C70C49}" type="pres">
      <dgm:prSet presAssocID="{8977AA38-8323-4D45-8D06-31DDB0374606}" presName="rootConnector" presStyleLbl="node3" presStyleIdx="0" presStyleCnt="1"/>
      <dgm:spPr/>
      <dgm:t>
        <a:bodyPr/>
        <a:lstStyle/>
        <a:p>
          <a:endParaRPr lang="en-US"/>
        </a:p>
      </dgm:t>
    </dgm:pt>
    <dgm:pt modelId="{AEE13DC1-5C1A-5842-981F-D7B3EB799794}" type="pres">
      <dgm:prSet presAssocID="{8977AA38-8323-4D45-8D06-31DDB0374606}" presName="hierChild4" presStyleCnt="0"/>
      <dgm:spPr/>
    </dgm:pt>
    <dgm:pt modelId="{8B258B39-E056-2442-80A2-4235E1579DE3}" type="pres">
      <dgm:prSet presAssocID="{8977AA38-8323-4D45-8D06-31DDB0374606}" presName="hierChild5" presStyleCnt="0"/>
      <dgm:spPr/>
    </dgm:pt>
    <dgm:pt modelId="{2F868E6C-100C-2045-8A32-1B569CB08D55}" type="pres">
      <dgm:prSet presAssocID="{9B65AB08-265E-49C8-A22E-483E01910188}" presName="hierChild5" presStyleCnt="0"/>
      <dgm:spPr/>
    </dgm:pt>
    <dgm:pt modelId="{C6221D86-593F-9B49-A763-36D80353AB0D}" type="pres">
      <dgm:prSet presAssocID="{879B4637-2EAF-41A6-9F51-8DAB08F577BF}" presName="hierChild3" presStyleCnt="0"/>
      <dgm:spPr/>
    </dgm:pt>
  </dgm:ptLst>
  <dgm:cxnLst>
    <dgm:cxn modelId="{62155C2D-A7A0-4EA9-9408-988E839494A8}" srcId="{879B4637-2EAF-41A6-9F51-8DAB08F577BF}" destId="{9B65AB08-265E-49C8-A22E-483E01910188}" srcOrd="1" destOrd="0" parTransId="{7D76BE0B-C856-47DF-8E08-82378B1A6AFC}" sibTransId="{D7496334-855B-448C-91A1-B965B36009CC}"/>
    <dgm:cxn modelId="{9EF7A085-D00A-984B-96F5-CEA637EE4885}" type="presOf" srcId="{879B4637-2EAF-41A6-9F51-8DAB08F577BF}" destId="{96337B38-6F90-8E43-9F45-D50E0552D9DC}" srcOrd="0" destOrd="0" presId="urn:microsoft.com/office/officeart/2005/8/layout/orgChart1"/>
    <dgm:cxn modelId="{7CCF95DA-C183-485E-B721-77342CB48135}" srcId="{AA7BE44B-2DF5-406B-8637-1D8D25AC9123}" destId="{DFE88DE7-5422-4969-9E6D-505F5C499EA9}" srcOrd="0" destOrd="0" parTransId="{BEE34920-14DE-45B8-95F8-0EAEB2C5A38C}" sibTransId="{C0BF198A-72E5-45E4-B081-4D796BD03447}"/>
    <dgm:cxn modelId="{D51BF8E0-8B0C-384B-9FB9-7FDF04EDAE3F}" type="presOf" srcId="{F60F3F08-2A82-4E4A-96EC-45279E521B55}" destId="{F731D45A-8647-1B42-B775-1E447FB9E1F3}" srcOrd="1" destOrd="0" presId="urn:microsoft.com/office/officeart/2005/8/layout/orgChart1"/>
    <dgm:cxn modelId="{0B88D1A2-A85D-784B-B12C-622A154486ED}" type="presOf" srcId="{F60F3F08-2A82-4E4A-96EC-45279E521B55}" destId="{4FF85B90-48E8-334C-AF1D-3CD23A46E02F}" srcOrd="0" destOrd="0" presId="urn:microsoft.com/office/officeart/2005/8/layout/orgChart1"/>
    <dgm:cxn modelId="{7424A6C5-99E9-8344-9E81-3EA50376553B}" type="presOf" srcId="{AA7BE44B-2DF5-406B-8637-1D8D25AC9123}" destId="{5402CAEF-5ED4-C843-AF27-BB1C38CAAF58}" srcOrd="0" destOrd="0" presId="urn:microsoft.com/office/officeart/2005/8/layout/orgChart1"/>
    <dgm:cxn modelId="{EEE8DCF3-A86B-4296-88F5-E9088F123664}" srcId="{500BFF7A-572B-4A64-91F3-7CCFEEC8F983}" destId="{AA7BE44B-2DF5-406B-8637-1D8D25AC9123}" srcOrd="0" destOrd="0" parTransId="{C3310EA0-AF8A-4F59-A00E-4DA3C22E25DF}" sibTransId="{48546C2E-6B3B-488C-AC3C-4F6064710CF7}"/>
    <dgm:cxn modelId="{E2864C92-2FB4-9642-B24C-1C20FFDD1F30}" type="presOf" srcId="{8977AA38-8323-4D45-8D06-31DDB0374606}" destId="{3850D3FA-B32B-8B4B-A081-D8AFB9C70C49}" srcOrd="1" destOrd="0" presId="urn:microsoft.com/office/officeart/2005/8/layout/orgChart1"/>
    <dgm:cxn modelId="{C11B5C48-2DAF-9E4D-8D04-29F58910CAAF}" type="presOf" srcId="{DF163B12-0974-4553-9826-3005A5852D13}" destId="{A4116A3A-79DC-8347-8F59-A6840D9BDA79}" srcOrd="0" destOrd="0" presId="urn:microsoft.com/office/officeart/2005/8/layout/orgChart1"/>
    <dgm:cxn modelId="{A50546A3-D45A-A341-B5E4-B5DFD223B4AD}" type="presOf" srcId="{9B65AB08-265E-49C8-A22E-483E01910188}" destId="{3684977B-09B2-A647-9206-DBB5D6D6819A}" srcOrd="0" destOrd="0" presId="urn:microsoft.com/office/officeart/2005/8/layout/orgChart1"/>
    <dgm:cxn modelId="{004D7352-333E-3E48-8BE6-E1596A77F30F}" type="presOf" srcId="{500BFF7A-572B-4A64-91F3-7CCFEEC8F983}" destId="{8B84DDB4-84F6-4840-BB2D-7DB636E05467}" srcOrd="0" destOrd="0" presId="urn:microsoft.com/office/officeart/2005/8/layout/orgChart1"/>
    <dgm:cxn modelId="{7B7CD06D-5CAE-4D0D-ADC0-C0A54ED5E25D}" srcId="{9B65AB08-265E-49C8-A22E-483E01910188}" destId="{8977AA38-8323-4D45-8D06-31DDB0374606}" srcOrd="0" destOrd="0" parTransId="{E25D7237-2FC4-4331-8050-DD14B3112BD8}" sibTransId="{CD52313D-74B1-41AD-94BD-BDE7914448D8}"/>
    <dgm:cxn modelId="{3D350B90-483B-274F-ABD4-89123A41FC8C}" type="presOf" srcId="{FB0DBF20-06F8-4E7C-BF62-1061FEE7C5CF}" destId="{72D7857D-8E83-B247-A8F3-DC3045EAADFC}" srcOrd="0" destOrd="0" presId="urn:microsoft.com/office/officeart/2005/8/layout/orgChart1"/>
    <dgm:cxn modelId="{CF479602-BBC8-4B0E-B975-A0ACCEA044C5}" srcId="{500BFF7A-572B-4A64-91F3-7CCFEEC8F983}" destId="{879B4637-2EAF-41A6-9F51-8DAB08F577BF}" srcOrd="1" destOrd="0" parTransId="{E65B494A-CB67-444A-A999-7B3D62BFF57C}" sibTransId="{E3BAC8CC-A7EA-4EEE-977C-0A9A86F0D37F}"/>
    <dgm:cxn modelId="{F56054E8-6B6C-CB41-8741-71574ECFE4C1}" type="presOf" srcId="{BEE34920-14DE-45B8-95F8-0EAEB2C5A38C}" destId="{04407CCE-C9B9-F84E-ABE9-0431A74483AD}" srcOrd="0" destOrd="0" presId="urn:microsoft.com/office/officeart/2005/8/layout/orgChart1"/>
    <dgm:cxn modelId="{99E4A6B2-758A-4E41-A9D6-F2AE2677DB73}" type="presOf" srcId="{8977AA38-8323-4D45-8D06-31DDB0374606}" destId="{5D2E0459-0BD8-F14F-A156-87D3DE37CE68}" srcOrd="0" destOrd="0" presId="urn:microsoft.com/office/officeart/2005/8/layout/orgChart1"/>
    <dgm:cxn modelId="{7DCB8CA8-79AA-4414-85A3-C0405840A6B8}" srcId="{AA7BE44B-2DF5-406B-8637-1D8D25AC9123}" destId="{F60F3F08-2A82-4E4A-96EC-45279E521B55}" srcOrd="1" destOrd="0" parTransId="{DF163B12-0974-4553-9826-3005A5852D13}" sibTransId="{9337A701-71C8-4271-8074-D20E5E1A6465}"/>
    <dgm:cxn modelId="{CC0493E2-69FC-374F-9D4C-56563400E5E4}" type="presOf" srcId="{7D76BE0B-C856-47DF-8E08-82378B1A6AFC}" destId="{03E1E15A-0939-B847-941B-3F7FE65ECFDD}" srcOrd="0" destOrd="0" presId="urn:microsoft.com/office/officeart/2005/8/layout/orgChart1"/>
    <dgm:cxn modelId="{ACF0E0FF-5B8D-7445-9214-02AFA95899EA}" type="presOf" srcId="{DFE88DE7-5422-4969-9E6D-505F5C499EA9}" destId="{CB455798-C44C-E648-AC0A-3C12B641C2D4}" srcOrd="1" destOrd="0" presId="urn:microsoft.com/office/officeart/2005/8/layout/orgChart1"/>
    <dgm:cxn modelId="{6E926060-D664-8C4A-8085-A1C79B5DC2D0}" type="presOf" srcId="{9B65AB08-265E-49C8-A22E-483E01910188}" destId="{1AB69C00-44A0-2E4A-AD5B-25163AEA4452}" srcOrd="1" destOrd="0" presId="urn:microsoft.com/office/officeart/2005/8/layout/orgChart1"/>
    <dgm:cxn modelId="{AC0A9DAA-895F-5944-BB77-0C31F178BB57}" type="presOf" srcId="{879B4637-2EAF-41A6-9F51-8DAB08F577BF}" destId="{48D33CE6-4AD6-2743-8880-7C8739933CD0}" srcOrd="1" destOrd="0" presId="urn:microsoft.com/office/officeart/2005/8/layout/orgChart1"/>
    <dgm:cxn modelId="{B5C0568F-3006-48DD-8FCB-95B60EFD2684}" srcId="{879B4637-2EAF-41A6-9F51-8DAB08F577BF}" destId="{E8253E2C-40A5-401E-AFB0-2B9AB1D40AB2}" srcOrd="0" destOrd="0" parTransId="{FB0DBF20-06F8-4E7C-BF62-1061FEE7C5CF}" sibTransId="{BC445F05-FDDF-461A-B089-9328FA4C84EA}"/>
    <dgm:cxn modelId="{6CF86158-660E-F944-8ED1-BCBA974D3793}" type="presOf" srcId="{E8253E2C-40A5-401E-AFB0-2B9AB1D40AB2}" destId="{35444A83-4702-5B41-ADDD-BC5935F7FD2A}" srcOrd="0" destOrd="0" presId="urn:microsoft.com/office/officeart/2005/8/layout/orgChart1"/>
    <dgm:cxn modelId="{A528017F-D946-D644-93BF-607BADD6DFD9}" type="presOf" srcId="{E8253E2C-40A5-401E-AFB0-2B9AB1D40AB2}" destId="{2B4FCA8C-4202-604A-A45A-D77B4486951C}" srcOrd="1" destOrd="0" presId="urn:microsoft.com/office/officeart/2005/8/layout/orgChart1"/>
    <dgm:cxn modelId="{CAE949CF-C838-DC47-B3DB-83C917CA0BF5}" type="presOf" srcId="{E25D7237-2FC4-4331-8050-DD14B3112BD8}" destId="{7FD16816-CC20-1B47-AC10-2E77C5A89E97}" srcOrd="0" destOrd="0" presId="urn:microsoft.com/office/officeart/2005/8/layout/orgChart1"/>
    <dgm:cxn modelId="{CA3AD50A-ED59-914F-B636-98D98B8AE045}" type="presOf" srcId="{DFE88DE7-5422-4969-9E6D-505F5C499EA9}" destId="{41E02CF1-0006-F14A-B698-AFEB3582F859}" srcOrd="0" destOrd="0" presId="urn:microsoft.com/office/officeart/2005/8/layout/orgChart1"/>
    <dgm:cxn modelId="{6F3E8AD8-78A6-1C47-B1F2-7BDAD4C7BBCB}" type="presOf" srcId="{AA7BE44B-2DF5-406B-8637-1D8D25AC9123}" destId="{59792888-469F-B24D-AE20-29A9B430744F}" srcOrd="1" destOrd="0" presId="urn:microsoft.com/office/officeart/2005/8/layout/orgChart1"/>
    <dgm:cxn modelId="{3F82846E-352D-5548-A222-07C5EEC7125D}" type="presParOf" srcId="{8B84DDB4-84F6-4840-BB2D-7DB636E05467}" destId="{D9321DCF-8B83-C24C-94FB-BCD1DC9952D8}" srcOrd="0" destOrd="0" presId="urn:microsoft.com/office/officeart/2005/8/layout/orgChart1"/>
    <dgm:cxn modelId="{9FF1767A-0240-314D-AE17-B089A73A910A}" type="presParOf" srcId="{D9321DCF-8B83-C24C-94FB-BCD1DC9952D8}" destId="{8EB971BD-0E47-FA46-956F-D5AAB5F4A857}" srcOrd="0" destOrd="0" presId="urn:microsoft.com/office/officeart/2005/8/layout/orgChart1"/>
    <dgm:cxn modelId="{CE46CFDB-06E9-2C40-8CC7-A972529CF961}" type="presParOf" srcId="{8EB971BD-0E47-FA46-956F-D5AAB5F4A857}" destId="{5402CAEF-5ED4-C843-AF27-BB1C38CAAF58}" srcOrd="0" destOrd="0" presId="urn:microsoft.com/office/officeart/2005/8/layout/orgChart1"/>
    <dgm:cxn modelId="{8FBB56D4-4CA2-2446-BB52-A16E9F3046CB}" type="presParOf" srcId="{8EB971BD-0E47-FA46-956F-D5AAB5F4A857}" destId="{59792888-469F-B24D-AE20-29A9B430744F}" srcOrd="1" destOrd="0" presId="urn:microsoft.com/office/officeart/2005/8/layout/orgChart1"/>
    <dgm:cxn modelId="{C6CA6A0B-6712-CC4C-9D06-FCEAFAEF77BE}" type="presParOf" srcId="{D9321DCF-8B83-C24C-94FB-BCD1DC9952D8}" destId="{1513E4E1-29BC-9246-94F5-736CBE561B24}" srcOrd="1" destOrd="0" presId="urn:microsoft.com/office/officeart/2005/8/layout/orgChart1"/>
    <dgm:cxn modelId="{0B4E295C-020C-A949-A641-0ADDB841523B}" type="presParOf" srcId="{1513E4E1-29BC-9246-94F5-736CBE561B24}" destId="{04407CCE-C9B9-F84E-ABE9-0431A74483AD}" srcOrd="0" destOrd="0" presId="urn:microsoft.com/office/officeart/2005/8/layout/orgChart1"/>
    <dgm:cxn modelId="{8D0B379B-CF5F-1C4C-AC6E-6FFE17FE96B3}" type="presParOf" srcId="{1513E4E1-29BC-9246-94F5-736CBE561B24}" destId="{C4F1CE30-BA8B-9942-BD80-9FA83E2AFBBF}" srcOrd="1" destOrd="0" presId="urn:microsoft.com/office/officeart/2005/8/layout/orgChart1"/>
    <dgm:cxn modelId="{2A52634A-DA58-B349-9812-F96465772B1B}" type="presParOf" srcId="{C4F1CE30-BA8B-9942-BD80-9FA83E2AFBBF}" destId="{2029372D-2EB8-9942-9F0C-BE026953D292}" srcOrd="0" destOrd="0" presId="urn:microsoft.com/office/officeart/2005/8/layout/orgChart1"/>
    <dgm:cxn modelId="{698EFF1F-AFD4-6C4F-9BE3-AD85F774DE08}" type="presParOf" srcId="{2029372D-2EB8-9942-9F0C-BE026953D292}" destId="{41E02CF1-0006-F14A-B698-AFEB3582F859}" srcOrd="0" destOrd="0" presId="urn:microsoft.com/office/officeart/2005/8/layout/orgChart1"/>
    <dgm:cxn modelId="{76C01495-61B9-0A4F-A912-A1F27CC46042}" type="presParOf" srcId="{2029372D-2EB8-9942-9F0C-BE026953D292}" destId="{CB455798-C44C-E648-AC0A-3C12B641C2D4}" srcOrd="1" destOrd="0" presId="urn:microsoft.com/office/officeart/2005/8/layout/orgChart1"/>
    <dgm:cxn modelId="{335E00F3-A6A6-1E4A-B33F-258ECB17E6E4}" type="presParOf" srcId="{C4F1CE30-BA8B-9942-BD80-9FA83E2AFBBF}" destId="{1FA5E5F9-8639-C841-9E37-EF7894453313}" srcOrd="1" destOrd="0" presId="urn:microsoft.com/office/officeart/2005/8/layout/orgChart1"/>
    <dgm:cxn modelId="{4A58D8D1-B530-4045-9EA8-6CDCED0449EF}" type="presParOf" srcId="{C4F1CE30-BA8B-9942-BD80-9FA83E2AFBBF}" destId="{66F6704C-7DB0-3346-9117-C9A722AE27B8}" srcOrd="2" destOrd="0" presId="urn:microsoft.com/office/officeart/2005/8/layout/orgChart1"/>
    <dgm:cxn modelId="{BF254CE0-1E11-5246-B7D0-2A80D3520601}" type="presParOf" srcId="{1513E4E1-29BC-9246-94F5-736CBE561B24}" destId="{A4116A3A-79DC-8347-8F59-A6840D9BDA79}" srcOrd="2" destOrd="0" presId="urn:microsoft.com/office/officeart/2005/8/layout/orgChart1"/>
    <dgm:cxn modelId="{0646405B-9A32-914F-BFDD-A1A47C912BBC}" type="presParOf" srcId="{1513E4E1-29BC-9246-94F5-736CBE561B24}" destId="{4274079E-9EB1-C04C-8AB1-75AE4E3CE9FE}" srcOrd="3" destOrd="0" presId="urn:microsoft.com/office/officeart/2005/8/layout/orgChart1"/>
    <dgm:cxn modelId="{7E93DAF6-C135-0647-899E-7BCBB0ECC999}" type="presParOf" srcId="{4274079E-9EB1-C04C-8AB1-75AE4E3CE9FE}" destId="{A1547F5D-E1A9-0846-B103-73C0E26F59BC}" srcOrd="0" destOrd="0" presId="urn:microsoft.com/office/officeart/2005/8/layout/orgChart1"/>
    <dgm:cxn modelId="{E17ECF1C-343A-3E4F-A29E-65AF8B59A5BC}" type="presParOf" srcId="{A1547F5D-E1A9-0846-B103-73C0E26F59BC}" destId="{4FF85B90-48E8-334C-AF1D-3CD23A46E02F}" srcOrd="0" destOrd="0" presId="urn:microsoft.com/office/officeart/2005/8/layout/orgChart1"/>
    <dgm:cxn modelId="{C6AE8E29-7ABC-1746-8A88-377BB23CD574}" type="presParOf" srcId="{A1547F5D-E1A9-0846-B103-73C0E26F59BC}" destId="{F731D45A-8647-1B42-B775-1E447FB9E1F3}" srcOrd="1" destOrd="0" presId="urn:microsoft.com/office/officeart/2005/8/layout/orgChart1"/>
    <dgm:cxn modelId="{2B0CACFB-D497-034C-BAB4-8106C14AAA90}" type="presParOf" srcId="{4274079E-9EB1-C04C-8AB1-75AE4E3CE9FE}" destId="{3DA8AF2E-8202-2F48-8269-2A07FB9FC061}" srcOrd="1" destOrd="0" presId="urn:microsoft.com/office/officeart/2005/8/layout/orgChart1"/>
    <dgm:cxn modelId="{5C8648C1-A933-AA46-9CE5-19009886689B}" type="presParOf" srcId="{4274079E-9EB1-C04C-8AB1-75AE4E3CE9FE}" destId="{42076228-C163-4944-A763-CE9964DCB9DC}" srcOrd="2" destOrd="0" presId="urn:microsoft.com/office/officeart/2005/8/layout/orgChart1"/>
    <dgm:cxn modelId="{8F561846-4BC9-4346-9CD7-A7E0FEE58498}" type="presParOf" srcId="{D9321DCF-8B83-C24C-94FB-BCD1DC9952D8}" destId="{CEAC6DDE-AA5D-B040-B942-03FA75054767}" srcOrd="2" destOrd="0" presId="urn:microsoft.com/office/officeart/2005/8/layout/orgChart1"/>
    <dgm:cxn modelId="{4D70BE77-946D-374F-9E96-C5DAEE5A4DFD}" type="presParOf" srcId="{8B84DDB4-84F6-4840-BB2D-7DB636E05467}" destId="{D9054B36-3E3C-634C-BCC8-BFE33F42C15D}" srcOrd="1" destOrd="0" presId="urn:microsoft.com/office/officeart/2005/8/layout/orgChart1"/>
    <dgm:cxn modelId="{E5340953-9928-114E-A2DA-F8B77DB37729}" type="presParOf" srcId="{D9054B36-3E3C-634C-BCC8-BFE33F42C15D}" destId="{F524F619-74E7-8844-979D-31F1AA862590}" srcOrd="0" destOrd="0" presId="urn:microsoft.com/office/officeart/2005/8/layout/orgChart1"/>
    <dgm:cxn modelId="{95405F97-4D2E-1C46-83AA-A3911470DB59}" type="presParOf" srcId="{F524F619-74E7-8844-979D-31F1AA862590}" destId="{96337B38-6F90-8E43-9F45-D50E0552D9DC}" srcOrd="0" destOrd="0" presId="urn:microsoft.com/office/officeart/2005/8/layout/orgChart1"/>
    <dgm:cxn modelId="{4C13963B-1553-BC41-A9E5-77F5EC830DF0}" type="presParOf" srcId="{F524F619-74E7-8844-979D-31F1AA862590}" destId="{48D33CE6-4AD6-2743-8880-7C8739933CD0}" srcOrd="1" destOrd="0" presId="urn:microsoft.com/office/officeart/2005/8/layout/orgChart1"/>
    <dgm:cxn modelId="{69C785D0-9B8D-714E-80A5-97046A993F5E}" type="presParOf" srcId="{D9054B36-3E3C-634C-BCC8-BFE33F42C15D}" destId="{0487F286-D3CF-3E42-953E-BFCC04C6F022}" srcOrd="1" destOrd="0" presId="urn:microsoft.com/office/officeart/2005/8/layout/orgChart1"/>
    <dgm:cxn modelId="{F1F6E838-DF5C-1948-BB05-1632E86F1D1D}" type="presParOf" srcId="{0487F286-D3CF-3E42-953E-BFCC04C6F022}" destId="{72D7857D-8E83-B247-A8F3-DC3045EAADFC}" srcOrd="0" destOrd="0" presId="urn:microsoft.com/office/officeart/2005/8/layout/orgChart1"/>
    <dgm:cxn modelId="{E5B1A885-3021-F349-8276-639352F9CE0A}" type="presParOf" srcId="{0487F286-D3CF-3E42-953E-BFCC04C6F022}" destId="{5553EA96-CB6B-904F-970E-2894704DEC5E}" srcOrd="1" destOrd="0" presId="urn:microsoft.com/office/officeart/2005/8/layout/orgChart1"/>
    <dgm:cxn modelId="{8BEB2787-131B-7C43-A10A-B991F60AE5D7}" type="presParOf" srcId="{5553EA96-CB6B-904F-970E-2894704DEC5E}" destId="{FF471340-7BA8-DC4F-9E60-E761505C229E}" srcOrd="0" destOrd="0" presId="urn:microsoft.com/office/officeart/2005/8/layout/orgChart1"/>
    <dgm:cxn modelId="{D2D5B89E-6E25-6A4F-947A-FE93E1D3CA84}" type="presParOf" srcId="{FF471340-7BA8-DC4F-9E60-E761505C229E}" destId="{35444A83-4702-5B41-ADDD-BC5935F7FD2A}" srcOrd="0" destOrd="0" presId="urn:microsoft.com/office/officeart/2005/8/layout/orgChart1"/>
    <dgm:cxn modelId="{CB740877-EAA0-4149-8BB3-B61569F46E01}" type="presParOf" srcId="{FF471340-7BA8-DC4F-9E60-E761505C229E}" destId="{2B4FCA8C-4202-604A-A45A-D77B4486951C}" srcOrd="1" destOrd="0" presId="urn:microsoft.com/office/officeart/2005/8/layout/orgChart1"/>
    <dgm:cxn modelId="{6CA58161-DEA6-8F43-81C8-0353002CA825}" type="presParOf" srcId="{5553EA96-CB6B-904F-970E-2894704DEC5E}" destId="{5F9C925A-176F-2B48-BD18-ABF202B61C62}" srcOrd="1" destOrd="0" presId="urn:microsoft.com/office/officeart/2005/8/layout/orgChart1"/>
    <dgm:cxn modelId="{9A873FB7-04DC-BD42-AEEB-F9E20FE5F92F}" type="presParOf" srcId="{5553EA96-CB6B-904F-970E-2894704DEC5E}" destId="{95BFBEE1-BF1B-4842-B192-6564E8F00F18}" srcOrd="2" destOrd="0" presId="urn:microsoft.com/office/officeart/2005/8/layout/orgChart1"/>
    <dgm:cxn modelId="{5FD327F8-A3D9-8044-897C-7A559FD765DC}" type="presParOf" srcId="{0487F286-D3CF-3E42-953E-BFCC04C6F022}" destId="{03E1E15A-0939-B847-941B-3F7FE65ECFDD}" srcOrd="2" destOrd="0" presId="urn:microsoft.com/office/officeart/2005/8/layout/orgChart1"/>
    <dgm:cxn modelId="{7C23BEB8-675C-DB40-A5B0-3D374CC3221C}" type="presParOf" srcId="{0487F286-D3CF-3E42-953E-BFCC04C6F022}" destId="{DF3759AC-24B0-6341-8EB0-2F8C38E2717E}" srcOrd="3" destOrd="0" presId="urn:microsoft.com/office/officeart/2005/8/layout/orgChart1"/>
    <dgm:cxn modelId="{AD75F742-CD4E-654B-AEDE-19344222E3D0}" type="presParOf" srcId="{DF3759AC-24B0-6341-8EB0-2F8C38E2717E}" destId="{720D7DCC-DC5F-DE4A-B73F-9F54E476C9D6}" srcOrd="0" destOrd="0" presId="urn:microsoft.com/office/officeart/2005/8/layout/orgChart1"/>
    <dgm:cxn modelId="{5189095F-3EA4-9347-9D11-56DB48A22E85}" type="presParOf" srcId="{720D7DCC-DC5F-DE4A-B73F-9F54E476C9D6}" destId="{3684977B-09B2-A647-9206-DBB5D6D6819A}" srcOrd="0" destOrd="0" presId="urn:microsoft.com/office/officeart/2005/8/layout/orgChart1"/>
    <dgm:cxn modelId="{B89637AF-CD3B-C246-AF91-1CB1D23E208B}" type="presParOf" srcId="{720D7DCC-DC5F-DE4A-B73F-9F54E476C9D6}" destId="{1AB69C00-44A0-2E4A-AD5B-25163AEA4452}" srcOrd="1" destOrd="0" presId="urn:microsoft.com/office/officeart/2005/8/layout/orgChart1"/>
    <dgm:cxn modelId="{FDB2B6B5-2527-D042-99D2-012062B58CC6}" type="presParOf" srcId="{DF3759AC-24B0-6341-8EB0-2F8C38E2717E}" destId="{BBDB8F0F-9F9D-1548-8991-BAB0E0FBB738}" srcOrd="1" destOrd="0" presId="urn:microsoft.com/office/officeart/2005/8/layout/orgChart1"/>
    <dgm:cxn modelId="{5FDDDEE7-F4D7-1D41-8872-D5C675642DF9}" type="presParOf" srcId="{BBDB8F0F-9F9D-1548-8991-BAB0E0FBB738}" destId="{7FD16816-CC20-1B47-AC10-2E77C5A89E97}" srcOrd="0" destOrd="0" presId="urn:microsoft.com/office/officeart/2005/8/layout/orgChart1"/>
    <dgm:cxn modelId="{5CD779C1-092B-D344-92CC-790798B6A94F}" type="presParOf" srcId="{BBDB8F0F-9F9D-1548-8991-BAB0E0FBB738}" destId="{26B11350-51AC-D847-A2D9-B1AF736C11A0}" srcOrd="1" destOrd="0" presId="urn:microsoft.com/office/officeart/2005/8/layout/orgChart1"/>
    <dgm:cxn modelId="{90B8A4B7-D31D-044D-8869-2B32C35D440D}" type="presParOf" srcId="{26B11350-51AC-D847-A2D9-B1AF736C11A0}" destId="{3A273D54-90F1-1946-96CD-3979424D7ACB}" srcOrd="0" destOrd="0" presId="urn:microsoft.com/office/officeart/2005/8/layout/orgChart1"/>
    <dgm:cxn modelId="{3857F3E2-1B4B-2D4B-A64A-39782FD42D99}" type="presParOf" srcId="{3A273D54-90F1-1946-96CD-3979424D7ACB}" destId="{5D2E0459-0BD8-F14F-A156-87D3DE37CE68}" srcOrd="0" destOrd="0" presId="urn:microsoft.com/office/officeart/2005/8/layout/orgChart1"/>
    <dgm:cxn modelId="{92D665E6-530F-5047-81E1-8437988143CF}" type="presParOf" srcId="{3A273D54-90F1-1946-96CD-3979424D7ACB}" destId="{3850D3FA-B32B-8B4B-A081-D8AFB9C70C49}" srcOrd="1" destOrd="0" presId="urn:microsoft.com/office/officeart/2005/8/layout/orgChart1"/>
    <dgm:cxn modelId="{794A2A56-CA08-B645-863D-3F827947B365}" type="presParOf" srcId="{26B11350-51AC-D847-A2D9-B1AF736C11A0}" destId="{AEE13DC1-5C1A-5842-981F-D7B3EB799794}" srcOrd="1" destOrd="0" presId="urn:microsoft.com/office/officeart/2005/8/layout/orgChart1"/>
    <dgm:cxn modelId="{7D1C1DC2-64C7-F646-8C33-3B0C28167714}" type="presParOf" srcId="{26B11350-51AC-D847-A2D9-B1AF736C11A0}" destId="{8B258B39-E056-2442-80A2-4235E1579DE3}" srcOrd="2" destOrd="0" presId="urn:microsoft.com/office/officeart/2005/8/layout/orgChart1"/>
    <dgm:cxn modelId="{FC499B53-A0FC-E145-9A09-B3C3AB5BC2B3}" type="presParOf" srcId="{DF3759AC-24B0-6341-8EB0-2F8C38E2717E}" destId="{2F868E6C-100C-2045-8A32-1B569CB08D55}" srcOrd="2" destOrd="0" presId="urn:microsoft.com/office/officeart/2005/8/layout/orgChart1"/>
    <dgm:cxn modelId="{7AB8A87C-5974-7E4B-9D20-350BFFE87B56}" type="presParOf" srcId="{D9054B36-3E3C-634C-BCC8-BFE33F42C15D}" destId="{C6221D86-593F-9B49-A763-36D80353AB0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5D0B3E-38E8-44D6-AFA2-357304E321EE}" type="doc">
      <dgm:prSet loTypeId="urn:microsoft.com/office/officeart/2005/8/layout/orgChart1" loCatId="Inbox" qsTypeId="urn:microsoft.com/office/officeart/2005/8/quickstyle/simple5" qsCatId="simple" csTypeId="urn:microsoft.com/office/officeart/2005/8/colors/ColorSchemeForSuggestions" csCatId="other"/>
      <dgm:spPr/>
      <dgm:t>
        <a:bodyPr/>
        <a:lstStyle/>
        <a:p>
          <a:endParaRPr lang="en-US"/>
        </a:p>
      </dgm:t>
    </dgm:pt>
    <dgm:pt modelId="{7D59593E-FEED-4783-98AA-C59C167C8AAC}">
      <dgm:prSet/>
      <dgm:spPr/>
      <dgm:t>
        <a:bodyPr/>
        <a:lstStyle/>
        <a:p>
          <a:r>
            <a:rPr lang="en-US"/>
            <a:t>PilX is a protein essential for adhesion and aggregation </a:t>
          </a:r>
        </a:p>
      </dgm:t>
    </dgm:pt>
    <dgm:pt modelId="{1D78E38F-349F-4745-B61E-C6BB4FD9DC82}" type="parTrans" cxnId="{B562CC67-A22E-4050-AF98-588F00899485}">
      <dgm:prSet/>
      <dgm:spPr/>
      <dgm:t>
        <a:bodyPr/>
        <a:lstStyle/>
        <a:p>
          <a:endParaRPr lang="en-US"/>
        </a:p>
      </dgm:t>
    </dgm:pt>
    <dgm:pt modelId="{82B35267-76F2-45A9-9203-0466D594A13D}" type="sibTrans" cxnId="{B562CC67-A22E-4050-AF98-588F00899485}">
      <dgm:prSet/>
      <dgm:spPr/>
      <dgm:t>
        <a:bodyPr/>
        <a:lstStyle/>
        <a:p>
          <a:endParaRPr lang="en-US"/>
        </a:p>
      </dgm:t>
    </dgm:pt>
    <dgm:pt modelId="{4FCC39FF-6D83-4D0A-9F52-2DDF05D792F1}">
      <dgm:prSet/>
      <dgm:spPr/>
      <dgm:t>
        <a:bodyPr/>
        <a:lstStyle/>
        <a:p>
          <a:r>
            <a:rPr lang="en-US"/>
            <a:t>The Pil C proteins are minor adhesion factors</a:t>
          </a:r>
        </a:p>
      </dgm:t>
    </dgm:pt>
    <dgm:pt modelId="{01314475-D93F-48A6-8275-01DD46806ACD}" type="parTrans" cxnId="{6D0B9C24-06C6-41EF-8EBD-06FD4C96736A}">
      <dgm:prSet/>
      <dgm:spPr/>
      <dgm:t>
        <a:bodyPr/>
        <a:lstStyle/>
        <a:p>
          <a:endParaRPr lang="en-US"/>
        </a:p>
      </dgm:t>
    </dgm:pt>
    <dgm:pt modelId="{DECB2626-6FA2-4C53-B213-8817F3E08243}" type="sibTrans" cxnId="{6D0B9C24-06C6-41EF-8EBD-06FD4C96736A}">
      <dgm:prSet/>
      <dgm:spPr/>
      <dgm:t>
        <a:bodyPr/>
        <a:lstStyle/>
        <a:p>
          <a:endParaRPr lang="en-US"/>
        </a:p>
      </dgm:t>
    </dgm:pt>
    <dgm:pt modelId="{E3F7200D-5874-4F68-B998-C9A905AB27C7}">
      <dgm:prSet/>
      <dgm:spPr/>
      <dgm:t>
        <a:bodyPr/>
        <a:lstStyle/>
        <a:p>
          <a:r>
            <a:rPr lang="en-US"/>
            <a:t>PilC1 and PilC2 proteins are utilized to form the pili assemblage </a:t>
          </a:r>
        </a:p>
      </dgm:t>
    </dgm:pt>
    <dgm:pt modelId="{A80CF44F-D51B-4CEC-AC7F-FD8ED7710B7C}" type="parTrans" cxnId="{CF6E668F-89AE-48F3-9715-40E175229AB9}">
      <dgm:prSet/>
      <dgm:spPr/>
      <dgm:t>
        <a:bodyPr/>
        <a:lstStyle/>
        <a:p>
          <a:endParaRPr lang="en-US"/>
        </a:p>
      </dgm:t>
    </dgm:pt>
    <dgm:pt modelId="{6371F18D-9FD6-470A-90CF-2D9E11CEDDDC}" type="sibTrans" cxnId="{CF6E668F-89AE-48F3-9715-40E175229AB9}">
      <dgm:prSet/>
      <dgm:spPr/>
      <dgm:t>
        <a:bodyPr/>
        <a:lstStyle/>
        <a:p>
          <a:endParaRPr lang="en-US"/>
        </a:p>
      </dgm:t>
    </dgm:pt>
    <dgm:pt modelId="{70A75E25-1FA7-411C-9660-816106624A5C}">
      <dgm:prSet/>
      <dgm:spPr/>
      <dgm:t>
        <a:bodyPr/>
        <a:lstStyle/>
        <a:p>
          <a:r>
            <a:rPr lang="en-US"/>
            <a:t>PilQ  demonstrates adhesion activity with the ability to bind laminin host cell receptors. </a:t>
          </a:r>
        </a:p>
      </dgm:t>
    </dgm:pt>
    <dgm:pt modelId="{0B4A2D62-0629-41FD-805E-F08BFE0F6F37}" type="parTrans" cxnId="{E0F641D5-EBF3-45E4-A374-267241E35A4B}">
      <dgm:prSet/>
      <dgm:spPr/>
      <dgm:t>
        <a:bodyPr/>
        <a:lstStyle/>
        <a:p>
          <a:endParaRPr lang="en-US"/>
        </a:p>
      </dgm:t>
    </dgm:pt>
    <dgm:pt modelId="{FD4C7693-12E1-469F-A75D-4E08C1765521}" type="sibTrans" cxnId="{E0F641D5-EBF3-45E4-A374-267241E35A4B}">
      <dgm:prSet/>
      <dgm:spPr/>
      <dgm:t>
        <a:bodyPr/>
        <a:lstStyle/>
        <a:p>
          <a:endParaRPr lang="en-US"/>
        </a:p>
      </dgm:t>
    </dgm:pt>
    <dgm:pt modelId="{4D7D9623-FCCD-A24D-9EB2-36747462240B}" type="pres">
      <dgm:prSet presAssocID="{ED5D0B3E-38E8-44D6-AFA2-357304E321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B7DD158-C65F-6848-AE81-63669FAF4C2E}" type="pres">
      <dgm:prSet presAssocID="{7D59593E-FEED-4783-98AA-C59C167C8AAC}" presName="hierRoot1" presStyleCnt="0">
        <dgm:presLayoutVars>
          <dgm:hierBranch val="init"/>
        </dgm:presLayoutVars>
      </dgm:prSet>
      <dgm:spPr/>
    </dgm:pt>
    <dgm:pt modelId="{01D22165-6388-FE47-AA87-82D3AD38FE71}" type="pres">
      <dgm:prSet presAssocID="{7D59593E-FEED-4783-98AA-C59C167C8AAC}" presName="rootComposite1" presStyleCnt="0"/>
      <dgm:spPr/>
    </dgm:pt>
    <dgm:pt modelId="{A1D6447B-9E7A-B64E-884B-A049786932E6}" type="pres">
      <dgm:prSet presAssocID="{7D59593E-FEED-4783-98AA-C59C167C8AAC}" presName="rootText1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E54394-C218-7F43-880C-EA1E396A8242}" type="pres">
      <dgm:prSet presAssocID="{7D59593E-FEED-4783-98AA-C59C167C8AA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3F111BF4-55A9-E643-A088-D7D6F100FE8D}" type="pres">
      <dgm:prSet presAssocID="{7D59593E-FEED-4783-98AA-C59C167C8AAC}" presName="hierChild2" presStyleCnt="0"/>
      <dgm:spPr/>
    </dgm:pt>
    <dgm:pt modelId="{77579313-1714-5D46-90BD-34CE3A01FC42}" type="pres">
      <dgm:prSet presAssocID="{7D59593E-FEED-4783-98AA-C59C167C8AAC}" presName="hierChild3" presStyleCnt="0"/>
      <dgm:spPr/>
    </dgm:pt>
    <dgm:pt modelId="{ADFDD425-0837-1344-8421-FE6739F18AC9}" type="pres">
      <dgm:prSet presAssocID="{4FCC39FF-6D83-4D0A-9F52-2DDF05D792F1}" presName="hierRoot1" presStyleCnt="0">
        <dgm:presLayoutVars>
          <dgm:hierBranch val="init"/>
        </dgm:presLayoutVars>
      </dgm:prSet>
      <dgm:spPr/>
    </dgm:pt>
    <dgm:pt modelId="{EF7BD5A6-5330-1345-8B49-F8EBFBBFB0F3}" type="pres">
      <dgm:prSet presAssocID="{4FCC39FF-6D83-4D0A-9F52-2DDF05D792F1}" presName="rootComposite1" presStyleCnt="0"/>
      <dgm:spPr/>
    </dgm:pt>
    <dgm:pt modelId="{8C765B1B-682E-1E4A-B05E-8F8DDDE6B0BB}" type="pres">
      <dgm:prSet presAssocID="{4FCC39FF-6D83-4D0A-9F52-2DDF05D792F1}" presName="rootText1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B04175-A911-A647-B660-483402BE9E6B}" type="pres">
      <dgm:prSet presAssocID="{4FCC39FF-6D83-4D0A-9F52-2DDF05D792F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EB13A45-A282-0046-8F48-EFD5CE75D075}" type="pres">
      <dgm:prSet presAssocID="{4FCC39FF-6D83-4D0A-9F52-2DDF05D792F1}" presName="hierChild2" presStyleCnt="0"/>
      <dgm:spPr/>
    </dgm:pt>
    <dgm:pt modelId="{A20FBA59-8390-4144-A87D-C32DE3E3F37D}" type="pres">
      <dgm:prSet presAssocID="{A80CF44F-D51B-4CEC-AC7F-FD8ED7710B7C}" presName="Name37" presStyleLbl="parChTrans1D2" presStyleIdx="0" presStyleCnt="1"/>
      <dgm:spPr/>
      <dgm:t>
        <a:bodyPr/>
        <a:lstStyle/>
        <a:p>
          <a:endParaRPr lang="en-US"/>
        </a:p>
      </dgm:t>
    </dgm:pt>
    <dgm:pt modelId="{720A2E29-D931-2D4D-B8A2-428C62BEFF22}" type="pres">
      <dgm:prSet presAssocID="{E3F7200D-5874-4F68-B998-C9A905AB27C7}" presName="hierRoot2" presStyleCnt="0">
        <dgm:presLayoutVars>
          <dgm:hierBranch val="init"/>
        </dgm:presLayoutVars>
      </dgm:prSet>
      <dgm:spPr/>
    </dgm:pt>
    <dgm:pt modelId="{B2B9DA41-DC12-EC48-B002-5036BB95DD2C}" type="pres">
      <dgm:prSet presAssocID="{E3F7200D-5874-4F68-B998-C9A905AB27C7}" presName="rootComposite" presStyleCnt="0"/>
      <dgm:spPr/>
    </dgm:pt>
    <dgm:pt modelId="{251C5832-3A9A-B744-AB61-95774E9F1466}" type="pres">
      <dgm:prSet presAssocID="{E3F7200D-5874-4F68-B998-C9A905AB27C7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DA15E3-02F3-1C4D-9C90-CF2BDCE96616}" type="pres">
      <dgm:prSet presAssocID="{E3F7200D-5874-4F68-B998-C9A905AB27C7}" presName="rootConnector" presStyleLbl="node2" presStyleIdx="0" presStyleCnt="1"/>
      <dgm:spPr/>
      <dgm:t>
        <a:bodyPr/>
        <a:lstStyle/>
        <a:p>
          <a:endParaRPr lang="en-US"/>
        </a:p>
      </dgm:t>
    </dgm:pt>
    <dgm:pt modelId="{B00E8DF9-9E6E-5042-A72F-365B914B58FF}" type="pres">
      <dgm:prSet presAssocID="{E3F7200D-5874-4F68-B998-C9A905AB27C7}" presName="hierChild4" presStyleCnt="0"/>
      <dgm:spPr/>
    </dgm:pt>
    <dgm:pt modelId="{8EF7B253-EF7E-6046-BD33-FBD9AB8B5D0A}" type="pres">
      <dgm:prSet presAssocID="{E3F7200D-5874-4F68-B998-C9A905AB27C7}" presName="hierChild5" presStyleCnt="0"/>
      <dgm:spPr/>
    </dgm:pt>
    <dgm:pt modelId="{C8DBAEF3-7E6C-3345-A5EA-D6CAF3F9FD72}" type="pres">
      <dgm:prSet presAssocID="{4FCC39FF-6D83-4D0A-9F52-2DDF05D792F1}" presName="hierChild3" presStyleCnt="0"/>
      <dgm:spPr/>
    </dgm:pt>
    <dgm:pt modelId="{4E7B9B63-0074-B640-94D9-1FC4E1779A43}" type="pres">
      <dgm:prSet presAssocID="{70A75E25-1FA7-411C-9660-816106624A5C}" presName="hierRoot1" presStyleCnt="0">
        <dgm:presLayoutVars>
          <dgm:hierBranch val="init"/>
        </dgm:presLayoutVars>
      </dgm:prSet>
      <dgm:spPr/>
    </dgm:pt>
    <dgm:pt modelId="{28C4AB60-8202-6943-9D4F-B7ABF9CD7DA0}" type="pres">
      <dgm:prSet presAssocID="{70A75E25-1FA7-411C-9660-816106624A5C}" presName="rootComposite1" presStyleCnt="0"/>
      <dgm:spPr/>
    </dgm:pt>
    <dgm:pt modelId="{FDD719D5-43CE-AA45-9AF6-9C8B690F62EE}" type="pres">
      <dgm:prSet presAssocID="{70A75E25-1FA7-411C-9660-816106624A5C}" presName="rootText1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B46985-A229-AB4A-9FA0-DBEC880D84F4}" type="pres">
      <dgm:prSet presAssocID="{70A75E25-1FA7-411C-9660-816106624A5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25DFEF7-CED6-7541-A901-5360B25D7733}" type="pres">
      <dgm:prSet presAssocID="{70A75E25-1FA7-411C-9660-816106624A5C}" presName="hierChild2" presStyleCnt="0"/>
      <dgm:spPr/>
    </dgm:pt>
    <dgm:pt modelId="{4976B1BF-23AB-9E46-8CD9-5AEB85F8FDB0}" type="pres">
      <dgm:prSet presAssocID="{70A75E25-1FA7-411C-9660-816106624A5C}" presName="hierChild3" presStyleCnt="0"/>
      <dgm:spPr/>
    </dgm:pt>
  </dgm:ptLst>
  <dgm:cxnLst>
    <dgm:cxn modelId="{49AFBB2B-183C-7240-B1F2-B305976A59B7}" type="presOf" srcId="{4FCC39FF-6D83-4D0A-9F52-2DDF05D792F1}" destId="{8C765B1B-682E-1E4A-B05E-8F8DDDE6B0BB}" srcOrd="0" destOrd="0" presId="urn:microsoft.com/office/officeart/2005/8/layout/orgChart1"/>
    <dgm:cxn modelId="{A8DC6647-1FBD-1D4F-A70F-B49994B7BE36}" type="presOf" srcId="{E3F7200D-5874-4F68-B998-C9A905AB27C7}" destId="{2FDA15E3-02F3-1C4D-9C90-CF2BDCE96616}" srcOrd="1" destOrd="0" presId="urn:microsoft.com/office/officeart/2005/8/layout/orgChart1"/>
    <dgm:cxn modelId="{E0F641D5-EBF3-45E4-A374-267241E35A4B}" srcId="{ED5D0B3E-38E8-44D6-AFA2-357304E321EE}" destId="{70A75E25-1FA7-411C-9660-816106624A5C}" srcOrd="2" destOrd="0" parTransId="{0B4A2D62-0629-41FD-805E-F08BFE0F6F37}" sibTransId="{FD4C7693-12E1-469F-A75D-4E08C1765521}"/>
    <dgm:cxn modelId="{16CD336E-716F-8349-BDC2-61F3D347536C}" type="presOf" srcId="{7D59593E-FEED-4783-98AA-C59C167C8AAC}" destId="{A1D6447B-9E7A-B64E-884B-A049786932E6}" srcOrd="0" destOrd="0" presId="urn:microsoft.com/office/officeart/2005/8/layout/orgChart1"/>
    <dgm:cxn modelId="{E70CCA93-6034-0949-B9F9-F1C71BFCC19C}" type="presOf" srcId="{A80CF44F-D51B-4CEC-AC7F-FD8ED7710B7C}" destId="{A20FBA59-8390-4144-A87D-C32DE3E3F37D}" srcOrd="0" destOrd="0" presId="urn:microsoft.com/office/officeart/2005/8/layout/orgChart1"/>
    <dgm:cxn modelId="{B08B77C3-3838-724A-BE04-5B385952A902}" type="presOf" srcId="{ED5D0B3E-38E8-44D6-AFA2-357304E321EE}" destId="{4D7D9623-FCCD-A24D-9EB2-36747462240B}" srcOrd="0" destOrd="0" presId="urn:microsoft.com/office/officeart/2005/8/layout/orgChart1"/>
    <dgm:cxn modelId="{CF6E668F-89AE-48F3-9715-40E175229AB9}" srcId="{4FCC39FF-6D83-4D0A-9F52-2DDF05D792F1}" destId="{E3F7200D-5874-4F68-B998-C9A905AB27C7}" srcOrd="0" destOrd="0" parTransId="{A80CF44F-D51B-4CEC-AC7F-FD8ED7710B7C}" sibTransId="{6371F18D-9FD6-470A-90CF-2D9E11CEDDDC}"/>
    <dgm:cxn modelId="{6D0B9C24-06C6-41EF-8EBD-06FD4C96736A}" srcId="{ED5D0B3E-38E8-44D6-AFA2-357304E321EE}" destId="{4FCC39FF-6D83-4D0A-9F52-2DDF05D792F1}" srcOrd="1" destOrd="0" parTransId="{01314475-D93F-48A6-8275-01DD46806ACD}" sibTransId="{DECB2626-6FA2-4C53-B213-8817F3E08243}"/>
    <dgm:cxn modelId="{B562CC67-A22E-4050-AF98-588F00899485}" srcId="{ED5D0B3E-38E8-44D6-AFA2-357304E321EE}" destId="{7D59593E-FEED-4783-98AA-C59C167C8AAC}" srcOrd="0" destOrd="0" parTransId="{1D78E38F-349F-4745-B61E-C6BB4FD9DC82}" sibTransId="{82B35267-76F2-45A9-9203-0466D594A13D}"/>
    <dgm:cxn modelId="{2DF12301-4058-CF4F-BD02-AB74F4C55880}" type="presOf" srcId="{E3F7200D-5874-4F68-B998-C9A905AB27C7}" destId="{251C5832-3A9A-B744-AB61-95774E9F1466}" srcOrd="0" destOrd="0" presId="urn:microsoft.com/office/officeart/2005/8/layout/orgChart1"/>
    <dgm:cxn modelId="{22394D89-FE48-B746-87B2-21E76B337302}" type="presOf" srcId="{70A75E25-1FA7-411C-9660-816106624A5C}" destId="{FDD719D5-43CE-AA45-9AF6-9C8B690F62EE}" srcOrd="0" destOrd="0" presId="urn:microsoft.com/office/officeart/2005/8/layout/orgChart1"/>
    <dgm:cxn modelId="{9DD5C0AB-1B69-1A40-A211-74D7E6BFD1DB}" type="presOf" srcId="{70A75E25-1FA7-411C-9660-816106624A5C}" destId="{97B46985-A229-AB4A-9FA0-DBEC880D84F4}" srcOrd="1" destOrd="0" presId="urn:microsoft.com/office/officeart/2005/8/layout/orgChart1"/>
    <dgm:cxn modelId="{C91E2E70-736D-5B46-B552-52F37D3E5BEB}" type="presOf" srcId="{4FCC39FF-6D83-4D0A-9F52-2DDF05D792F1}" destId="{A7B04175-A911-A647-B660-483402BE9E6B}" srcOrd="1" destOrd="0" presId="urn:microsoft.com/office/officeart/2005/8/layout/orgChart1"/>
    <dgm:cxn modelId="{F059BDB1-6B0E-194D-9DB8-04EC45B6E2EF}" type="presOf" srcId="{7D59593E-FEED-4783-98AA-C59C167C8AAC}" destId="{DFE54394-C218-7F43-880C-EA1E396A8242}" srcOrd="1" destOrd="0" presId="urn:microsoft.com/office/officeart/2005/8/layout/orgChart1"/>
    <dgm:cxn modelId="{27857219-5504-EC46-8387-1A54CDFADCE1}" type="presParOf" srcId="{4D7D9623-FCCD-A24D-9EB2-36747462240B}" destId="{2B7DD158-C65F-6848-AE81-63669FAF4C2E}" srcOrd="0" destOrd="0" presId="urn:microsoft.com/office/officeart/2005/8/layout/orgChart1"/>
    <dgm:cxn modelId="{6F701976-E023-424A-AA49-ED289FABE367}" type="presParOf" srcId="{2B7DD158-C65F-6848-AE81-63669FAF4C2E}" destId="{01D22165-6388-FE47-AA87-82D3AD38FE71}" srcOrd="0" destOrd="0" presId="urn:microsoft.com/office/officeart/2005/8/layout/orgChart1"/>
    <dgm:cxn modelId="{AC59CDA9-95E1-7E41-80C9-64886FA5D804}" type="presParOf" srcId="{01D22165-6388-FE47-AA87-82D3AD38FE71}" destId="{A1D6447B-9E7A-B64E-884B-A049786932E6}" srcOrd="0" destOrd="0" presId="urn:microsoft.com/office/officeart/2005/8/layout/orgChart1"/>
    <dgm:cxn modelId="{553E7362-C591-124C-A872-CF914880C2D0}" type="presParOf" srcId="{01D22165-6388-FE47-AA87-82D3AD38FE71}" destId="{DFE54394-C218-7F43-880C-EA1E396A8242}" srcOrd="1" destOrd="0" presId="urn:microsoft.com/office/officeart/2005/8/layout/orgChart1"/>
    <dgm:cxn modelId="{AD1BC11E-6E61-CA4C-BBC6-0502E38281F0}" type="presParOf" srcId="{2B7DD158-C65F-6848-AE81-63669FAF4C2E}" destId="{3F111BF4-55A9-E643-A088-D7D6F100FE8D}" srcOrd="1" destOrd="0" presId="urn:microsoft.com/office/officeart/2005/8/layout/orgChart1"/>
    <dgm:cxn modelId="{147F6AF9-74D2-144A-99BE-2D2B80B097B7}" type="presParOf" srcId="{2B7DD158-C65F-6848-AE81-63669FAF4C2E}" destId="{77579313-1714-5D46-90BD-34CE3A01FC42}" srcOrd="2" destOrd="0" presId="urn:microsoft.com/office/officeart/2005/8/layout/orgChart1"/>
    <dgm:cxn modelId="{B884E3FD-9CAE-C340-B22D-0CB1B2D46E66}" type="presParOf" srcId="{4D7D9623-FCCD-A24D-9EB2-36747462240B}" destId="{ADFDD425-0837-1344-8421-FE6739F18AC9}" srcOrd="1" destOrd="0" presId="urn:microsoft.com/office/officeart/2005/8/layout/orgChart1"/>
    <dgm:cxn modelId="{3F91CEA0-05E0-134B-AF7C-CB3B8B2ABAC3}" type="presParOf" srcId="{ADFDD425-0837-1344-8421-FE6739F18AC9}" destId="{EF7BD5A6-5330-1345-8B49-F8EBFBBFB0F3}" srcOrd="0" destOrd="0" presId="urn:microsoft.com/office/officeart/2005/8/layout/orgChart1"/>
    <dgm:cxn modelId="{C297C394-55AE-914F-90BE-C36D2AAA4C86}" type="presParOf" srcId="{EF7BD5A6-5330-1345-8B49-F8EBFBBFB0F3}" destId="{8C765B1B-682E-1E4A-B05E-8F8DDDE6B0BB}" srcOrd="0" destOrd="0" presId="urn:microsoft.com/office/officeart/2005/8/layout/orgChart1"/>
    <dgm:cxn modelId="{A549920B-8178-CF4B-A289-A1B7280FD3B2}" type="presParOf" srcId="{EF7BD5A6-5330-1345-8B49-F8EBFBBFB0F3}" destId="{A7B04175-A911-A647-B660-483402BE9E6B}" srcOrd="1" destOrd="0" presId="urn:microsoft.com/office/officeart/2005/8/layout/orgChart1"/>
    <dgm:cxn modelId="{45DA5777-B64D-664D-8BF2-2CD89EC0ABA3}" type="presParOf" srcId="{ADFDD425-0837-1344-8421-FE6739F18AC9}" destId="{5EB13A45-A282-0046-8F48-EFD5CE75D075}" srcOrd="1" destOrd="0" presId="urn:microsoft.com/office/officeart/2005/8/layout/orgChart1"/>
    <dgm:cxn modelId="{CFB205E1-0D03-6F47-8201-DF4A3F2C7C2F}" type="presParOf" srcId="{5EB13A45-A282-0046-8F48-EFD5CE75D075}" destId="{A20FBA59-8390-4144-A87D-C32DE3E3F37D}" srcOrd="0" destOrd="0" presId="urn:microsoft.com/office/officeart/2005/8/layout/orgChart1"/>
    <dgm:cxn modelId="{D416F0AC-4D2C-6C44-A0AD-A07D27272A31}" type="presParOf" srcId="{5EB13A45-A282-0046-8F48-EFD5CE75D075}" destId="{720A2E29-D931-2D4D-B8A2-428C62BEFF22}" srcOrd="1" destOrd="0" presId="urn:microsoft.com/office/officeart/2005/8/layout/orgChart1"/>
    <dgm:cxn modelId="{E5013F82-C64A-CF4C-9899-049896E32016}" type="presParOf" srcId="{720A2E29-D931-2D4D-B8A2-428C62BEFF22}" destId="{B2B9DA41-DC12-EC48-B002-5036BB95DD2C}" srcOrd="0" destOrd="0" presId="urn:microsoft.com/office/officeart/2005/8/layout/orgChart1"/>
    <dgm:cxn modelId="{F382BC78-53FA-1748-AB87-BBF3175F3B94}" type="presParOf" srcId="{B2B9DA41-DC12-EC48-B002-5036BB95DD2C}" destId="{251C5832-3A9A-B744-AB61-95774E9F1466}" srcOrd="0" destOrd="0" presId="urn:microsoft.com/office/officeart/2005/8/layout/orgChart1"/>
    <dgm:cxn modelId="{06983850-2E4A-F64C-9362-9797582132AC}" type="presParOf" srcId="{B2B9DA41-DC12-EC48-B002-5036BB95DD2C}" destId="{2FDA15E3-02F3-1C4D-9C90-CF2BDCE96616}" srcOrd="1" destOrd="0" presId="urn:microsoft.com/office/officeart/2005/8/layout/orgChart1"/>
    <dgm:cxn modelId="{D9D9C554-15B3-CD48-93E4-40F3458246B6}" type="presParOf" srcId="{720A2E29-D931-2D4D-B8A2-428C62BEFF22}" destId="{B00E8DF9-9E6E-5042-A72F-365B914B58FF}" srcOrd="1" destOrd="0" presId="urn:microsoft.com/office/officeart/2005/8/layout/orgChart1"/>
    <dgm:cxn modelId="{25546F1C-A53E-FD40-87F6-05C1677E8427}" type="presParOf" srcId="{720A2E29-D931-2D4D-B8A2-428C62BEFF22}" destId="{8EF7B253-EF7E-6046-BD33-FBD9AB8B5D0A}" srcOrd="2" destOrd="0" presId="urn:microsoft.com/office/officeart/2005/8/layout/orgChart1"/>
    <dgm:cxn modelId="{F252CF03-6F44-524E-B3A3-E91AEB271C61}" type="presParOf" srcId="{ADFDD425-0837-1344-8421-FE6739F18AC9}" destId="{C8DBAEF3-7E6C-3345-A5EA-D6CAF3F9FD72}" srcOrd="2" destOrd="0" presId="urn:microsoft.com/office/officeart/2005/8/layout/orgChart1"/>
    <dgm:cxn modelId="{3AE62518-BC01-1040-B625-9E57AF8A3E52}" type="presParOf" srcId="{4D7D9623-FCCD-A24D-9EB2-36747462240B}" destId="{4E7B9B63-0074-B640-94D9-1FC4E1779A43}" srcOrd="2" destOrd="0" presId="urn:microsoft.com/office/officeart/2005/8/layout/orgChart1"/>
    <dgm:cxn modelId="{51827EFC-3FF8-2F42-AE44-4A74711CCF6D}" type="presParOf" srcId="{4E7B9B63-0074-B640-94D9-1FC4E1779A43}" destId="{28C4AB60-8202-6943-9D4F-B7ABF9CD7DA0}" srcOrd="0" destOrd="0" presId="urn:microsoft.com/office/officeart/2005/8/layout/orgChart1"/>
    <dgm:cxn modelId="{C7B2F947-68C4-D44C-95DE-5270DA56E57B}" type="presParOf" srcId="{28C4AB60-8202-6943-9D4F-B7ABF9CD7DA0}" destId="{FDD719D5-43CE-AA45-9AF6-9C8B690F62EE}" srcOrd="0" destOrd="0" presId="urn:microsoft.com/office/officeart/2005/8/layout/orgChart1"/>
    <dgm:cxn modelId="{F7C0C627-0280-914C-80B4-C52B407E8D2C}" type="presParOf" srcId="{28C4AB60-8202-6943-9D4F-B7ABF9CD7DA0}" destId="{97B46985-A229-AB4A-9FA0-DBEC880D84F4}" srcOrd="1" destOrd="0" presId="urn:microsoft.com/office/officeart/2005/8/layout/orgChart1"/>
    <dgm:cxn modelId="{54A1E5D1-1FB1-4E4E-9DBC-6A7DB5A2B134}" type="presParOf" srcId="{4E7B9B63-0074-B640-94D9-1FC4E1779A43}" destId="{F25DFEF7-CED6-7541-A901-5360B25D7733}" srcOrd="1" destOrd="0" presId="urn:microsoft.com/office/officeart/2005/8/layout/orgChart1"/>
    <dgm:cxn modelId="{3FE105E2-4CBA-2041-9C8D-D70EDB7F4626}" type="presParOf" srcId="{4E7B9B63-0074-B640-94D9-1FC4E1779A43}" destId="{4976B1BF-23AB-9E46-8CD9-5AEB85F8FDB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200F2A-B364-4464-802D-793AE2F3E021}" type="doc">
      <dgm:prSet loTypeId="urn:microsoft.com/office/officeart/2005/8/layout/hProcess9" loCatId="Inbox" qsTypeId="urn:microsoft.com/office/officeart/2005/8/quickstyle/simple5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DEFC4328-6FF4-410C-9129-5E2753745304}">
      <dgm:prSet/>
      <dgm:spPr/>
      <dgm:t>
        <a:bodyPr/>
        <a:lstStyle/>
        <a:p>
          <a:r>
            <a:rPr lang="en-US"/>
            <a:t>IgA protease takes down the mucosal surface antibody defense</a:t>
          </a:r>
        </a:p>
      </dgm:t>
    </dgm:pt>
    <dgm:pt modelId="{C929AA76-2EF6-472A-BB90-6DBC26740D8D}" type="parTrans" cxnId="{E1E648E6-A19C-43A1-B60A-559598A7C4AE}">
      <dgm:prSet/>
      <dgm:spPr/>
      <dgm:t>
        <a:bodyPr/>
        <a:lstStyle/>
        <a:p>
          <a:endParaRPr lang="en-US"/>
        </a:p>
      </dgm:t>
    </dgm:pt>
    <dgm:pt modelId="{7DD3FB94-5D9A-40AF-BF22-B4770223BB36}" type="sibTrans" cxnId="{E1E648E6-A19C-43A1-B60A-559598A7C4AE}">
      <dgm:prSet/>
      <dgm:spPr/>
      <dgm:t>
        <a:bodyPr/>
        <a:lstStyle/>
        <a:p>
          <a:endParaRPr lang="en-US"/>
        </a:p>
      </dgm:t>
    </dgm:pt>
    <dgm:pt modelId="{76B27EB5-ED68-4BA9-80BF-48ADD87F58F7}">
      <dgm:prSet/>
      <dgm:spPr/>
      <dgm:t>
        <a:bodyPr/>
        <a:lstStyle/>
        <a:p>
          <a:r>
            <a:rPr lang="en-US" dirty="0" smtClean="0"/>
            <a:t>These </a:t>
          </a:r>
          <a:r>
            <a:rPr lang="en-US" dirty="0"/>
            <a:t>exists a type 2 Iga1 protease which intracellularly decreases levels of host lysosomal activity, which are a part of the endocytic pathway. </a:t>
          </a:r>
        </a:p>
      </dgm:t>
    </dgm:pt>
    <dgm:pt modelId="{2BF71AD1-938E-4968-9FDE-4E215AAE4FEC}" type="parTrans" cxnId="{D893E55E-34F6-4129-B0C6-A03509823F1A}">
      <dgm:prSet/>
      <dgm:spPr/>
      <dgm:t>
        <a:bodyPr/>
        <a:lstStyle/>
        <a:p>
          <a:endParaRPr lang="en-US"/>
        </a:p>
      </dgm:t>
    </dgm:pt>
    <dgm:pt modelId="{06A55BE2-3A2E-46D5-950B-C4120DF8FFB7}" type="sibTrans" cxnId="{D893E55E-34F6-4129-B0C6-A03509823F1A}">
      <dgm:prSet/>
      <dgm:spPr/>
      <dgm:t>
        <a:bodyPr/>
        <a:lstStyle/>
        <a:p>
          <a:endParaRPr lang="en-US"/>
        </a:p>
      </dgm:t>
    </dgm:pt>
    <dgm:pt modelId="{55C98409-716C-45BA-9158-3201A7B334D7}">
      <dgm:prSet/>
      <dgm:spPr/>
      <dgm:t>
        <a:bodyPr/>
        <a:lstStyle/>
        <a:p>
          <a:pPr algn="l"/>
          <a:r>
            <a:rPr lang="en-US" dirty="0"/>
            <a:t>By altering lysosomal membrane proteins (LAMP1 and LAMP2), Neisseria can utilize the endocytic pathway and facilitate a parasite mediated endocytosis. </a:t>
          </a:r>
        </a:p>
      </dgm:t>
    </dgm:pt>
    <dgm:pt modelId="{83068F9F-03B2-467E-920E-A080138CB43D}" type="parTrans" cxnId="{C73B64BA-9287-4278-936C-F918A0051130}">
      <dgm:prSet/>
      <dgm:spPr/>
      <dgm:t>
        <a:bodyPr/>
        <a:lstStyle/>
        <a:p>
          <a:endParaRPr lang="en-US"/>
        </a:p>
      </dgm:t>
    </dgm:pt>
    <dgm:pt modelId="{5973FDF9-4451-4F41-967D-3E3BEF7968F3}" type="sibTrans" cxnId="{C73B64BA-9287-4278-936C-F918A0051130}">
      <dgm:prSet/>
      <dgm:spPr/>
      <dgm:t>
        <a:bodyPr/>
        <a:lstStyle/>
        <a:p>
          <a:endParaRPr lang="en-US"/>
        </a:p>
      </dgm:t>
    </dgm:pt>
    <dgm:pt modelId="{3D01857C-7881-45EA-B60E-EC2ED639173B}">
      <dgm:prSet/>
      <dgm:spPr/>
      <dgm:t>
        <a:bodyPr/>
        <a:lstStyle/>
        <a:p>
          <a:r>
            <a:rPr lang="en-US"/>
            <a:t>The type 2 IgA1 cleaves LAMP1 and reduces steady state of the epithelial surface. </a:t>
          </a:r>
        </a:p>
      </dgm:t>
    </dgm:pt>
    <dgm:pt modelId="{256C861E-9959-4036-866C-F5EC6E5D8F49}" type="parTrans" cxnId="{A2DE076D-8EC0-4028-BEB8-D778800B5683}">
      <dgm:prSet/>
      <dgm:spPr/>
      <dgm:t>
        <a:bodyPr/>
        <a:lstStyle/>
        <a:p>
          <a:endParaRPr lang="en-US"/>
        </a:p>
      </dgm:t>
    </dgm:pt>
    <dgm:pt modelId="{F4A31A77-2A2B-483B-A4BA-C082A0205B04}" type="sibTrans" cxnId="{A2DE076D-8EC0-4028-BEB8-D778800B5683}">
      <dgm:prSet/>
      <dgm:spPr/>
      <dgm:t>
        <a:bodyPr/>
        <a:lstStyle/>
        <a:p>
          <a:endParaRPr lang="en-US"/>
        </a:p>
      </dgm:t>
    </dgm:pt>
    <dgm:pt modelId="{4E99350D-BBCA-4067-910B-23B5328E4F2A}">
      <dgm:prSet/>
      <dgm:spPr/>
      <dgm:t>
        <a:bodyPr/>
        <a:lstStyle/>
        <a:p>
          <a:r>
            <a:rPr lang="en-US"/>
            <a:t>Yielding a flux of Ca2+ ions which stimulates the lysosome to release the N. meningitidis into the interior of the cell. </a:t>
          </a:r>
        </a:p>
      </dgm:t>
    </dgm:pt>
    <dgm:pt modelId="{EEBC6568-B539-4167-8FC5-3F84FE2F179F}" type="parTrans" cxnId="{90386CAA-8316-4FBD-B9A4-D2A9705C7361}">
      <dgm:prSet/>
      <dgm:spPr/>
      <dgm:t>
        <a:bodyPr/>
        <a:lstStyle/>
        <a:p>
          <a:endParaRPr lang="en-US"/>
        </a:p>
      </dgm:t>
    </dgm:pt>
    <dgm:pt modelId="{9A57E218-C339-4A1E-B23B-D6343EAA6832}" type="sibTrans" cxnId="{90386CAA-8316-4FBD-B9A4-D2A9705C7361}">
      <dgm:prSet/>
      <dgm:spPr/>
      <dgm:t>
        <a:bodyPr/>
        <a:lstStyle/>
        <a:p>
          <a:endParaRPr lang="en-US"/>
        </a:p>
      </dgm:t>
    </dgm:pt>
    <dgm:pt modelId="{633E8A7C-AC76-1646-B03B-2497940FD688}" type="pres">
      <dgm:prSet presAssocID="{FA200F2A-B364-4464-802D-793AE2F3E021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41605BA-9AC3-AC4B-87B9-41777566CAE9}" type="pres">
      <dgm:prSet presAssocID="{FA200F2A-B364-4464-802D-793AE2F3E021}" presName="arrow" presStyleLbl="bgShp" presStyleIdx="0" presStyleCnt="1"/>
      <dgm:spPr/>
    </dgm:pt>
    <dgm:pt modelId="{A7ACE6ED-4125-E944-8D9A-6BF95A261C14}" type="pres">
      <dgm:prSet presAssocID="{FA200F2A-B364-4464-802D-793AE2F3E021}" presName="linearProcess" presStyleCnt="0"/>
      <dgm:spPr/>
    </dgm:pt>
    <dgm:pt modelId="{A2974C53-B6CF-F543-9E8D-315A0880667D}" type="pres">
      <dgm:prSet presAssocID="{DEFC4328-6FF4-410C-9129-5E2753745304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82A4C0-47F3-6C4A-8F63-D62FC4764277}" type="pres">
      <dgm:prSet presAssocID="{7DD3FB94-5D9A-40AF-BF22-B4770223BB36}" presName="sibTrans" presStyleCnt="0"/>
      <dgm:spPr/>
    </dgm:pt>
    <dgm:pt modelId="{CCC1D0E6-BED9-7C46-B6DF-4637BCDD780C}" type="pres">
      <dgm:prSet presAssocID="{55C98409-716C-45BA-9158-3201A7B334D7}" presName="textNode" presStyleLbl="node1" presStyleIdx="1" presStyleCnt="3" custScaleX="1030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06A0CD-E745-134A-812C-3465C0EFC0C0}" type="pres">
      <dgm:prSet presAssocID="{5973FDF9-4451-4F41-967D-3E3BEF7968F3}" presName="sibTrans" presStyleCnt="0"/>
      <dgm:spPr/>
    </dgm:pt>
    <dgm:pt modelId="{EABC6888-652F-134A-97F0-0A0DBAE99298}" type="pres">
      <dgm:prSet presAssocID="{3D01857C-7881-45EA-B60E-EC2ED639173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93E55E-34F6-4129-B0C6-A03509823F1A}" srcId="{DEFC4328-6FF4-410C-9129-5E2753745304}" destId="{76B27EB5-ED68-4BA9-80BF-48ADD87F58F7}" srcOrd="0" destOrd="0" parTransId="{2BF71AD1-938E-4968-9FDE-4E215AAE4FEC}" sibTransId="{06A55BE2-3A2E-46D5-950B-C4120DF8FFB7}"/>
    <dgm:cxn modelId="{C73B64BA-9287-4278-936C-F918A0051130}" srcId="{FA200F2A-B364-4464-802D-793AE2F3E021}" destId="{55C98409-716C-45BA-9158-3201A7B334D7}" srcOrd="1" destOrd="0" parTransId="{83068F9F-03B2-467E-920E-A080138CB43D}" sibTransId="{5973FDF9-4451-4F41-967D-3E3BEF7968F3}"/>
    <dgm:cxn modelId="{90386CAA-8316-4FBD-B9A4-D2A9705C7361}" srcId="{3D01857C-7881-45EA-B60E-EC2ED639173B}" destId="{4E99350D-BBCA-4067-910B-23B5328E4F2A}" srcOrd="0" destOrd="0" parTransId="{EEBC6568-B539-4167-8FC5-3F84FE2F179F}" sibTransId="{9A57E218-C339-4A1E-B23B-D6343EAA6832}"/>
    <dgm:cxn modelId="{65D6BE86-DA03-6C40-908A-23557D0614CA}" type="presOf" srcId="{4E99350D-BBCA-4067-910B-23B5328E4F2A}" destId="{EABC6888-652F-134A-97F0-0A0DBAE99298}" srcOrd="0" destOrd="1" presId="urn:microsoft.com/office/officeart/2005/8/layout/hProcess9"/>
    <dgm:cxn modelId="{E1E648E6-A19C-43A1-B60A-559598A7C4AE}" srcId="{FA200F2A-B364-4464-802D-793AE2F3E021}" destId="{DEFC4328-6FF4-410C-9129-5E2753745304}" srcOrd="0" destOrd="0" parTransId="{C929AA76-2EF6-472A-BB90-6DBC26740D8D}" sibTransId="{7DD3FB94-5D9A-40AF-BF22-B4770223BB36}"/>
    <dgm:cxn modelId="{E0B3C042-8127-BA4A-9E3D-3DE27EE36A7A}" type="presOf" srcId="{DEFC4328-6FF4-410C-9129-5E2753745304}" destId="{A2974C53-B6CF-F543-9E8D-315A0880667D}" srcOrd="0" destOrd="0" presId="urn:microsoft.com/office/officeart/2005/8/layout/hProcess9"/>
    <dgm:cxn modelId="{B5456395-A40B-4B4B-84E5-C3176560AB90}" type="presOf" srcId="{FA200F2A-B364-4464-802D-793AE2F3E021}" destId="{633E8A7C-AC76-1646-B03B-2497940FD688}" srcOrd="0" destOrd="0" presId="urn:microsoft.com/office/officeart/2005/8/layout/hProcess9"/>
    <dgm:cxn modelId="{A2DE076D-8EC0-4028-BEB8-D778800B5683}" srcId="{FA200F2A-B364-4464-802D-793AE2F3E021}" destId="{3D01857C-7881-45EA-B60E-EC2ED639173B}" srcOrd="2" destOrd="0" parTransId="{256C861E-9959-4036-866C-F5EC6E5D8F49}" sibTransId="{F4A31A77-2A2B-483B-A4BA-C082A0205B04}"/>
    <dgm:cxn modelId="{A4AE2B06-9ED0-2B47-9F2F-4CD841E036CB}" type="presOf" srcId="{3D01857C-7881-45EA-B60E-EC2ED639173B}" destId="{EABC6888-652F-134A-97F0-0A0DBAE99298}" srcOrd="0" destOrd="0" presId="urn:microsoft.com/office/officeart/2005/8/layout/hProcess9"/>
    <dgm:cxn modelId="{F918E499-D542-4246-B601-632B27AB8C44}" type="presOf" srcId="{76B27EB5-ED68-4BA9-80BF-48ADD87F58F7}" destId="{A2974C53-B6CF-F543-9E8D-315A0880667D}" srcOrd="0" destOrd="1" presId="urn:microsoft.com/office/officeart/2005/8/layout/hProcess9"/>
    <dgm:cxn modelId="{02CB12B6-9468-F940-9260-308B274F77EE}" type="presOf" srcId="{55C98409-716C-45BA-9158-3201A7B334D7}" destId="{CCC1D0E6-BED9-7C46-B6DF-4637BCDD780C}" srcOrd="0" destOrd="0" presId="urn:microsoft.com/office/officeart/2005/8/layout/hProcess9"/>
    <dgm:cxn modelId="{823B6183-E611-4F4C-ABFA-3911023A4BC2}" type="presParOf" srcId="{633E8A7C-AC76-1646-B03B-2497940FD688}" destId="{D41605BA-9AC3-AC4B-87B9-41777566CAE9}" srcOrd="0" destOrd="0" presId="urn:microsoft.com/office/officeart/2005/8/layout/hProcess9"/>
    <dgm:cxn modelId="{8E7C751E-2BD0-EC43-932F-4F132B4C7583}" type="presParOf" srcId="{633E8A7C-AC76-1646-B03B-2497940FD688}" destId="{A7ACE6ED-4125-E944-8D9A-6BF95A261C14}" srcOrd="1" destOrd="0" presId="urn:microsoft.com/office/officeart/2005/8/layout/hProcess9"/>
    <dgm:cxn modelId="{21A91ECE-0215-704A-9FA3-3B07EEAA5650}" type="presParOf" srcId="{A7ACE6ED-4125-E944-8D9A-6BF95A261C14}" destId="{A2974C53-B6CF-F543-9E8D-315A0880667D}" srcOrd="0" destOrd="0" presId="urn:microsoft.com/office/officeart/2005/8/layout/hProcess9"/>
    <dgm:cxn modelId="{CE1DE498-0295-804A-9347-A55E9DA899A0}" type="presParOf" srcId="{A7ACE6ED-4125-E944-8D9A-6BF95A261C14}" destId="{5B82A4C0-47F3-6C4A-8F63-D62FC4764277}" srcOrd="1" destOrd="0" presId="urn:microsoft.com/office/officeart/2005/8/layout/hProcess9"/>
    <dgm:cxn modelId="{53C7E94D-4024-6F49-987A-A19E0309E102}" type="presParOf" srcId="{A7ACE6ED-4125-E944-8D9A-6BF95A261C14}" destId="{CCC1D0E6-BED9-7C46-B6DF-4637BCDD780C}" srcOrd="2" destOrd="0" presId="urn:microsoft.com/office/officeart/2005/8/layout/hProcess9"/>
    <dgm:cxn modelId="{CB3CB419-2274-F34B-AD54-2CB7D122C95F}" type="presParOf" srcId="{A7ACE6ED-4125-E944-8D9A-6BF95A261C14}" destId="{2906A0CD-E745-134A-812C-3465C0EFC0C0}" srcOrd="3" destOrd="0" presId="urn:microsoft.com/office/officeart/2005/8/layout/hProcess9"/>
    <dgm:cxn modelId="{A7682CEB-8C66-474F-A2A2-13FAD837323F}" type="presParOf" srcId="{A7ACE6ED-4125-E944-8D9A-6BF95A261C14}" destId="{EABC6888-652F-134A-97F0-0A0DBAE9929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C84D60-F31D-420D-ADEA-7D83939027A8}" type="doc">
      <dgm:prSet loTypeId="urn:microsoft.com/office/officeart/2005/8/layout/process1" loCatId="Inbox" qsTypeId="urn:microsoft.com/office/officeart/2005/8/quickstyle/simple5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85CAD798-1CAD-406C-B60A-11715052D5E7}">
      <dgm:prSet/>
      <dgm:spPr/>
      <dgm:t>
        <a:bodyPr/>
        <a:lstStyle/>
        <a:p>
          <a:r>
            <a:rPr lang="en-US"/>
            <a:t>Within the blood stream, meningococci produce a strong inflammatory response and activate complement and coagulation cascades using LPS (a PAMP) </a:t>
          </a:r>
        </a:p>
      </dgm:t>
    </dgm:pt>
    <dgm:pt modelId="{A038BD7F-C66A-4B3E-912C-B0C0230D9255}" type="parTrans" cxnId="{F5C7BAD5-4865-480A-9679-4C4FDDAC11E4}">
      <dgm:prSet/>
      <dgm:spPr/>
      <dgm:t>
        <a:bodyPr/>
        <a:lstStyle/>
        <a:p>
          <a:endParaRPr lang="en-US"/>
        </a:p>
      </dgm:t>
    </dgm:pt>
    <dgm:pt modelId="{F3721CD3-5D84-4142-B312-1AF803B15720}" type="sibTrans" cxnId="{F5C7BAD5-4865-480A-9679-4C4FDDAC11E4}">
      <dgm:prSet/>
      <dgm:spPr/>
      <dgm:t>
        <a:bodyPr/>
        <a:lstStyle/>
        <a:p>
          <a:endParaRPr lang="en-US"/>
        </a:p>
      </dgm:t>
    </dgm:pt>
    <dgm:pt modelId="{DBB669B7-B298-4976-9923-F6AB67748AD9}">
      <dgm:prSet/>
      <dgm:spPr/>
      <dgm:t>
        <a:bodyPr/>
        <a:lstStyle/>
        <a:p>
          <a:r>
            <a:rPr lang="en-US"/>
            <a:t>These processes eventually lead to host damage.</a:t>
          </a:r>
        </a:p>
      </dgm:t>
    </dgm:pt>
    <dgm:pt modelId="{980A78C3-CFB4-4D63-A1AF-435C372C7606}" type="parTrans" cxnId="{1CABDF01-9E8E-4E12-8FB8-98144706B6B0}">
      <dgm:prSet/>
      <dgm:spPr/>
      <dgm:t>
        <a:bodyPr/>
        <a:lstStyle/>
        <a:p>
          <a:endParaRPr lang="en-US"/>
        </a:p>
      </dgm:t>
    </dgm:pt>
    <dgm:pt modelId="{F7008CBF-1095-4F06-9AE8-62FC24376509}" type="sibTrans" cxnId="{1CABDF01-9E8E-4E12-8FB8-98144706B6B0}">
      <dgm:prSet/>
      <dgm:spPr/>
      <dgm:t>
        <a:bodyPr/>
        <a:lstStyle/>
        <a:p>
          <a:endParaRPr lang="en-US"/>
        </a:p>
      </dgm:t>
    </dgm:pt>
    <dgm:pt modelId="{BA0CFEB4-A75B-4C10-A47C-800997A621DF}">
      <dgm:prSet/>
      <dgm:spPr/>
      <dgm:t>
        <a:bodyPr/>
        <a:lstStyle/>
        <a:p>
          <a:r>
            <a:rPr lang="en-US" dirty="0" smtClean="0"/>
            <a:t>N</a:t>
          </a:r>
          <a:r>
            <a:rPr lang="en-US" dirty="0"/>
            <a:t>. </a:t>
          </a:r>
          <a:r>
            <a:rPr lang="en-US" dirty="0" err="1" smtClean="0"/>
            <a:t>Meningitidis</a:t>
          </a:r>
          <a:r>
            <a:rPr lang="en-US" dirty="0" smtClean="0"/>
            <a:t> </a:t>
          </a:r>
          <a:r>
            <a:rPr lang="en-US" dirty="0"/>
            <a:t>can recruit negative regulators of complement, using factor H-binding protein (GNA1870) </a:t>
          </a:r>
        </a:p>
      </dgm:t>
    </dgm:pt>
    <dgm:pt modelId="{AADE1DFC-97B0-4779-8D10-BAB1ED1699D3}" type="parTrans" cxnId="{7BF31255-4D08-4D9F-92E2-CBD6CD6FEDF5}">
      <dgm:prSet/>
      <dgm:spPr/>
      <dgm:t>
        <a:bodyPr/>
        <a:lstStyle/>
        <a:p>
          <a:endParaRPr lang="en-US"/>
        </a:p>
      </dgm:t>
    </dgm:pt>
    <dgm:pt modelId="{666183AB-C4EA-4ED7-A955-16E275248B17}" type="sibTrans" cxnId="{7BF31255-4D08-4D9F-92E2-CBD6CD6FEDF5}">
      <dgm:prSet/>
      <dgm:spPr/>
      <dgm:t>
        <a:bodyPr/>
        <a:lstStyle/>
        <a:p>
          <a:endParaRPr lang="en-US"/>
        </a:p>
      </dgm:t>
    </dgm:pt>
    <dgm:pt modelId="{89344000-6414-4CAB-A329-B0603A2B05D9}">
      <dgm:prSet/>
      <dgm:spPr/>
      <dgm:t>
        <a:bodyPr/>
        <a:lstStyle/>
        <a:p>
          <a:r>
            <a:rPr lang="en-US" dirty="0"/>
            <a:t>Which recruits Factor H, an inhibitor of the alternative complement pathway </a:t>
          </a:r>
        </a:p>
      </dgm:t>
    </dgm:pt>
    <dgm:pt modelId="{DAF17AAC-BADD-4733-AF3F-9FA829361384}" type="parTrans" cxnId="{1B3BDF65-B969-495D-8A96-7D8768002B3E}">
      <dgm:prSet/>
      <dgm:spPr/>
      <dgm:t>
        <a:bodyPr/>
        <a:lstStyle/>
        <a:p>
          <a:endParaRPr lang="en-US"/>
        </a:p>
      </dgm:t>
    </dgm:pt>
    <dgm:pt modelId="{45790693-7391-4F20-96C8-E97DC3478C87}" type="sibTrans" cxnId="{1B3BDF65-B969-495D-8A96-7D8768002B3E}">
      <dgm:prSet/>
      <dgm:spPr/>
      <dgm:t>
        <a:bodyPr/>
        <a:lstStyle/>
        <a:p>
          <a:endParaRPr lang="en-US"/>
        </a:p>
      </dgm:t>
    </dgm:pt>
    <dgm:pt modelId="{F7B69FE3-BAAA-E44C-98FA-5F8B98274AE1}">
      <dgm:prSet/>
      <dgm:spPr/>
      <dgm:t>
        <a:bodyPr/>
        <a:lstStyle/>
        <a:p>
          <a:endParaRPr lang="en-US"/>
        </a:p>
      </dgm:t>
    </dgm:pt>
    <dgm:pt modelId="{E72CB668-EEEB-A244-A7ED-8CF93D42D58A}" type="parTrans" cxnId="{480517A3-D016-9144-AAA0-69B56DF10BE3}">
      <dgm:prSet/>
      <dgm:spPr/>
      <dgm:t>
        <a:bodyPr/>
        <a:lstStyle/>
        <a:p>
          <a:endParaRPr lang="en-US"/>
        </a:p>
      </dgm:t>
    </dgm:pt>
    <dgm:pt modelId="{A4757D3F-79F4-9A49-BEEE-85BB07D92B34}" type="sibTrans" cxnId="{480517A3-D016-9144-AAA0-69B56DF10BE3}">
      <dgm:prSet/>
      <dgm:spPr/>
      <dgm:t>
        <a:bodyPr/>
        <a:lstStyle/>
        <a:p>
          <a:endParaRPr lang="en-US"/>
        </a:p>
      </dgm:t>
    </dgm:pt>
    <dgm:pt modelId="{99DD15A6-9BE9-E14B-B3FA-1BDDD8CF7E24}" type="pres">
      <dgm:prSet presAssocID="{45C84D60-F31D-420D-ADEA-7D83939027A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5111BC-B634-4343-B876-1B93F4444EFD}" type="pres">
      <dgm:prSet presAssocID="{85CAD798-1CAD-406C-B60A-11715052D5E7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A0B64C-1D8A-4F4A-941D-3933C2461BA9}" type="pres">
      <dgm:prSet presAssocID="{F3721CD3-5D84-4142-B312-1AF803B15720}" presName="sibTrans" presStyleLbl="sibTrans2D1" presStyleIdx="0" presStyleCnt="1"/>
      <dgm:spPr/>
      <dgm:t>
        <a:bodyPr/>
        <a:lstStyle/>
        <a:p>
          <a:endParaRPr lang="en-US"/>
        </a:p>
      </dgm:t>
    </dgm:pt>
    <dgm:pt modelId="{A70A16B4-3829-1547-980C-5328179A40F6}" type="pres">
      <dgm:prSet presAssocID="{F3721CD3-5D84-4142-B312-1AF803B15720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702286BE-7CE1-A144-A568-3B1253023A8E}" type="pres">
      <dgm:prSet presAssocID="{BA0CFEB4-A75B-4C10-A47C-800997A621DF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29A4E2-6560-1A46-91EE-26BFE66C6AA5}" type="presOf" srcId="{DBB669B7-B298-4976-9923-F6AB67748AD9}" destId="{955111BC-B634-4343-B876-1B93F4444EFD}" srcOrd="0" destOrd="1" presId="urn:microsoft.com/office/officeart/2005/8/layout/process1"/>
    <dgm:cxn modelId="{7BF31255-4D08-4D9F-92E2-CBD6CD6FEDF5}" srcId="{45C84D60-F31D-420D-ADEA-7D83939027A8}" destId="{BA0CFEB4-A75B-4C10-A47C-800997A621DF}" srcOrd="1" destOrd="0" parTransId="{AADE1DFC-97B0-4779-8D10-BAB1ED1699D3}" sibTransId="{666183AB-C4EA-4ED7-A955-16E275248B17}"/>
    <dgm:cxn modelId="{1CABDF01-9E8E-4E12-8FB8-98144706B6B0}" srcId="{85CAD798-1CAD-406C-B60A-11715052D5E7}" destId="{DBB669B7-B298-4976-9923-F6AB67748AD9}" srcOrd="0" destOrd="0" parTransId="{980A78C3-CFB4-4D63-A1AF-435C372C7606}" sibTransId="{F7008CBF-1095-4F06-9AE8-62FC24376509}"/>
    <dgm:cxn modelId="{415D038D-1BEA-D24C-A652-919B9A6449FD}" type="presOf" srcId="{F7B69FE3-BAAA-E44C-98FA-5F8B98274AE1}" destId="{702286BE-7CE1-A144-A568-3B1253023A8E}" srcOrd="0" destOrd="1" presId="urn:microsoft.com/office/officeart/2005/8/layout/process1"/>
    <dgm:cxn modelId="{EE3DFE2A-88C9-EA4F-83E2-059B76DB9884}" type="presOf" srcId="{F3721CD3-5D84-4142-B312-1AF803B15720}" destId="{A70A16B4-3829-1547-980C-5328179A40F6}" srcOrd="1" destOrd="0" presId="urn:microsoft.com/office/officeart/2005/8/layout/process1"/>
    <dgm:cxn modelId="{0B3E3BFA-69F1-C94C-85C9-885B2B8C667B}" type="presOf" srcId="{85CAD798-1CAD-406C-B60A-11715052D5E7}" destId="{955111BC-B634-4343-B876-1B93F4444EFD}" srcOrd="0" destOrd="0" presId="urn:microsoft.com/office/officeart/2005/8/layout/process1"/>
    <dgm:cxn modelId="{1B3BDF65-B969-495D-8A96-7D8768002B3E}" srcId="{BA0CFEB4-A75B-4C10-A47C-800997A621DF}" destId="{89344000-6414-4CAB-A329-B0603A2B05D9}" srcOrd="1" destOrd="0" parTransId="{DAF17AAC-BADD-4733-AF3F-9FA829361384}" sibTransId="{45790693-7391-4F20-96C8-E97DC3478C87}"/>
    <dgm:cxn modelId="{BB904A22-6E9D-4A40-BE7C-1648D5D86875}" type="presOf" srcId="{BA0CFEB4-A75B-4C10-A47C-800997A621DF}" destId="{702286BE-7CE1-A144-A568-3B1253023A8E}" srcOrd="0" destOrd="0" presId="urn:microsoft.com/office/officeart/2005/8/layout/process1"/>
    <dgm:cxn modelId="{5EEB4624-CDD7-0540-8228-02D60EEDA87D}" type="presOf" srcId="{F3721CD3-5D84-4142-B312-1AF803B15720}" destId="{38A0B64C-1D8A-4F4A-941D-3933C2461BA9}" srcOrd="0" destOrd="0" presId="urn:microsoft.com/office/officeart/2005/8/layout/process1"/>
    <dgm:cxn modelId="{B799AB56-A1E0-4943-BC12-E15ED668FA38}" type="presOf" srcId="{45C84D60-F31D-420D-ADEA-7D83939027A8}" destId="{99DD15A6-9BE9-E14B-B3FA-1BDDD8CF7E24}" srcOrd="0" destOrd="0" presId="urn:microsoft.com/office/officeart/2005/8/layout/process1"/>
    <dgm:cxn modelId="{480517A3-D016-9144-AAA0-69B56DF10BE3}" srcId="{BA0CFEB4-A75B-4C10-A47C-800997A621DF}" destId="{F7B69FE3-BAAA-E44C-98FA-5F8B98274AE1}" srcOrd="0" destOrd="0" parTransId="{E72CB668-EEEB-A244-A7ED-8CF93D42D58A}" sibTransId="{A4757D3F-79F4-9A49-BEEE-85BB07D92B34}"/>
    <dgm:cxn modelId="{F5C7BAD5-4865-480A-9679-4C4FDDAC11E4}" srcId="{45C84D60-F31D-420D-ADEA-7D83939027A8}" destId="{85CAD798-1CAD-406C-B60A-11715052D5E7}" srcOrd="0" destOrd="0" parTransId="{A038BD7F-C66A-4B3E-912C-B0C0230D9255}" sibTransId="{F3721CD3-5D84-4142-B312-1AF803B15720}"/>
    <dgm:cxn modelId="{950873EC-065C-3D4F-9F53-4F87AAACDF96}" type="presOf" srcId="{89344000-6414-4CAB-A329-B0603A2B05D9}" destId="{702286BE-7CE1-A144-A568-3B1253023A8E}" srcOrd="0" destOrd="2" presId="urn:microsoft.com/office/officeart/2005/8/layout/process1"/>
    <dgm:cxn modelId="{170AD0B4-4CF0-9A45-866A-69F1307477C0}" type="presParOf" srcId="{99DD15A6-9BE9-E14B-B3FA-1BDDD8CF7E24}" destId="{955111BC-B634-4343-B876-1B93F4444EFD}" srcOrd="0" destOrd="0" presId="urn:microsoft.com/office/officeart/2005/8/layout/process1"/>
    <dgm:cxn modelId="{4E26E1FD-DF57-FE42-ACAF-D6F3C7A486BB}" type="presParOf" srcId="{99DD15A6-9BE9-E14B-B3FA-1BDDD8CF7E24}" destId="{38A0B64C-1D8A-4F4A-941D-3933C2461BA9}" srcOrd="1" destOrd="0" presId="urn:microsoft.com/office/officeart/2005/8/layout/process1"/>
    <dgm:cxn modelId="{0BC3583E-76C5-3F4F-8D52-A5F2FF562C01}" type="presParOf" srcId="{38A0B64C-1D8A-4F4A-941D-3933C2461BA9}" destId="{A70A16B4-3829-1547-980C-5328179A40F6}" srcOrd="0" destOrd="0" presId="urn:microsoft.com/office/officeart/2005/8/layout/process1"/>
    <dgm:cxn modelId="{30AB363B-65BC-5C47-818C-384F26A788A5}" type="presParOf" srcId="{99DD15A6-9BE9-E14B-B3FA-1BDDD8CF7E24}" destId="{702286BE-7CE1-A144-A568-3B1253023A8E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FD971EA-CCEA-4247-9A0C-AC289062BE87}" type="doc">
      <dgm:prSet loTypeId="urn:microsoft.com/office/officeart/2005/8/layout/hierarchy1" loCatId="Inbox" qsTypeId="urn:microsoft.com/office/officeart/2005/8/quickstyle/simple5" qsCatId="simple" csTypeId="urn:microsoft.com/office/officeart/2005/8/colors/ColorSchemeForSuggestions" csCatId="other"/>
      <dgm:spPr/>
      <dgm:t>
        <a:bodyPr/>
        <a:lstStyle/>
        <a:p>
          <a:endParaRPr lang="en-US"/>
        </a:p>
      </dgm:t>
    </dgm:pt>
    <dgm:pt modelId="{566A1004-C536-49CC-B64B-513F3ADC417B}">
      <dgm:prSet/>
      <dgm:spPr/>
      <dgm:t>
        <a:bodyPr/>
        <a:lstStyle/>
        <a:p>
          <a:r>
            <a:rPr lang="en-US"/>
            <a:t>Attachment of the bacteria to the endothelial cells is facilitated by pili, when there are low shear rates caused by blood flow.</a:t>
          </a:r>
        </a:p>
      </dgm:t>
    </dgm:pt>
    <dgm:pt modelId="{04D6E8CC-C96B-4BF1-B4E5-1AFB43E773CF}" type="parTrans" cxnId="{259DA178-2C04-4BFC-827E-FB5797CEA90D}">
      <dgm:prSet/>
      <dgm:spPr/>
      <dgm:t>
        <a:bodyPr/>
        <a:lstStyle/>
        <a:p>
          <a:endParaRPr lang="en-US"/>
        </a:p>
      </dgm:t>
    </dgm:pt>
    <dgm:pt modelId="{9C757867-1596-41B1-9C57-9EF8D04CF3D4}" type="sibTrans" cxnId="{259DA178-2C04-4BFC-827E-FB5797CEA90D}">
      <dgm:prSet/>
      <dgm:spPr/>
      <dgm:t>
        <a:bodyPr/>
        <a:lstStyle/>
        <a:p>
          <a:endParaRPr lang="en-US"/>
        </a:p>
      </dgm:t>
    </dgm:pt>
    <dgm:pt modelId="{A98BE5D7-B9D5-45AA-B9BE-7A355FC6505F}">
      <dgm:prSet/>
      <dgm:spPr/>
      <dgm:t>
        <a:bodyPr/>
        <a:lstStyle/>
        <a:p>
          <a:r>
            <a:rPr lang="en-US" dirty="0"/>
            <a:t>Pili maintains adherence to endothelial cells under high flow conditions. </a:t>
          </a:r>
        </a:p>
      </dgm:t>
    </dgm:pt>
    <dgm:pt modelId="{915532EC-0FD8-42AC-8CAC-F1344258D211}" type="parTrans" cxnId="{E79256F5-7E98-41AC-AF4E-6EEE7B62FA15}">
      <dgm:prSet/>
      <dgm:spPr/>
      <dgm:t>
        <a:bodyPr/>
        <a:lstStyle/>
        <a:p>
          <a:endParaRPr lang="en-US"/>
        </a:p>
      </dgm:t>
    </dgm:pt>
    <dgm:pt modelId="{27A61228-05D7-42CB-B776-558F59CE5C89}" type="sibTrans" cxnId="{E79256F5-7E98-41AC-AF4E-6EEE7B62FA15}">
      <dgm:prSet/>
      <dgm:spPr/>
      <dgm:t>
        <a:bodyPr/>
        <a:lstStyle/>
        <a:p>
          <a:endParaRPr lang="en-US"/>
        </a:p>
      </dgm:t>
    </dgm:pt>
    <dgm:pt modelId="{6B6F36C8-1047-4668-9833-56734D8CED26}">
      <dgm:prSet/>
      <dgm:spPr/>
      <dgm:t>
        <a:bodyPr/>
        <a:lstStyle/>
        <a:p>
          <a:r>
            <a:rPr lang="en-US"/>
            <a:t>Pili interactions may cause: </a:t>
          </a:r>
        </a:p>
      </dgm:t>
    </dgm:pt>
    <dgm:pt modelId="{032A703D-E984-413F-974D-6D6C20D99361}" type="parTrans" cxnId="{A453B9C2-4CB9-42DF-8AC9-6C81D5AC3397}">
      <dgm:prSet/>
      <dgm:spPr/>
      <dgm:t>
        <a:bodyPr/>
        <a:lstStyle/>
        <a:p>
          <a:endParaRPr lang="en-US"/>
        </a:p>
      </dgm:t>
    </dgm:pt>
    <dgm:pt modelId="{99E2B891-42AC-4062-86D8-52E56252AA3F}" type="sibTrans" cxnId="{A453B9C2-4CB9-42DF-8AC9-6C81D5AC3397}">
      <dgm:prSet/>
      <dgm:spPr/>
      <dgm:t>
        <a:bodyPr/>
        <a:lstStyle/>
        <a:p>
          <a:endParaRPr lang="en-US"/>
        </a:p>
      </dgm:t>
    </dgm:pt>
    <dgm:pt modelId="{1E959716-1EA6-4F27-BB55-7B5D53F69038}">
      <dgm:prSet/>
      <dgm:spPr/>
      <dgm:t>
        <a:bodyPr/>
        <a:lstStyle/>
        <a:p>
          <a:r>
            <a:rPr lang="en-US"/>
            <a:t>intracellular signaling and disruption of tight junctions,</a:t>
          </a:r>
        </a:p>
      </dgm:t>
    </dgm:pt>
    <dgm:pt modelId="{6CC3E07D-A5A5-42CD-98F4-17B54A088BD4}" type="parTrans" cxnId="{2CF27BAA-77C7-4F21-8CA4-A5108FC61A3B}">
      <dgm:prSet/>
      <dgm:spPr/>
      <dgm:t>
        <a:bodyPr/>
        <a:lstStyle/>
        <a:p>
          <a:endParaRPr lang="en-US"/>
        </a:p>
      </dgm:t>
    </dgm:pt>
    <dgm:pt modelId="{7B60EE59-16D8-4BC4-894B-75BC1B961C75}" type="sibTrans" cxnId="{2CF27BAA-77C7-4F21-8CA4-A5108FC61A3B}">
      <dgm:prSet/>
      <dgm:spPr/>
      <dgm:t>
        <a:bodyPr/>
        <a:lstStyle/>
        <a:p>
          <a:endParaRPr lang="en-US"/>
        </a:p>
      </dgm:t>
    </dgm:pt>
    <dgm:pt modelId="{7A8B4B99-7BBC-4C99-B84F-BF9CDFC31FF2}">
      <dgm:prSet/>
      <dgm:spPr/>
      <dgm:t>
        <a:bodyPr/>
        <a:lstStyle/>
        <a:p>
          <a:r>
            <a:rPr lang="en-US"/>
            <a:t>PilE and PilV are involved in adhesion to host cells by activating beta2-adrenergic receptor </a:t>
          </a:r>
        </a:p>
      </dgm:t>
    </dgm:pt>
    <dgm:pt modelId="{B3A1FBD3-2C95-4854-9BEA-6FFBAC3A09DE}" type="parTrans" cxnId="{A6B9C333-7AFB-484F-9519-F4D21D1A55B0}">
      <dgm:prSet/>
      <dgm:spPr/>
      <dgm:t>
        <a:bodyPr/>
        <a:lstStyle/>
        <a:p>
          <a:endParaRPr lang="en-US"/>
        </a:p>
      </dgm:t>
    </dgm:pt>
    <dgm:pt modelId="{11D144EF-B773-4B32-A12B-91126D7FB647}" type="sibTrans" cxnId="{A6B9C333-7AFB-484F-9519-F4D21D1A55B0}">
      <dgm:prSet/>
      <dgm:spPr/>
      <dgm:t>
        <a:bodyPr/>
        <a:lstStyle/>
        <a:p>
          <a:endParaRPr lang="en-US"/>
        </a:p>
      </dgm:t>
    </dgm:pt>
    <dgm:pt modelId="{977D9DBF-8B44-48D7-A8B7-6897F98E2FBB}">
      <dgm:prSet/>
      <dgm:spPr/>
      <dgm:t>
        <a:bodyPr/>
        <a:lstStyle/>
        <a:p>
          <a:r>
            <a:rPr lang="en-US"/>
            <a:t>promoting endothelial signaling events and enabling translocation of meningococci across the brain epithelium </a:t>
          </a:r>
        </a:p>
      </dgm:t>
    </dgm:pt>
    <dgm:pt modelId="{53FD1B84-C18B-4A65-AE80-0D9669818CF8}" type="parTrans" cxnId="{EB6CCC60-BFD1-4C80-8B00-C26CC4ACF229}">
      <dgm:prSet/>
      <dgm:spPr/>
      <dgm:t>
        <a:bodyPr/>
        <a:lstStyle/>
        <a:p>
          <a:endParaRPr lang="en-US"/>
        </a:p>
      </dgm:t>
    </dgm:pt>
    <dgm:pt modelId="{B48DB5DB-63C2-4FCA-ADF3-BCECB7EC1EB4}" type="sibTrans" cxnId="{EB6CCC60-BFD1-4C80-8B00-C26CC4ACF229}">
      <dgm:prSet/>
      <dgm:spPr/>
      <dgm:t>
        <a:bodyPr/>
        <a:lstStyle/>
        <a:p>
          <a:endParaRPr lang="en-US"/>
        </a:p>
      </dgm:t>
    </dgm:pt>
    <dgm:pt modelId="{B2BF99E1-BCF9-D141-B73E-C6AD9256E0B9}" type="pres">
      <dgm:prSet presAssocID="{5FD971EA-CCEA-4247-9A0C-AC289062BE8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1EED4FF-4E3B-BB42-BE35-16E6AC9EBCC2}" type="pres">
      <dgm:prSet presAssocID="{566A1004-C536-49CC-B64B-513F3ADC417B}" presName="hierRoot1" presStyleCnt="0"/>
      <dgm:spPr/>
    </dgm:pt>
    <dgm:pt modelId="{B49C4113-A94E-7841-9B8C-3045DBCC0E05}" type="pres">
      <dgm:prSet presAssocID="{566A1004-C536-49CC-B64B-513F3ADC417B}" presName="composite" presStyleCnt="0"/>
      <dgm:spPr/>
    </dgm:pt>
    <dgm:pt modelId="{B74908E9-EF93-A64E-9302-39B9B2B4F540}" type="pres">
      <dgm:prSet presAssocID="{566A1004-C536-49CC-B64B-513F3ADC417B}" presName="background" presStyleLbl="node0" presStyleIdx="0" presStyleCnt="2"/>
      <dgm:spPr/>
    </dgm:pt>
    <dgm:pt modelId="{CBF34807-0BEB-9147-BC18-C0849DC4BE8D}" type="pres">
      <dgm:prSet presAssocID="{566A1004-C536-49CC-B64B-513F3ADC417B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DF6E270-C321-BC45-9DF7-FFDEA4A2D7D5}" type="pres">
      <dgm:prSet presAssocID="{566A1004-C536-49CC-B64B-513F3ADC417B}" presName="hierChild2" presStyleCnt="0"/>
      <dgm:spPr/>
    </dgm:pt>
    <dgm:pt modelId="{F493CDEE-FC5A-174A-9D7F-8B0B0BF8A4FC}" type="pres">
      <dgm:prSet presAssocID="{A98BE5D7-B9D5-45AA-B9BE-7A355FC6505F}" presName="hierRoot1" presStyleCnt="0"/>
      <dgm:spPr/>
    </dgm:pt>
    <dgm:pt modelId="{F74434FD-87D8-764B-AAE4-FB689E6149BF}" type="pres">
      <dgm:prSet presAssocID="{A98BE5D7-B9D5-45AA-B9BE-7A355FC6505F}" presName="composite" presStyleCnt="0"/>
      <dgm:spPr/>
    </dgm:pt>
    <dgm:pt modelId="{D4B464E8-8EB4-5B46-AE29-1CDADC60092C}" type="pres">
      <dgm:prSet presAssocID="{A98BE5D7-B9D5-45AA-B9BE-7A355FC6505F}" presName="background" presStyleLbl="node0" presStyleIdx="1" presStyleCnt="2"/>
      <dgm:spPr/>
    </dgm:pt>
    <dgm:pt modelId="{D667771F-AAA8-B54A-8EC2-F31A65FE14E0}" type="pres">
      <dgm:prSet presAssocID="{A98BE5D7-B9D5-45AA-B9BE-7A355FC6505F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68D2B9-E701-4B4E-9C66-1F9DE6FE286E}" type="pres">
      <dgm:prSet presAssocID="{A98BE5D7-B9D5-45AA-B9BE-7A355FC6505F}" presName="hierChild2" presStyleCnt="0"/>
      <dgm:spPr/>
    </dgm:pt>
    <dgm:pt modelId="{49006524-1A04-5A41-84BF-355ECE52D802}" type="pres">
      <dgm:prSet presAssocID="{032A703D-E984-413F-974D-6D6C20D99361}" presName="Name10" presStyleLbl="parChTrans1D2" presStyleIdx="0" presStyleCnt="2"/>
      <dgm:spPr/>
      <dgm:t>
        <a:bodyPr/>
        <a:lstStyle/>
        <a:p>
          <a:endParaRPr lang="en-US"/>
        </a:p>
      </dgm:t>
    </dgm:pt>
    <dgm:pt modelId="{FC2115F8-0FB7-4048-8B88-68F8CE53509B}" type="pres">
      <dgm:prSet presAssocID="{6B6F36C8-1047-4668-9833-56734D8CED26}" presName="hierRoot2" presStyleCnt="0"/>
      <dgm:spPr/>
    </dgm:pt>
    <dgm:pt modelId="{2CD130E4-E3EB-8C42-893C-69CC8A78D011}" type="pres">
      <dgm:prSet presAssocID="{6B6F36C8-1047-4668-9833-56734D8CED26}" presName="composite2" presStyleCnt="0"/>
      <dgm:spPr/>
    </dgm:pt>
    <dgm:pt modelId="{50C93FDB-61C5-C04E-BDB3-EEA74FAB4360}" type="pres">
      <dgm:prSet presAssocID="{6B6F36C8-1047-4668-9833-56734D8CED26}" presName="background2" presStyleLbl="node2" presStyleIdx="0" presStyleCnt="2"/>
      <dgm:spPr/>
    </dgm:pt>
    <dgm:pt modelId="{4993BDC9-27E5-3246-A275-5C7520D677C0}" type="pres">
      <dgm:prSet presAssocID="{6B6F36C8-1047-4668-9833-56734D8CED26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8C226E-C8D5-4748-8C15-3004B3588D67}" type="pres">
      <dgm:prSet presAssocID="{6B6F36C8-1047-4668-9833-56734D8CED26}" presName="hierChild3" presStyleCnt="0"/>
      <dgm:spPr/>
    </dgm:pt>
    <dgm:pt modelId="{DD5576B7-BE3E-C54F-910A-704A853D5667}" type="pres">
      <dgm:prSet presAssocID="{6CC3E07D-A5A5-42CD-98F4-17B54A088BD4}" presName="Name17" presStyleLbl="parChTrans1D3" presStyleIdx="0" presStyleCnt="2"/>
      <dgm:spPr/>
      <dgm:t>
        <a:bodyPr/>
        <a:lstStyle/>
        <a:p>
          <a:endParaRPr lang="en-US"/>
        </a:p>
      </dgm:t>
    </dgm:pt>
    <dgm:pt modelId="{02F745F2-6B33-1243-A2E5-426C5DA519CF}" type="pres">
      <dgm:prSet presAssocID="{1E959716-1EA6-4F27-BB55-7B5D53F69038}" presName="hierRoot3" presStyleCnt="0"/>
      <dgm:spPr/>
    </dgm:pt>
    <dgm:pt modelId="{1FC5133D-90CA-1E45-98B5-FCA2F6BF29FB}" type="pres">
      <dgm:prSet presAssocID="{1E959716-1EA6-4F27-BB55-7B5D53F69038}" presName="composite3" presStyleCnt="0"/>
      <dgm:spPr/>
    </dgm:pt>
    <dgm:pt modelId="{E460A978-0CA0-2F41-AC51-B8C2A8E13355}" type="pres">
      <dgm:prSet presAssocID="{1E959716-1EA6-4F27-BB55-7B5D53F69038}" presName="background3" presStyleLbl="node3" presStyleIdx="0" presStyleCnt="2"/>
      <dgm:spPr/>
    </dgm:pt>
    <dgm:pt modelId="{9EB04124-956D-164F-A542-F39C55016F16}" type="pres">
      <dgm:prSet presAssocID="{1E959716-1EA6-4F27-BB55-7B5D53F69038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B4DC3E-F635-D942-B271-CFF2B97842CD}" type="pres">
      <dgm:prSet presAssocID="{1E959716-1EA6-4F27-BB55-7B5D53F69038}" presName="hierChild4" presStyleCnt="0"/>
      <dgm:spPr/>
    </dgm:pt>
    <dgm:pt modelId="{1067E4DF-B8A6-3A40-BF3C-2DC3FCE68450}" type="pres">
      <dgm:prSet presAssocID="{B3A1FBD3-2C95-4854-9BEA-6FFBAC3A09DE}" presName="Name10" presStyleLbl="parChTrans1D2" presStyleIdx="1" presStyleCnt="2"/>
      <dgm:spPr/>
      <dgm:t>
        <a:bodyPr/>
        <a:lstStyle/>
        <a:p>
          <a:endParaRPr lang="en-US"/>
        </a:p>
      </dgm:t>
    </dgm:pt>
    <dgm:pt modelId="{88DF8C31-0BF1-6E43-A115-4D65953D2935}" type="pres">
      <dgm:prSet presAssocID="{7A8B4B99-7BBC-4C99-B84F-BF9CDFC31FF2}" presName="hierRoot2" presStyleCnt="0"/>
      <dgm:spPr/>
    </dgm:pt>
    <dgm:pt modelId="{D4BAD3AE-62A7-9C4D-A763-7BA3083641CA}" type="pres">
      <dgm:prSet presAssocID="{7A8B4B99-7BBC-4C99-B84F-BF9CDFC31FF2}" presName="composite2" presStyleCnt="0"/>
      <dgm:spPr/>
    </dgm:pt>
    <dgm:pt modelId="{32609E1D-6B55-A74B-8BA4-4D56896D8BDB}" type="pres">
      <dgm:prSet presAssocID="{7A8B4B99-7BBC-4C99-B84F-BF9CDFC31FF2}" presName="background2" presStyleLbl="node2" presStyleIdx="1" presStyleCnt="2"/>
      <dgm:spPr/>
    </dgm:pt>
    <dgm:pt modelId="{05FE6132-6818-1648-A8EE-18A675115C41}" type="pres">
      <dgm:prSet presAssocID="{7A8B4B99-7BBC-4C99-B84F-BF9CDFC31FF2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84F513-4401-7F4E-8626-00DEB5D763B3}" type="pres">
      <dgm:prSet presAssocID="{7A8B4B99-7BBC-4C99-B84F-BF9CDFC31FF2}" presName="hierChild3" presStyleCnt="0"/>
      <dgm:spPr/>
    </dgm:pt>
    <dgm:pt modelId="{02BD639C-984B-0749-8F87-00EF6530CE4C}" type="pres">
      <dgm:prSet presAssocID="{53FD1B84-C18B-4A65-AE80-0D9669818CF8}" presName="Name17" presStyleLbl="parChTrans1D3" presStyleIdx="1" presStyleCnt="2"/>
      <dgm:spPr/>
      <dgm:t>
        <a:bodyPr/>
        <a:lstStyle/>
        <a:p>
          <a:endParaRPr lang="en-US"/>
        </a:p>
      </dgm:t>
    </dgm:pt>
    <dgm:pt modelId="{F8171BA6-282A-C343-A424-AEB2A62F0D55}" type="pres">
      <dgm:prSet presAssocID="{977D9DBF-8B44-48D7-A8B7-6897F98E2FBB}" presName="hierRoot3" presStyleCnt="0"/>
      <dgm:spPr/>
    </dgm:pt>
    <dgm:pt modelId="{87789DDC-606A-1B4B-B3B4-73CD0A59EE7D}" type="pres">
      <dgm:prSet presAssocID="{977D9DBF-8B44-48D7-A8B7-6897F98E2FBB}" presName="composite3" presStyleCnt="0"/>
      <dgm:spPr/>
    </dgm:pt>
    <dgm:pt modelId="{2F02E835-A303-8F44-8966-DDC7CF4BC948}" type="pres">
      <dgm:prSet presAssocID="{977D9DBF-8B44-48D7-A8B7-6897F98E2FBB}" presName="background3" presStyleLbl="node3" presStyleIdx="1" presStyleCnt="2"/>
      <dgm:spPr/>
    </dgm:pt>
    <dgm:pt modelId="{DDE2EBC8-8BAC-F04F-A062-841BADAE32BF}" type="pres">
      <dgm:prSet presAssocID="{977D9DBF-8B44-48D7-A8B7-6897F98E2FBB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512C76E-77A0-FB4A-9FE1-066EEDDEADBD}" type="pres">
      <dgm:prSet presAssocID="{977D9DBF-8B44-48D7-A8B7-6897F98E2FBB}" presName="hierChild4" presStyleCnt="0"/>
      <dgm:spPr/>
    </dgm:pt>
  </dgm:ptLst>
  <dgm:cxnLst>
    <dgm:cxn modelId="{E79256F5-7E98-41AC-AF4E-6EEE7B62FA15}" srcId="{5FD971EA-CCEA-4247-9A0C-AC289062BE87}" destId="{A98BE5D7-B9D5-45AA-B9BE-7A355FC6505F}" srcOrd="1" destOrd="0" parTransId="{915532EC-0FD8-42AC-8CAC-F1344258D211}" sibTransId="{27A61228-05D7-42CB-B776-558F59CE5C89}"/>
    <dgm:cxn modelId="{F364BF5E-4559-D942-B6EF-57DF87B0FD5E}" type="presOf" srcId="{6B6F36C8-1047-4668-9833-56734D8CED26}" destId="{4993BDC9-27E5-3246-A275-5C7520D677C0}" srcOrd="0" destOrd="0" presId="urn:microsoft.com/office/officeart/2005/8/layout/hierarchy1"/>
    <dgm:cxn modelId="{259DA178-2C04-4BFC-827E-FB5797CEA90D}" srcId="{5FD971EA-CCEA-4247-9A0C-AC289062BE87}" destId="{566A1004-C536-49CC-B64B-513F3ADC417B}" srcOrd="0" destOrd="0" parTransId="{04D6E8CC-C96B-4BF1-B4E5-1AFB43E773CF}" sibTransId="{9C757867-1596-41B1-9C57-9EF8D04CF3D4}"/>
    <dgm:cxn modelId="{2076F535-07F7-BB43-8E92-969CC6F09C88}" type="presOf" srcId="{6CC3E07D-A5A5-42CD-98F4-17B54A088BD4}" destId="{DD5576B7-BE3E-C54F-910A-704A853D5667}" srcOrd="0" destOrd="0" presId="urn:microsoft.com/office/officeart/2005/8/layout/hierarchy1"/>
    <dgm:cxn modelId="{7277F0E1-2FB9-2146-BA05-B40C04D21039}" type="presOf" srcId="{032A703D-E984-413F-974D-6D6C20D99361}" destId="{49006524-1A04-5A41-84BF-355ECE52D802}" srcOrd="0" destOrd="0" presId="urn:microsoft.com/office/officeart/2005/8/layout/hierarchy1"/>
    <dgm:cxn modelId="{EB6CCC60-BFD1-4C80-8B00-C26CC4ACF229}" srcId="{7A8B4B99-7BBC-4C99-B84F-BF9CDFC31FF2}" destId="{977D9DBF-8B44-48D7-A8B7-6897F98E2FBB}" srcOrd="0" destOrd="0" parTransId="{53FD1B84-C18B-4A65-AE80-0D9669818CF8}" sibTransId="{B48DB5DB-63C2-4FCA-ADF3-BCECB7EC1EB4}"/>
    <dgm:cxn modelId="{A453B9C2-4CB9-42DF-8AC9-6C81D5AC3397}" srcId="{A98BE5D7-B9D5-45AA-B9BE-7A355FC6505F}" destId="{6B6F36C8-1047-4668-9833-56734D8CED26}" srcOrd="0" destOrd="0" parTransId="{032A703D-E984-413F-974D-6D6C20D99361}" sibTransId="{99E2B891-42AC-4062-86D8-52E56252AA3F}"/>
    <dgm:cxn modelId="{22B8D8C7-7A9F-3340-A00C-15A63AA9B9BD}" type="presOf" srcId="{B3A1FBD3-2C95-4854-9BEA-6FFBAC3A09DE}" destId="{1067E4DF-B8A6-3A40-BF3C-2DC3FCE68450}" srcOrd="0" destOrd="0" presId="urn:microsoft.com/office/officeart/2005/8/layout/hierarchy1"/>
    <dgm:cxn modelId="{0A61945E-9B11-DD4A-ACF9-0F6FEA6D3666}" type="presOf" srcId="{977D9DBF-8B44-48D7-A8B7-6897F98E2FBB}" destId="{DDE2EBC8-8BAC-F04F-A062-841BADAE32BF}" srcOrd="0" destOrd="0" presId="urn:microsoft.com/office/officeart/2005/8/layout/hierarchy1"/>
    <dgm:cxn modelId="{37B21A78-E64C-614F-94B3-A85A43E8E3E0}" type="presOf" srcId="{A98BE5D7-B9D5-45AA-B9BE-7A355FC6505F}" destId="{D667771F-AAA8-B54A-8EC2-F31A65FE14E0}" srcOrd="0" destOrd="0" presId="urn:microsoft.com/office/officeart/2005/8/layout/hierarchy1"/>
    <dgm:cxn modelId="{A6B9C333-7AFB-484F-9519-F4D21D1A55B0}" srcId="{A98BE5D7-B9D5-45AA-B9BE-7A355FC6505F}" destId="{7A8B4B99-7BBC-4C99-B84F-BF9CDFC31FF2}" srcOrd="1" destOrd="0" parTransId="{B3A1FBD3-2C95-4854-9BEA-6FFBAC3A09DE}" sibTransId="{11D144EF-B773-4B32-A12B-91126D7FB647}"/>
    <dgm:cxn modelId="{07AD20D0-02E8-3740-8AFA-2D676727E45B}" type="presOf" srcId="{566A1004-C536-49CC-B64B-513F3ADC417B}" destId="{CBF34807-0BEB-9147-BC18-C0849DC4BE8D}" srcOrd="0" destOrd="0" presId="urn:microsoft.com/office/officeart/2005/8/layout/hierarchy1"/>
    <dgm:cxn modelId="{C6D04FB4-8A0E-D045-B4D4-E49F8646DFCD}" type="presOf" srcId="{1E959716-1EA6-4F27-BB55-7B5D53F69038}" destId="{9EB04124-956D-164F-A542-F39C55016F16}" srcOrd="0" destOrd="0" presId="urn:microsoft.com/office/officeart/2005/8/layout/hierarchy1"/>
    <dgm:cxn modelId="{2CF27BAA-77C7-4F21-8CA4-A5108FC61A3B}" srcId="{6B6F36C8-1047-4668-9833-56734D8CED26}" destId="{1E959716-1EA6-4F27-BB55-7B5D53F69038}" srcOrd="0" destOrd="0" parTransId="{6CC3E07D-A5A5-42CD-98F4-17B54A088BD4}" sibTransId="{7B60EE59-16D8-4BC4-894B-75BC1B961C75}"/>
    <dgm:cxn modelId="{7658A4FF-B2CD-4748-9ED6-62BF0AF39BA0}" type="presOf" srcId="{53FD1B84-C18B-4A65-AE80-0D9669818CF8}" destId="{02BD639C-984B-0749-8F87-00EF6530CE4C}" srcOrd="0" destOrd="0" presId="urn:microsoft.com/office/officeart/2005/8/layout/hierarchy1"/>
    <dgm:cxn modelId="{7A224FAA-C49D-3744-9AC3-2B3BE2C08D4E}" type="presOf" srcId="{5FD971EA-CCEA-4247-9A0C-AC289062BE87}" destId="{B2BF99E1-BCF9-D141-B73E-C6AD9256E0B9}" srcOrd="0" destOrd="0" presId="urn:microsoft.com/office/officeart/2005/8/layout/hierarchy1"/>
    <dgm:cxn modelId="{508B8A3E-9A78-6742-B7B2-EB7E669B01AF}" type="presOf" srcId="{7A8B4B99-7BBC-4C99-B84F-BF9CDFC31FF2}" destId="{05FE6132-6818-1648-A8EE-18A675115C41}" srcOrd="0" destOrd="0" presId="urn:microsoft.com/office/officeart/2005/8/layout/hierarchy1"/>
    <dgm:cxn modelId="{E7F218FF-A18E-E046-97CD-26353C8A758E}" type="presParOf" srcId="{B2BF99E1-BCF9-D141-B73E-C6AD9256E0B9}" destId="{E1EED4FF-4E3B-BB42-BE35-16E6AC9EBCC2}" srcOrd="0" destOrd="0" presId="urn:microsoft.com/office/officeart/2005/8/layout/hierarchy1"/>
    <dgm:cxn modelId="{C6BEA1F6-50C6-A84F-A632-4A1913022E5A}" type="presParOf" srcId="{E1EED4FF-4E3B-BB42-BE35-16E6AC9EBCC2}" destId="{B49C4113-A94E-7841-9B8C-3045DBCC0E05}" srcOrd="0" destOrd="0" presId="urn:microsoft.com/office/officeart/2005/8/layout/hierarchy1"/>
    <dgm:cxn modelId="{5C556A45-6366-F748-B5ED-867A8DBAA069}" type="presParOf" srcId="{B49C4113-A94E-7841-9B8C-3045DBCC0E05}" destId="{B74908E9-EF93-A64E-9302-39B9B2B4F540}" srcOrd="0" destOrd="0" presId="urn:microsoft.com/office/officeart/2005/8/layout/hierarchy1"/>
    <dgm:cxn modelId="{9A3B9FA4-8E5F-034A-AC74-12F1E3E6F57D}" type="presParOf" srcId="{B49C4113-A94E-7841-9B8C-3045DBCC0E05}" destId="{CBF34807-0BEB-9147-BC18-C0849DC4BE8D}" srcOrd="1" destOrd="0" presId="urn:microsoft.com/office/officeart/2005/8/layout/hierarchy1"/>
    <dgm:cxn modelId="{54435231-2C10-124E-909F-5524EE7C6614}" type="presParOf" srcId="{E1EED4FF-4E3B-BB42-BE35-16E6AC9EBCC2}" destId="{2DF6E270-C321-BC45-9DF7-FFDEA4A2D7D5}" srcOrd="1" destOrd="0" presId="urn:microsoft.com/office/officeart/2005/8/layout/hierarchy1"/>
    <dgm:cxn modelId="{1C93F63E-ECA3-A74A-80F4-658A005CA639}" type="presParOf" srcId="{B2BF99E1-BCF9-D141-B73E-C6AD9256E0B9}" destId="{F493CDEE-FC5A-174A-9D7F-8B0B0BF8A4FC}" srcOrd="1" destOrd="0" presId="urn:microsoft.com/office/officeart/2005/8/layout/hierarchy1"/>
    <dgm:cxn modelId="{97D47C5C-8466-3E47-A106-34E1A9BB1471}" type="presParOf" srcId="{F493CDEE-FC5A-174A-9D7F-8B0B0BF8A4FC}" destId="{F74434FD-87D8-764B-AAE4-FB689E6149BF}" srcOrd="0" destOrd="0" presId="urn:microsoft.com/office/officeart/2005/8/layout/hierarchy1"/>
    <dgm:cxn modelId="{1E1DC223-DCCF-014C-B3C5-85466034E73B}" type="presParOf" srcId="{F74434FD-87D8-764B-AAE4-FB689E6149BF}" destId="{D4B464E8-8EB4-5B46-AE29-1CDADC60092C}" srcOrd="0" destOrd="0" presId="urn:microsoft.com/office/officeart/2005/8/layout/hierarchy1"/>
    <dgm:cxn modelId="{597039C8-1F10-2F40-8A07-F048E3BB2402}" type="presParOf" srcId="{F74434FD-87D8-764B-AAE4-FB689E6149BF}" destId="{D667771F-AAA8-B54A-8EC2-F31A65FE14E0}" srcOrd="1" destOrd="0" presId="urn:microsoft.com/office/officeart/2005/8/layout/hierarchy1"/>
    <dgm:cxn modelId="{9257C249-E5A2-7E4E-BF3A-D0ECE6DBC7C3}" type="presParOf" srcId="{F493CDEE-FC5A-174A-9D7F-8B0B0BF8A4FC}" destId="{A268D2B9-E701-4B4E-9C66-1F9DE6FE286E}" srcOrd="1" destOrd="0" presId="urn:microsoft.com/office/officeart/2005/8/layout/hierarchy1"/>
    <dgm:cxn modelId="{D7D6EC88-8CD0-414C-96B1-DFE3B0B3E2AD}" type="presParOf" srcId="{A268D2B9-E701-4B4E-9C66-1F9DE6FE286E}" destId="{49006524-1A04-5A41-84BF-355ECE52D802}" srcOrd="0" destOrd="0" presId="urn:microsoft.com/office/officeart/2005/8/layout/hierarchy1"/>
    <dgm:cxn modelId="{E20B8520-476A-F14B-9643-AD894204324C}" type="presParOf" srcId="{A268D2B9-E701-4B4E-9C66-1F9DE6FE286E}" destId="{FC2115F8-0FB7-4048-8B88-68F8CE53509B}" srcOrd="1" destOrd="0" presId="urn:microsoft.com/office/officeart/2005/8/layout/hierarchy1"/>
    <dgm:cxn modelId="{758C9C9B-7E88-FC44-B8AF-40D67648AA4A}" type="presParOf" srcId="{FC2115F8-0FB7-4048-8B88-68F8CE53509B}" destId="{2CD130E4-E3EB-8C42-893C-69CC8A78D011}" srcOrd="0" destOrd="0" presId="urn:microsoft.com/office/officeart/2005/8/layout/hierarchy1"/>
    <dgm:cxn modelId="{D540168A-BB7D-6640-B5E5-F7607EDDFB4D}" type="presParOf" srcId="{2CD130E4-E3EB-8C42-893C-69CC8A78D011}" destId="{50C93FDB-61C5-C04E-BDB3-EEA74FAB4360}" srcOrd="0" destOrd="0" presId="urn:microsoft.com/office/officeart/2005/8/layout/hierarchy1"/>
    <dgm:cxn modelId="{E6FA7A13-0AE1-F049-9865-E6309F9E78A5}" type="presParOf" srcId="{2CD130E4-E3EB-8C42-893C-69CC8A78D011}" destId="{4993BDC9-27E5-3246-A275-5C7520D677C0}" srcOrd="1" destOrd="0" presId="urn:microsoft.com/office/officeart/2005/8/layout/hierarchy1"/>
    <dgm:cxn modelId="{580DBB76-FB5A-C648-883C-E8BF6EC971C4}" type="presParOf" srcId="{FC2115F8-0FB7-4048-8B88-68F8CE53509B}" destId="{668C226E-C8D5-4748-8C15-3004B3588D67}" srcOrd="1" destOrd="0" presId="urn:microsoft.com/office/officeart/2005/8/layout/hierarchy1"/>
    <dgm:cxn modelId="{603B6D4E-15C6-4C4B-9ECE-61A2F7C2459C}" type="presParOf" srcId="{668C226E-C8D5-4748-8C15-3004B3588D67}" destId="{DD5576B7-BE3E-C54F-910A-704A853D5667}" srcOrd="0" destOrd="0" presId="urn:microsoft.com/office/officeart/2005/8/layout/hierarchy1"/>
    <dgm:cxn modelId="{446B58B3-3435-784E-9257-5787062910DB}" type="presParOf" srcId="{668C226E-C8D5-4748-8C15-3004B3588D67}" destId="{02F745F2-6B33-1243-A2E5-426C5DA519CF}" srcOrd="1" destOrd="0" presId="urn:microsoft.com/office/officeart/2005/8/layout/hierarchy1"/>
    <dgm:cxn modelId="{7766D116-BEB5-8F49-B4CC-37B24219021B}" type="presParOf" srcId="{02F745F2-6B33-1243-A2E5-426C5DA519CF}" destId="{1FC5133D-90CA-1E45-98B5-FCA2F6BF29FB}" srcOrd="0" destOrd="0" presId="urn:microsoft.com/office/officeart/2005/8/layout/hierarchy1"/>
    <dgm:cxn modelId="{4A2CB888-B8CA-8041-8193-DDFBB5B8D134}" type="presParOf" srcId="{1FC5133D-90CA-1E45-98B5-FCA2F6BF29FB}" destId="{E460A978-0CA0-2F41-AC51-B8C2A8E13355}" srcOrd="0" destOrd="0" presId="urn:microsoft.com/office/officeart/2005/8/layout/hierarchy1"/>
    <dgm:cxn modelId="{025DC420-2A63-5A48-AFD1-A5BE31C98EDC}" type="presParOf" srcId="{1FC5133D-90CA-1E45-98B5-FCA2F6BF29FB}" destId="{9EB04124-956D-164F-A542-F39C55016F16}" srcOrd="1" destOrd="0" presId="urn:microsoft.com/office/officeart/2005/8/layout/hierarchy1"/>
    <dgm:cxn modelId="{123B12AF-CCC1-364C-9CDC-5744D30E1EAA}" type="presParOf" srcId="{02F745F2-6B33-1243-A2E5-426C5DA519CF}" destId="{83B4DC3E-F635-D942-B271-CFF2B97842CD}" srcOrd="1" destOrd="0" presId="urn:microsoft.com/office/officeart/2005/8/layout/hierarchy1"/>
    <dgm:cxn modelId="{4904E500-548B-D84D-BFC6-2C1DD3BCF5F9}" type="presParOf" srcId="{A268D2B9-E701-4B4E-9C66-1F9DE6FE286E}" destId="{1067E4DF-B8A6-3A40-BF3C-2DC3FCE68450}" srcOrd="2" destOrd="0" presId="urn:microsoft.com/office/officeart/2005/8/layout/hierarchy1"/>
    <dgm:cxn modelId="{52D1FF4C-C804-6144-935B-0C4F49FA67F6}" type="presParOf" srcId="{A268D2B9-E701-4B4E-9C66-1F9DE6FE286E}" destId="{88DF8C31-0BF1-6E43-A115-4D65953D2935}" srcOrd="3" destOrd="0" presId="urn:microsoft.com/office/officeart/2005/8/layout/hierarchy1"/>
    <dgm:cxn modelId="{45535ECA-6976-204B-B0A9-DFBE5EEF9F4C}" type="presParOf" srcId="{88DF8C31-0BF1-6E43-A115-4D65953D2935}" destId="{D4BAD3AE-62A7-9C4D-A763-7BA3083641CA}" srcOrd="0" destOrd="0" presId="urn:microsoft.com/office/officeart/2005/8/layout/hierarchy1"/>
    <dgm:cxn modelId="{510DE124-6415-3346-91E9-04FE84CC42E4}" type="presParOf" srcId="{D4BAD3AE-62A7-9C4D-A763-7BA3083641CA}" destId="{32609E1D-6B55-A74B-8BA4-4D56896D8BDB}" srcOrd="0" destOrd="0" presId="urn:microsoft.com/office/officeart/2005/8/layout/hierarchy1"/>
    <dgm:cxn modelId="{FFD06C2B-86B7-2741-B366-52B7FDB9EF5E}" type="presParOf" srcId="{D4BAD3AE-62A7-9C4D-A763-7BA3083641CA}" destId="{05FE6132-6818-1648-A8EE-18A675115C41}" srcOrd="1" destOrd="0" presId="urn:microsoft.com/office/officeart/2005/8/layout/hierarchy1"/>
    <dgm:cxn modelId="{761981A2-8FCE-8C40-B571-5C36470AC641}" type="presParOf" srcId="{88DF8C31-0BF1-6E43-A115-4D65953D2935}" destId="{6F84F513-4401-7F4E-8626-00DEB5D763B3}" srcOrd="1" destOrd="0" presId="urn:microsoft.com/office/officeart/2005/8/layout/hierarchy1"/>
    <dgm:cxn modelId="{FD7E761D-FA5F-C743-A508-6C529CE2229A}" type="presParOf" srcId="{6F84F513-4401-7F4E-8626-00DEB5D763B3}" destId="{02BD639C-984B-0749-8F87-00EF6530CE4C}" srcOrd="0" destOrd="0" presId="urn:microsoft.com/office/officeart/2005/8/layout/hierarchy1"/>
    <dgm:cxn modelId="{42908B30-30B1-0941-B314-B0C0F6B75257}" type="presParOf" srcId="{6F84F513-4401-7F4E-8626-00DEB5D763B3}" destId="{F8171BA6-282A-C343-A424-AEB2A62F0D55}" srcOrd="1" destOrd="0" presId="urn:microsoft.com/office/officeart/2005/8/layout/hierarchy1"/>
    <dgm:cxn modelId="{23718BA6-4FC1-5641-9B86-8E47E05C0FA3}" type="presParOf" srcId="{F8171BA6-282A-C343-A424-AEB2A62F0D55}" destId="{87789DDC-606A-1B4B-B3B4-73CD0A59EE7D}" srcOrd="0" destOrd="0" presId="urn:microsoft.com/office/officeart/2005/8/layout/hierarchy1"/>
    <dgm:cxn modelId="{B37D174A-2C95-3D4F-936F-707CB25F45CD}" type="presParOf" srcId="{87789DDC-606A-1B4B-B3B4-73CD0A59EE7D}" destId="{2F02E835-A303-8F44-8966-DDC7CF4BC948}" srcOrd="0" destOrd="0" presId="urn:microsoft.com/office/officeart/2005/8/layout/hierarchy1"/>
    <dgm:cxn modelId="{7ABC2746-C8A5-FD43-A7EA-E7913AB83677}" type="presParOf" srcId="{87789DDC-606A-1B4B-B3B4-73CD0A59EE7D}" destId="{DDE2EBC8-8BAC-F04F-A062-841BADAE32BF}" srcOrd="1" destOrd="0" presId="urn:microsoft.com/office/officeart/2005/8/layout/hierarchy1"/>
    <dgm:cxn modelId="{FE9485EF-9ED8-EC4E-AD99-ACF425D7B5EC}" type="presParOf" srcId="{F8171BA6-282A-C343-A424-AEB2A62F0D55}" destId="{D512C76E-77A0-FB4A-9FE1-066EEDDEADB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CD03B8E-856E-4A35-8EDB-DEDF0AB434E5}" type="doc">
      <dgm:prSet loTypeId="urn:microsoft.com/office/officeart/2016/7/layout/BasicLinearProcessNumbered" loCatId="process" qsTypeId="urn:microsoft.com/office/officeart/2005/8/quickstyle/simple5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373C486F-AC07-4CE4-BA07-042768836C7B}">
      <dgm:prSet/>
      <dgm:spPr/>
      <dgm:t>
        <a:bodyPr/>
        <a:lstStyle/>
        <a:p>
          <a:r>
            <a:rPr lang="en-US"/>
            <a:t>In the cerebrospinal fluid (CSF) of the subarachnoid space, bacteria are able to replicate as there is no infection control, making this an easy site to infect </a:t>
          </a:r>
        </a:p>
      </dgm:t>
    </dgm:pt>
    <dgm:pt modelId="{91522EBA-7237-4739-A7C8-807007EEE797}" type="parTrans" cxnId="{2FB65BE5-6FB6-4082-A3C0-B00CB24877A7}">
      <dgm:prSet/>
      <dgm:spPr/>
      <dgm:t>
        <a:bodyPr/>
        <a:lstStyle/>
        <a:p>
          <a:endParaRPr lang="en-US"/>
        </a:p>
      </dgm:t>
    </dgm:pt>
    <dgm:pt modelId="{5FDA956B-4AEF-49B6-B904-A778FB7B0C98}" type="sibTrans" cxnId="{2FB65BE5-6FB6-4082-A3C0-B00CB24877A7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F42A9C77-237E-4DD8-815E-19A1FF1A6E7E}">
      <dgm:prSet/>
      <dgm:spPr/>
      <dgm:t>
        <a:bodyPr/>
        <a:lstStyle/>
        <a:p>
          <a:r>
            <a:rPr lang="en-US" dirty="0"/>
            <a:t>As the number of bacteria in the CSF increase, a local inflammatory response is </a:t>
          </a:r>
          <a:r>
            <a:rPr lang="en-US"/>
            <a:t>induced </a:t>
          </a:r>
          <a:r>
            <a:rPr lang="en-US" smtClean="0"/>
            <a:t>causing:</a:t>
          </a:r>
          <a:endParaRPr lang="en-US" dirty="0"/>
        </a:p>
      </dgm:t>
    </dgm:pt>
    <dgm:pt modelId="{22D69061-55B4-4313-9263-2E4C970BCBB9}" type="parTrans" cxnId="{8D2B0907-8882-462C-9BF4-BE8D853C602B}">
      <dgm:prSet/>
      <dgm:spPr/>
      <dgm:t>
        <a:bodyPr/>
        <a:lstStyle/>
        <a:p>
          <a:endParaRPr lang="en-US"/>
        </a:p>
      </dgm:t>
    </dgm:pt>
    <dgm:pt modelId="{3195D801-2F1C-4E81-8C74-19B3BD0497B1}" type="sibTrans" cxnId="{8D2B0907-8882-462C-9BF4-BE8D853C602B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B7319BA2-1B1F-4545-B7F3-4FFA77253D83}">
      <dgm:prSet/>
      <dgm:spPr/>
      <dgm:t>
        <a:bodyPr/>
        <a:lstStyle/>
        <a:p>
          <a:r>
            <a:rPr lang="en-US"/>
            <a:t>swelling and accessibility into the blood-brain-barrier to increase.</a:t>
          </a:r>
        </a:p>
      </dgm:t>
    </dgm:pt>
    <dgm:pt modelId="{8CD85949-DD3E-4B9B-ACB1-C2EE63806B2E}" type="parTrans" cxnId="{B8DEFE25-D245-4B54-9FF6-AE53AF84DB2B}">
      <dgm:prSet/>
      <dgm:spPr/>
      <dgm:t>
        <a:bodyPr/>
        <a:lstStyle/>
        <a:p>
          <a:endParaRPr lang="en-US"/>
        </a:p>
      </dgm:t>
    </dgm:pt>
    <dgm:pt modelId="{C501EB38-3865-47A9-8117-8E2EBED37CAB}" type="sibTrans" cxnId="{B8DEFE25-D245-4B54-9FF6-AE53AF84DB2B}">
      <dgm:prSet/>
      <dgm:spPr/>
      <dgm:t>
        <a:bodyPr/>
        <a:lstStyle/>
        <a:p>
          <a:endParaRPr lang="en-US"/>
        </a:p>
      </dgm:t>
    </dgm:pt>
    <dgm:pt modelId="{18BDAF3B-D9F7-4BA2-8ADD-11C0FFC8268B}">
      <dgm:prSet/>
      <dgm:spPr/>
      <dgm:t>
        <a:bodyPr/>
        <a:lstStyle/>
        <a:p>
          <a:r>
            <a:rPr lang="en-US"/>
            <a:t>Increased permeability of the blood- brain- barrier allows:</a:t>
          </a:r>
        </a:p>
      </dgm:t>
    </dgm:pt>
    <dgm:pt modelId="{3EB0EFCD-82B6-4742-B666-C3465B8B3BCC}" type="parTrans" cxnId="{A1CCFC32-1D88-481A-9DA2-5FB4595703AA}">
      <dgm:prSet/>
      <dgm:spPr/>
      <dgm:t>
        <a:bodyPr/>
        <a:lstStyle/>
        <a:p>
          <a:endParaRPr lang="en-US"/>
        </a:p>
      </dgm:t>
    </dgm:pt>
    <dgm:pt modelId="{71CCA730-D4AB-454E-A5C2-05CF86AE0300}" type="sibTrans" cxnId="{A1CCFC32-1D88-481A-9DA2-5FB4595703AA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18862789-FAE9-4A6A-B8D6-24924BDAE93A}">
      <dgm:prSet/>
      <dgm:spPr/>
      <dgm:t>
        <a:bodyPr/>
        <a:lstStyle/>
        <a:p>
          <a:r>
            <a:rPr lang="en-US"/>
            <a:t>white blood cells, and neutrophils to enter the CSF and cause damage to endothelial surfaces </a:t>
          </a:r>
        </a:p>
      </dgm:t>
    </dgm:pt>
    <dgm:pt modelId="{0B32540D-A4F1-4A9F-AB16-28C2BEFD4A0F}" type="parTrans" cxnId="{E5E330E0-6185-4C4E-8C87-FDE6A131852F}">
      <dgm:prSet/>
      <dgm:spPr/>
      <dgm:t>
        <a:bodyPr/>
        <a:lstStyle/>
        <a:p>
          <a:endParaRPr lang="en-US"/>
        </a:p>
      </dgm:t>
    </dgm:pt>
    <dgm:pt modelId="{70A41375-6EAE-4BCB-8E9F-896A9B0DB3D0}" type="sibTrans" cxnId="{E5E330E0-6185-4C4E-8C87-FDE6A131852F}">
      <dgm:prSet/>
      <dgm:spPr/>
      <dgm:t>
        <a:bodyPr/>
        <a:lstStyle/>
        <a:p>
          <a:endParaRPr lang="en-US"/>
        </a:p>
      </dgm:t>
    </dgm:pt>
    <dgm:pt modelId="{B3C4AC0E-D14C-B041-BBB0-562850012E28}" type="pres">
      <dgm:prSet presAssocID="{5CD03B8E-856E-4A35-8EDB-DEDF0AB434E5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7F6DF8-8359-034D-BF5D-4022CCD04360}" type="pres">
      <dgm:prSet presAssocID="{373C486F-AC07-4CE4-BA07-042768836C7B}" presName="compositeNode" presStyleCnt="0">
        <dgm:presLayoutVars>
          <dgm:bulletEnabled val="1"/>
        </dgm:presLayoutVars>
      </dgm:prSet>
      <dgm:spPr/>
    </dgm:pt>
    <dgm:pt modelId="{8F615761-0D0A-654E-930E-86999B9A2DF0}" type="pres">
      <dgm:prSet presAssocID="{373C486F-AC07-4CE4-BA07-042768836C7B}" presName="bgRect" presStyleLbl="bgAccFollowNode1" presStyleIdx="0" presStyleCnt="3"/>
      <dgm:spPr/>
      <dgm:t>
        <a:bodyPr/>
        <a:lstStyle/>
        <a:p>
          <a:endParaRPr lang="en-US"/>
        </a:p>
      </dgm:t>
    </dgm:pt>
    <dgm:pt modelId="{1ACFC3A0-05AF-824A-B060-DCA7B9CAADEF}" type="pres">
      <dgm:prSet presAssocID="{5FDA956B-4AEF-49B6-B904-A778FB7B0C98}" presName="sibTransNodeCircle" presStyleLbl="alignNode1" presStyleIdx="0" presStyleCnt="6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653BD4EB-7C83-0B4A-B4A8-C56D92656D0A}" type="pres">
      <dgm:prSet presAssocID="{373C486F-AC07-4CE4-BA07-042768836C7B}" presName="bottomLine" presStyleLbl="alignNode1" presStyleIdx="1" presStyleCnt="6">
        <dgm:presLayoutVars/>
      </dgm:prSet>
      <dgm:spPr/>
    </dgm:pt>
    <dgm:pt modelId="{597D7713-1FD6-F843-B4E2-ECBF0A481014}" type="pres">
      <dgm:prSet presAssocID="{373C486F-AC07-4CE4-BA07-042768836C7B}" presName="nodeText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ADC0D0-8D08-E54B-8AF5-4CC101C3F7E1}" type="pres">
      <dgm:prSet presAssocID="{5FDA956B-4AEF-49B6-B904-A778FB7B0C98}" presName="sibTrans" presStyleCnt="0"/>
      <dgm:spPr/>
    </dgm:pt>
    <dgm:pt modelId="{AE8F93F5-4E81-F74A-92EE-4218520B8B48}" type="pres">
      <dgm:prSet presAssocID="{F42A9C77-237E-4DD8-815E-19A1FF1A6E7E}" presName="compositeNode" presStyleCnt="0">
        <dgm:presLayoutVars>
          <dgm:bulletEnabled val="1"/>
        </dgm:presLayoutVars>
      </dgm:prSet>
      <dgm:spPr/>
    </dgm:pt>
    <dgm:pt modelId="{8814C645-B285-414F-9124-069DB65D2D24}" type="pres">
      <dgm:prSet presAssocID="{F42A9C77-237E-4DD8-815E-19A1FF1A6E7E}" presName="bgRect" presStyleLbl="bgAccFollowNode1" presStyleIdx="1" presStyleCnt="3"/>
      <dgm:spPr/>
      <dgm:t>
        <a:bodyPr/>
        <a:lstStyle/>
        <a:p>
          <a:endParaRPr lang="en-US"/>
        </a:p>
      </dgm:t>
    </dgm:pt>
    <dgm:pt modelId="{D8FDA2A8-1CE8-394B-8B16-2B0A66984FAE}" type="pres">
      <dgm:prSet presAssocID="{3195D801-2F1C-4E81-8C74-19B3BD0497B1}" presName="sibTransNodeCircle" presStyleLbl="alignNode1" presStyleIdx="2" presStyleCnt="6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97E5C065-5A6F-C141-BB65-AA04431F6F75}" type="pres">
      <dgm:prSet presAssocID="{F42A9C77-237E-4DD8-815E-19A1FF1A6E7E}" presName="bottomLine" presStyleLbl="alignNode1" presStyleIdx="3" presStyleCnt="6">
        <dgm:presLayoutVars/>
      </dgm:prSet>
      <dgm:spPr/>
    </dgm:pt>
    <dgm:pt modelId="{E829AB31-7432-F840-9B48-C3DA583CD3B0}" type="pres">
      <dgm:prSet presAssocID="{F42A9C77-237E-4DD8-815E-19A1FF1A6E7E}" presName="nodeText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DDCF45-B87E-7841-9BE5-48FFC8069CE2}" type="pres">
      <dgm:prSet presAssocID="{3195D801-2F1C-4E81-8C74-19B3BD0497B1}" presName="sibTrans" presStyleCnt="0"/>
      <dgm:spPr/>
    </dgm:pt>
    <dgm:pt modelId="{78856A69-D7B6-5C49-AF18-8AA81C48FACD}" type="pres">
      <dgm:prSet presAssocID="{18BDAF3B-D9F7-4BA2-8ADD-11C0FFC8268B}" presName="compositeNode" presStyleCnt="0">
        <dgm:presLayoutVars>
          <dgm:bulletEnabled val="1"/>
        </dgm:presLayoutVars>
      </dgm:prSet>
      <dgm:spPr/>
    </dgm:pt>
    <dgm:pt modelId="{68DBE5A8-3D17-E049-AE80-B845B44539A2}" type="pres">
      <dgm:prSet presAssocID="{18BDAF3B-D9F7-4BA2-8ADD-11C0FFC8268B}" presName="bgRect" presStyleLbl="bgAccFollowNode1" presStyleIdx="2" presStyleCnt="3"/>
      <dgm:spPr/>
      <dgm:t>
        <a:bodyPr/>
        <a:lstStyle/>
        <a:p>
          <a:endParaRPr lang="en-US"/>
        </a:p>
      </dgm:t>
    </dgm:pt>
    <dgm:pt modelId="{B9C1F7C4-37BF-3F4A-A9DD-E2A6E2AAB2FB}" type="pres">
      <dgm:prSet presAssocID="{71CCA730-D4AB-454E-A5C2-05CF86AE0300}" presName="sibTransNodeCircle" presStyleLbl="alignNode1" presStyleIdx="4" presStyleCnt="6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A8326D1F-D025-464B-8278-5B7C518C86C4}" type="pres">
      <dgm:prSet presAssocID="{18BDAF3B-D9F7-4BA2-8ADD-11C0FFC8268B}" presName="bottomLine" presStyleLbl="alignNode1" presStyleIdx="5" presStyleCnt="6">
        <dgm:presLayoutVars/>
      </dgm:prSet>
      <dgm:spPr/>
    </dgm:pt>
    <dgm:pt modelId="{145467A5-DC6F-524C-9AB2-D88441EEE23F}" type="pres">
      <dgm:prSet presAssocID="{18BDAF3B-D9F7-4BA2-8ADD-11C0FFC8268B}" presName="nodeText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1B285C-69BA-9C46-90CF-4456FA393497}" type="presOf" srcId="{373C486F-AC07-4CE4-BA07-042768836C7B}" destId="{8F615761-0D0A-654E-930E-86999B9A2DF0}" srcOrd="0" destOrd="0" presId="urn:microsoft.com/office/officeart/2016/7/layout/BasicLinearProcessNumbered"/>
    <dgm:cxn modelId="{2FB65BE5-6FB6-4082-A3C0-B00CB24877A7}" srcId="{5CD03B8E-856E-4A35-8EDB-DEDF0AB434E5}" destId="{373C486F-AC07-4CE4-BA07-042768836C7B}" srcOrd="0" destOrd="0" parTransId="{91522EBA-7237-4739-A7C8-807007EEE797}" sibTransId="{5FDA956B-4AEF-49B6-B904-A778FB7B0C98}"/>
    <dgm:cxn modelId="{A1CCFC32-1D88-481A-9DA2-5FB4595703AA}" srcId="{5CD03B8E-856E-4A35-8EDB-DEDF0AB434E5}" destId="{18BDAF3B-D9F7-4BA2-8ADD-11C0FFC8268B}" srcOrd="2" destOrd="0" parTransId="{3EB0EFCD-82B6-4742-B666-C3465B8B3BCC}" sibTransId="{71CCA730-D4AB-454E-A5C2-05CF86AE0300}"/>
    <dgm:cxn modelId="{B8DEFE25-D245-4B54-9FF6-AE53AF84DB2B}" srcId="{F42A9C77-237E-4DD8-815E-19A1FF1A6E7E}" destId="{B7319BA2-1B1F-4545-B7F3-4FFA77253D83}" srcOrd="0" destOrd="0" parTransId="{8CD85949-DD3E-4B9B-ACB1-C2EE63806B2E}" sibTransId="{C501EB38-3865-47A9-8117-8E2EBED37CAB}"/>
    <dgm:cxn modelId="{E5E330E0-6185-4C4E-8C87-FDE6A131852F}" srcId="{18BDAF3B-D9F7-4BA2-8ADD-11C0FFC8268B}" destId="{18862789-FAE9-4A6A-B8D6-24924BDAE93A}" srcOrd="0" destOrd="0" parTransId="{0B32540D-A4F1-4A9F-AB16-28C2BEFD4A0F}" sibTransId="{70A41375-6EAE-4BCB-8E9F-896A9B0DB3D0}"/>
    <dgm:cxn modelId="{C31F885F-A369-B143-9A35-B034FEBBDEBF}" type="presOf" srcId="{F42A9C77-237E-4DD8-815E-19A1FF1A6E7E}" destId="{8814C645-B285-414F-9124-069DB65D2D24}" srcOrd="0" destOrd="0" presId="urn:microsoft.com/office/officeart/2016/7/layout/BasicLinearProcessNumbered"/>
    <dgm:cxn modelId="{8D2B0907-8882-462C-9BF4-BE8D853C602B}" srcId="{5CD03B8E-856E-4A35-8EDB-DEDF0AB434E5}" destId="{F42A9C77-237E-4DD8-815E-19A1FF1A6E7E}" srcOrd="1" destOrd="0" parTransId="{22D69061-55B4-4313-9263-2E4C970BCBB9}" sibTransId="{3195D801-2F1C-4E81-8C74-19B3BD0497B1}"/>
    <dgm:cxn modelId="{F6D29040-2863-174C-8515-2625A70103D4}" type="presOf" srcId="{18862789-FAE9-4A6A-B8D6-24924BDAE93A}" destId="{145467A5-DC6F-524C-9AB2-D88441EEE23F}" srcOrd="0" destOrd="1" presId="urn:microsoft.com/office/officeart/2016/7/layout/BasicLinearProcessNumbered"/>
    <dgm:cxn modelId="{F866988E-1690-9B40-8ADC-0A49328C4527}" type="presOf" srcId="{18BDAF3B-D9F7-4BA2-8ADD-11C0FFC8268B}" destId="{145467A5-DC6F-524C-9AB2-D88441EEE23F}" srcOrd="1" destOrd="0" presId="urn:microsoft.com/office/officeart/2016/7/layout/BasicLinearProcessNumbered"/>
    <dgm:cxn modelId="{5613E23D-B651-9947-AD3B-6FF026973CEC}" type="presOf" srcId="{71CCA730-D4AB-454E-A5C2-05CF86AE0300}" destId="{B9C1F7C4-37BF-3F4A-A9DD-E2A6E2AAB2FB}" srcOrd="0" destOrd="0" presId="urn:microsoft.com/office/officeart/2016/7/layout/BasicLinearProcessNumbered"/>
    <dgm:cxn modelId="{32721E22-6EF6-C047-8AAB-73352178245F}" type="presOf" srcId="{3195D801-2F1C-4E81-8C74-19B3BD0497B1}" destId="{D8FDA2A8-1CE8-394B-8B16-2B0A66984FAE}" srcOrd="0" destOrd="0" presId="urn:microsoft.com/office/officeart/2016/7/layout/BasicLinearProcessNumbered"/>
    <dgm:cxn modelId="{B4576E34-3EB3-4942-B029-688553CECD87}" type="presOf" srcId="{373C486F-AC07-4CE4-BA07-042768836C7B}" destId="{597D7713-1FD6-F843-B4E2-ECBF0A481014}" srcOrd="1" destOrd="0" presId="urn:microsoft.com/office/officeart/2016/7/layout/BasicLinearProcessNumbered"/>
    <dgm:cxn modelId="{F266512E-0F16-D94B-96F5-55B569E75309}" type="presOf" srcId="{5FDA956B-4AEF-49B6-B904-A778FB7B0C98}" destId="{1ACFC3A0-05AF-824A-B060-DCA7B9CAADEF}" srcOrd="0" destOrd="0" presId="urn:microsoft.com/office/officeart/2016/7/layout/BasicLinearProcessNumbered"/>
    <dgm:cxn modelId="{ECD39454-0EF7-444B-9FB4-AC98BFDE5547}" type="presOf" srcId="{18BDAF3B-D9F7-4BA2-8ADD-11C0FFC8268B}" destId="{68DBE5A8-3D17-E049-AE80-B845B44539A2}" srcOrd="0" destOrd="0" presId="urn:microsoft.com/office/officeart/2016/7/layout/BasicLinearProcessNumbered"/>
    <dgm:cxn modelId="{DE4373BA-A795-5240-A6CC-EFA861F27323}" type="presOf" srcId="{F42A9C77-237E-4DD8-815E-19A1FF1A6E7E}" destId="{E829AB31-7432-F840-9B48-C3DA583CD3B0}" srcOrd="1" destOrd="0" presId="urn:microsoft.com/office/officeart/2016/7/layout/BasicLinearProcessNumbered"/>
    <dgm:cxn modelId="{11ADB8C5-6FC7-BA48-BCE4-09A6381AE768}" type="presOf" srcId="{B7319BA2-1B1F-4545-B7F3-4FFA77253D83}" destId="{E829AB31-7432-F840-9B48-C3DA583CD3B0}" srcOrd="0" destOrd="1" presId="urn:microsoft.com/office/officeart/2016/7/layout/BasicLinearProcessNumbered"/>
    <dgm:cxn modelId="{00131864-F0B7-A244-B037-8E207E001FF1}" type="presOf" srcId="{5CD03B8E-856E-4A35-8EDB-DEDF0AB434E5}" destId="{B3C4AC0E-D14C-B041-BBB0-562850012E28}" srcOrd="0" destOrd="0" presId="urn:microsoft.com/office/officeart/2016/7/layout/BasicLinearProcessNumbered"/>
    <dgm:cxn modelId="{A7953462-7380-F04F-90AD-80E075C0256D}" type="presParOf" srcId="{B3C4AC0E-D14C-B041-BBB0-562850012E28}" destId="{187F6DF8-8359-034D-BF5D-4022CCD04360}" srcOrd="0" destOrd="0" presId="urn:microsoft.com/office/officeart/2016/7/layout/BasicLinearProcessNumbered"/>
    <dgm:cxn modelId="{F1BACC9A-63E8-ED49-9EED-FBA81B11334C}" type="presParOf" srcId="{187F6DF8-8359-034D-BF5D-4022CCD04360}" destId="{8F615761-0D0A-654E-930E-86999B9A2DF0}" srcOrd="0" destOrd="0" presId="urn:microsoft.com/office/officeart/2016/7/layout/BasicLinearProcessNumbered"/>
    <dgm:cxn modelId="{418EA635-98C7-3048-AE4E-91711953BBE5}" type="presParOf" srcId="{187F6DF8-8359-034D-BF5D-4022CCD04360}" destId="{1ACFC3A0-05AF-824A-B060-DCA7B9CAADEF}" srcOrd="1" destOrd="0" presId="urn:microsoft.com/office/officeart/2016/7/layout/BasicLinearProcessNumbered"/>
    <dgm:cxn modelId="{5B36E924-CFE5-1F45-BAF8-C7A98DEE5707}" type="presParOf" srcId="{187F6DF8-8359-034D-BF5D-4022CCD04360}" destId="{653BD4EB-7C83-0B4A-B4A8-C56D92656D0A}" srcOrd="2" destOrd="0" presId="urn:microsoft.com/office/officeart/2016/7/layout/BasicLinearProcessNumbered"/>
    <dgm:cxn modelId="{367ED7D8-C3B8-1544-BD4E-5D2CF008CFBA}" type="presParOf" srcId="{187F6DF8-8359-034D-BF5D-4022CCD04360}" destId="{597D7713-1FD6-F843-B4E2-ECBF0A481014}" srcOrd="3" destOrd="0" presId="urn:microsoft.com/office/officeart/2016/7/layout/BasicLinearProcessNumbered"/>
    <dgm:cxn modelId="{0822B626-FBF5-0245-85D8-63C7789C01B9}" type="presParOf" srcId="{B3C4AC0E-D14C-B041-BBB0-562850012E28}" destId="{DAADC0D0-8D08-E54B-8AF5-4CC101C3F7E1}" srcOrd="1" destOrd="0" presId="urn:microsoft.com/office/officeart/2016/7/layout/BasicLinearProcessNumbered"/>
    <dgm:cxn modelId="{0D78B2E5-95BE-F542-A7D6-040B679D8535}" type="presParOf" srcId="{B3C4AC0E-D14C-B041-BBB0-562850012E28}" destId="{AE8F93F5-4E81-F74A-92EE-4218520B8B48}" srcOrd="2" destOrd="0" presId="urn:microsoft.com/office/officeart/2016/7/layout/BasicLinearProcessNumbered"/>
    <dgm:cxn modelId="{833CD0CE-5D67-C04F-8BB0-EFD706411178}" type="presParOf" srcId="{AE8F93F5-4E81-F74A-92EE-4218520B8B48}" destId="{8814C645-B285-414F-9124-069DB65D2D24}" srcOrd="0" destOrd="0" presId="urn:microsoft.com/office/officeart/2016/7/layout/BasicLinearProcessNumbered"/>
    <dgm:cxn modelId="{4267FC76-C11B-5B4F-9561-B8AAEA69F020}" type="presParOf" srcId="{AE8F93F5-4E81-F74A-92EE-4218520B8B48}" destId="{D8FDA2A8-1CE8-394B-8B16-2B0A66984FAE}" srcOrd="1" destOrd="0" presId="urn:microsoft.com/office/officeart/2016/7/layout/BasicLinearProcessNumbered"/>
    <dgm:cxn modelId="{FEA26933-6FB3-944C-A372-4CA71D648B55}" type="presParOf" srcId="{AE8F93F5-4E81-F74A-92EE-4218520B8B48}" destId="{97E5C065-5A6F-C141-BB65-AA04431F6F75}" srcOrd="2" destOrd="0" presId="urn:microsoft.com/office/officeart/2016/7/layout/BasicLinearProcessNumbered"/>
    <dgm:cxn modelId="{FEDA4343-9B4C-2042-B5A7-000C5E410D85}" type="presParOf" srcId="{AE8F93F5-4E81-F74A-92EE-4218520B8B48}" destId="{E829AB31-7432-F840-9B48-C3DA583CD3B0}" srcOrd="3" destOrd="0" presId="urn:microsoft.com/office/officeart/2016/7/layout/BasicLinearProcessNumbered"/>
    <dgm:cxn modelId="{596FFE1C-5365-1F4D-A6B7-AC5D7BD1971D}" type="presParOf" srcId="{B3C4AC0E-D14C-B041-BBB0-562850012E28}" destId="{57DDCF45-B87E-7841-9BE5-48FFC8069CE2}" srcOrd="3" destOrd="0" presId="urn:microsoft.com/office/officeart/2016/7/layout/BasicLinearProcessNumbered"/>
    <dgm:cxn modelId="{8BFB2880-CC6E-CF46-B8C3-4C9EAE1B9EAC}" type="presParOf" srcId="{B3C4AC0E-D14C-B041-BBB0-562850012E28}" destId="{78856A69-D7B6-5C49-AF18-8AA81C48FACD}" srcOrd="4" destOrd="0" presId="urn:microsoft.com/office/officeart/2016/7/layout/BasicLinearProcessNumbered"/>
    <dgm:cxn modelId="{9EC1612A-2B1C-7A4F-8A8A-A70062D4C360}" type="presParOf" srcId="{78856A69-D7B6-5C49-AF18-8AA81C48FACD}" destId="{68DBE5A8-3D17-E049-AE80-B845B44539A2}" srcOrd="0" destOrd="0" presId="urn:microsoft.com/office/officeart/2016/7/layout/BasicLinearProcessNumbered"/>
    <dgm:cxn modelId="{081C5BFC-BCAA-AB44-B0A8-C4CDD6E4BCF4}" type="presParOf" srcId="{78856A69-D7B6-5C49-AF18-8AA81C48FACD}" destId="{B9C1F7C4-37BF-3F4A-A9DD-E2A6E2AAB2FB}" srcOrd="1" destOrd="0" presId="urn:microsoft.com/office/officeart/2016/7/layout/BasicLinearProcessNumbered"/>
    <dgm:cxn modelId="{A19A9188-D788-0943-9C2F-8C0A0CB70623}" type="presParOf" srcId="{78856A69-D7B6-5C49-AF18-8AA81C48FACD}" destId="{A8326D1F-D025-464B-8278-5B7C518C86C4}" srcOrd="2" destOrd="0" presId="urn:microsoft.com/office/officeart/2016/7/layout/BasicLinearProcessNumbered"/>
    <dgm:cxn modelId="{20DD6888-924D-A04D-8BD3-10ED022CFBEC}" type="presParOf" srcId="{78856A69-D7B6-5C49-AF18-8AA81C48FACD}" destId="{145467A5-DC6F-524C-9AB2-D88441EEE23F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F7DAA-0A83-C049-9F35-597B1AB97C0D}">
      <dsp:nvSpPr>
        <dsp:cNvPr id="0" name=""/>
        <dsp:cNvSpPr/>
      </dsp:nvSpPr>
      <dsp:spPr>
        <a:xfrm>
          <a:off x="6519804" y="1658733"/>
          <a:ext cx="91440" cy="7585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585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E43E26-24E1-1244-AF45-E600145481AC}">
      <dsp:nvSpPr>
        <dsp:cNvPr id="0" name=""/>
        <dsp:cNvSpPr/>
      </dsp:nvSpPr>
      <dsp:spPr>
        <a:xfrm>
          <a:off x="2073586" y="2512"/>
          <a:ext cx="2608222" cy="16562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3541253-6A0A-D446-A773-9B9A4C0C2E0F}">
      <dsp:nvSpPr>
        <dsp:cNvPr id="0" name=""/>
        <dsp:cNvSpPr/>
      </dsp:nvSpPr>
      <dsp:spPr>
        <a:xfrm>
          <a:off x="2363389" y="277825"/>
          <a:ext cx="2608222" cy="16562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The process of breathing, facilitates respiratory droplets containing N. meningitidis to enter the nasopharyngeal region </a:t>
          </a:r>
        </a:p>
      </dsp:txBody>
      <dsp:txXfrm>
        <a:off x="2411898" y="326334"/>
        <a:ext cx="2511204" cy="1559203"/>
      </dsp:txXfrm>
    </dsp:sp>
    <dsp:sp modelId="{A8B722C8-7DA8-EA47-B735-F72390A72059}">
      <dsp:nvSpPr>
        <dsp:cNvPr id="0" name=""/>
        <dsp:cNvSpPr/>
      </dsp:nvSpPr>
      <dsp:spPr>
        <a:xfrm>
          <a:off x="5261413" y="2512"/>
          <a:ext cx="2608222" cy="16562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E1D6BDB-0479-E143-92BA-13A65125C7AB}">
      <dsp:nvSpPr>
        <dsp:cNvPr id="0" name=""/>
        <dsp:cNvSpPr/>
      </dsp:nvSpPr>
      <dsp:spPr>
        <a:xfrm>
          <a:off x="5551216" y="277825"/>
          <a:ext cx="2608222" cy="16562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N. meningitidis relies on its adhesin proteins to bind to host cell components</a:t>
          </a:r>
        </a:p>
      </dsp:txBody>
      <dsp:txXfrm>
        <a:off x="5599725" y="326334"/>
        <a:ext cx="2511204" cy="1559203"/>
      </dsp:txXfrm>
    </dsp:sp>
    <dsp:sp modelId="{57298E44-45B7-634E-80AF-0D4C4208F17A}">
      <dsp:nvSpPr>
        <dsp:cNvPr id="0" name=""/>
        <dsp:cNvSpPr/>
      </dsp:nvSpPr>
      <dsp:spPr>
        <a:xfrm>
          <a:off x="5261413" y="2417291"/>
          <a:ext cx="2608222" cy="16562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F4CC1D4-0C74-B94C-A87A-49533F95857C}">
      <dsp:nvSpPr>
        <dsp:cNvPr id="0" name=""/>
        <dsp:cNvSpPr/>
      </dsp:nvSpPr>
      <dsp:spPr>
        <a:xfrm>
          <a:off x="5551216" y="2692604"/>
          <a:ext cx="2608222" cy="16562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To penetrate the epithelia first encountered in the nasopharyngeal region </a:t>
          </a:r>
        </a:p>
      </dsp:txBody>
      <dsp:txXfrm>
        <a:off x="5599725" y="2741113"/>
        <a:ext cx="2511204" cy="15592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9A45D-D475-3A4E-A40D-29A2D021E745}">
      <dsp:nvSpPr>
        <dsp:cNvPr id="0" name=""/>
        <dsp:cNvSpPr/>
      </dsp:nvSpPr>
      <dsp:spPr>
        <a:xfrm>
          <a:off x="2558256" y="957192"/>
          <a:ext cx="2046605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1A06B3-F5A1-454E-AA3F-53B3053BB051}">
      <dsp:nvSpPr>
        <dsp:cNvPr id="0" name=""/>
        <dsp:cNvSpPr/>
      </dsp:nvSpPr>
      <dsp:spPr>
        <a:xfrm>
          <a:off x="4727657" y="840320"/>
          <a:ext cx="235359" cy="3006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5AA6B30-D7CF-2B46-BA07-CDA0E12B7879}">
      <dsp:nvSpPr>
        <dsp:cNvPr id="0" name=""/>
        <dsp:cNvSpPr/>
      </dsp:nvSpPr>
      <dsp:spPr>
        <a:xfrm>
          <a:off x="1535420" y="196906"/>
          <a:ext cx="1520643" cy="152064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529" tIns="59529" rIns="59529" bIns="59529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/>
            <a:t>1</a:t>
          </a:r>
        </a:p>
      </dsp:txBody>
      <dsp:txXfrm>
        <a:off x="1758113" y="419599"/>
        <a:ext cx="1075257" cy="1075257"/>
      </dsp:txXfrm>
    </dsp:sp>
    <dsp:sp modelId="{0ADFC466-F3E1-C643-ACF5-DFD4E77E5981}">
      <dsp:nvSpPr>
        <dsp:cNvPr id="0" name=""/>
        <dsp:cNvSpPr/>
      </dsp:nvSpPr>
      <dsp:spPr>
        <a:xfrm>
          <a:off x="0" y="1881706"/>
          <a:ext cx="4604861" cy="2272724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3237" tIns="165100" rIns="363237" bIns="16510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u="sng" kern="1200" dirty="0"/>
            <a:t>Type IV pilus</a:t>
          </a:r>
          <a:endParaRPr lang="en-US" sz="18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Primary major adhesion protein utilized by N. </a:t>
          </a:r>
          <a:r>
            <a:rPr lang="en-US" sz="2000" kern="1200" dirty="0" err="1" smtClean="0"/>
            <a:t>meningitidis</a:t>
          </a:r>
          <a:r>
            <a:rPr lang="en-US" sz="2000" kern="1200" dirty="0" smtClean="0"/>
            <a:t> </a:t>
          </a:r>
          <a:r>
            <a:rPr lang="en-US" sz="2000" kern="1200" dirty="0"/>
            <a:t>for the initial attachment of bacteria to host</a:t>
          </a:r>
        </a:p>
      </dsp:txBody>
      <dsp:txXfrm>
        <a:off x="0" y="2336251"/>
        <a:ext cx="4604861" cy="1818179"/>
      </dsp:txXfrm>
    </dsp:sp>
    <dsp:sp modelId="{89268A49-5112-E248-A985-FF229B2EE1A6}">
      <dsp:nvSpPr>
        <dsp:cNvPr id="0" name=""/>
        <dsp:cNvSpPr/>
      </dsp:nvSpPr>
      <dsp:spPr>
        <a:xfrm>
          <a:off x="5116512" y="963883"/>
          <a:ext cx="2302430" cy="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BEDC67-E2BB-5C42-8B13-B55D9F269BC3}">
      <dsp:nvSpPr>
        <dsp:cNvPr id="0" name=""/>
        <dsp:cNvSpPr/>
      </dsp:nvSpPr>
      <dsp:spPr>
        <a:xfrm>
          <a:off x="6658621" y="203594"/>
          <a:ext cx="1520643" cy="152064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009" tIns="59009" rIns="59009" bIns="59009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/>
            <a:t>2</a:t>
          </a:r>
        </a:p>
      </dsp:txBody>
      <dsp:txXfrm>
        <a:off x="6881314" y="426287"/>
        <a:ext cx="1075257" cy="1075257"/>
      </dsp:txXfrm>
    </dsp:sp>
    <dsp:sp modelId="{62154366-40BD-F24B-A651-CAD9D2F4DF59}">
      <dsp:nvSpPr>
        <dsp:cNvPr id="0" name=""/>
        <dsp:cNvSpPr/>
      </dsp:nvSpPr>
      <dsp:spPr>
        <a:xfrm>
          <a:off x="5116512" y="1881706"/>
          <a:ext cx="4604861" cy="2272724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3237" tIns="165100" rIns="363237" bIns="1651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Upon inhalation and interface with the epithelia, N. </a:t>
          </a:r>
          <a:r>
            <a:rPr lang="en-US" sz="2000" kern="1200" dirty="0" err="1" smtClean="0"/>
            <a:t>meningitidis</a:t>
          </a:r>
          <a:r>
            <a:rPr lang="en-US" sz="2000" kern="1200" dirty="0" smtClean="0"/>
            <a:t> </a:t>
          </a:r>
          <a:r>
            <a:rPr lang="en-US" sz="2000" kern="1200" dirty="0"/>
            <a:t>utilizes its </a:t>
          </a:r>
          <a:r>
            <a:rPr lang="en-US" sz="2000" b="1" u="sng" kern="1200" dirty="0"/>
            <a:t>type IV pili </a:t>
          </a:r>
          <a:r>
            <a:rPr lang="en-US" sz="2000" kern="1200" dirty="0"/>
            <a:t>to adhere to non-ciliated mucosal cells, ultimately invading/penetrating them. </a:t>
          </a:r>
        </a:p>
      </dsp:txBody>
      <dsp:txXfrm>
        <a:off x="5116512" y="2336251"/>
        <a:ext cx="4604861" cy="18181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16816-CC20-1B47-AC10-2E77C5A89E97}">
      <dsp:nvSpPr>
        <dsp:cNvPr id="0" name=""/>
        <dsp:cNvSpPr/>
      </dsp:nvSpPr>
      <dsp:spPr>
        <a:xfrm>
          <a:off x="7819638" y="2699530"/>
          <a:ext cx="314317" cy="9639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3905"/>
              </a:lnTo>
              <a:lnTo>
                <a:pt x="314317" y="96390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E1E15A-0939-B847-941B-3F7FE65ECFDD}">
      <dsp:nvSpPr>
        <dsp:cNvPr id="0" name=""/>
        <dsp:cNvSpPr/>
      </dsp:nvSpPr>
      <dsp:spPr>
        <a:xfrm>
          <a:off x="7390072" y="1211763"/>
          <a:ext cx="1267745" cy="4400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021"/>
              </a:lnTo>
              <a:lnTo>
                <a:pt x="1267745" y="220021"/>
              </a:lnTo>
              <a:lnTo>
                <a:pt x="1267745" y="4400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D7857D-8E83-B247-A8F3-DC3045EAADFC}">
      <dsp:nvSpPr>
        <dsp:cNvPr id="0" name=""/>
        <dsp:cNvSpPr/>
      </dsp:nvSpPr>
      <dsp:spPr>
        <a:xfrm>
          <a:off x="6122326" y="1211763"/>
          <a:ext cx="1267745" cy="440043"/>
        </a:xfrm>
        <a:custGeom>
          <a:avLst/>
          <a:gdLst/>
          <a:ahLst/>
          <a:cxnLst/>
          <a:rect l="0" t="0" r="0" b="0"/>
          <a:pathLst>
            <a:path>
              <a:moveTo>
                <a:pt x="1267745" y="0"/>
              </a:moveTo>
              <a:lnTo>
                <a:pt x="1267745" y="220021"/>
              </a:lnTo>
              <a:lnTo>
                <a:pt x="0" y="220021"/>
              </a:lnTo>
              <a:lnTo>
                <a:pt x="0" y="4400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116A3A-79DC-8347-8F59-A6840D9BDA79}">
      <dsp:nvSpPr>
        <dsp:cNvPr id="0" name=""/>
        <dsp:cNvSpPr/>
      </dsp:nvSpPr>
      <dsp:spPr>
        <a:xfrm>
          <a:off x="2319091" y="1211763"/>
          <a:ext cx="1267745" cy="4400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021"/>
              </a:lnTo>
              <a:lnTo>
                <a:pt x="1267745" y="220021"/>
              </a:lnTo>
              <a:lnTo>
                <a:pt x="1267745" y="4400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407CCE-C9B9-F84E-ABE9-0431A74483AD}">
      <dsp:nvSpPr>
        <dsp:cNvPr id="0" name=""/>
        <dsp:cNvSpPr/>
      </dsp:nvSpPr>
      <dsp:spPr>
        <a:xfrm>
          <a:off x="1051345" y="1211763"/>
          <a:ext cx="1267745" cy="440043"/>
        </a:xfrm>
        <a:custGeom>
          <a:avLst/>
          <a:gdLst/>
          <a:ahLst/>
          <a:cxnLst/>
          <a:rect l="0" t="0" r="0" b="0"/>
          <a:pathLst>
            <a:path>
              <a:moveTo>
                <a:pt x="1267745" y="0"/>
              </a:moveTo>
              <a:lnTo>
                <a:pt x="1267745" y="220021"/>
              </a:lnTo>
              <a:lnTo>
                <a:pt x="0" y="220021"/>
              </a:lnTo>
              <a:lnTo>
                <a:pt x="0" y="4400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02CAEF-5ED4-C843-AF27-BB1C38CAAF58}">
      <dsp:nvSpPr>
        <dsp:cNvPr id="0" name=""/>
        <dsp:cNvSpPr/>
      </dsp:nvSpPr>
      <dsp:spPr>
        <a:xfrm>
          <a:off x="1271367" y="164040"/>
          <a:ext cx="2095446" cy="10477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Type IV pili</a:t>
          </a:r>
        </a:p>
      </dsp:txBody>
      <dsp:txXfrm>
        <a:off x="1271367" y="164040"/>
        <a:ext cx="2095446" cy="1047723"/>
      </dsp:txXfrm>
    </dsp:sp>
    <dsp:sp modelId="{41E02CF1-0006-F14A-B698-AFEB3582F859}">
      <dsp:nvSpPr>
        <dsp:cNvPr id="0" name=""/>
        <dsp:cNvSpPr/>
      </dsp:nvSpPr>
      <dsp:spPr>
        <a:xfrm>
          <a:off x="3622" y="1651807"/>
          <a:ext cx="2095446" cy="10477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Locates a point of entry along the epithelial lining due to its twitching motility. </a:t>
          </a:r>
        </a:p>
      </dsp:txBody>
      <dsp:txXfrm>
        <a:off x="3622" y="1651807"/>
        <a:ext cx="2095446" cy="1047723"/>
      </dsp:txXfrm>
    </dsp:sp>
    <dsp:sp modelId="{4FF85B90-48E8-334C-AF1D-3CD23A46E02F}">
      <dsp:nvSpPr>
        <dsp:cNvPr id="0" name=""/>
        <dsp:cNvSpPr/>
      </dsp:nvSpPr>
      <dsp:spPr>
        <a:xfrm>
          <a:off x="2539113" y="1651807"/>
          <a:ext cx="2095446" cy="10477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Twitching motility is the product of a pilus component known as </a:t>
          </a:r>
          <a:r>
            <a:rPr lang="en-US" sz="1400" b="1" u="sng" kern="1200"/>
            <a:t>PilT</a:t>
          </a:r>
          <a:r>
            <a:rPr lang="en-US" sz="1400" kern="1200"/>
            <a:t>. </a:t>
          </a:r>
        </a:p>
      </dsp:txBody>
      <dsp:txXfrm>
        <a:off x="2539113" y="1651807"/>
        <a:ext cx="2095446" cy="1047723"/>
      </dsp:txXfrm>
    </dsp:sp>
    <dsp:sp modelId="{96337B38-6F90-8E43-9F45-D50E0552D9DC}">
      <dsp:nvSpPr>
        <dsp:cNvPr id="0" name=""/>
        <dsp:cNvSpPr/>
      </dsp:nvSpPr>
      <dsp:spPr>
        <a:xfrm>
          <a:off x="6342348" y="164040"/>
          <a:ext cx="2095446" cy="10477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sng" kern="1200"/>
            <a:t>PilT </a:t>
          </a:r>
          <a:endParaRPr lang="en-US" sz="1400" kern="1200"/>
        </a:p>
      </dsp:txBody>
      <dsp:txXfrm>
        <a:off x="6342348" y="164040"/>
        <a:ext cx="2095446" cy="1047723"/>
      </dsp:txXfrm>
    </dsp:sp>
    <dsp:sp modelId="{35444A83-4702-5B41-ADDD-BC5935F7FD2A}">
      <dsp:nvSpPr>
        <dsp:cNvPr id="0" name=""/>
        <dsp:cNvSpPr/>
      </dsp:nvSpPr>
      <dsp:spPr>
        <a:xfrm>
          <a:off x="5074603" y="1651807"/>
          <a:ext cx="2095446" cy="10477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A motor molecule, which stimulates pilus retraction and generates a strong molecular force. </a:t>
          </a:r>
        </a:p>
      </dsp:txBody>
      <dsp:txXfrm>
        <a:off x="5074603" y="1651807"/>
        <a:ext cx="2095446" cy="1047723"/>
      </dsp:txXfrm>
    </dsp:sp>
    <dsp:sp modelId="{3684977B-09B2-A647-9206-DBB5D6D6819A}">
      <dsp:nvSpPr>
        <dsp:cNvPr id="0" name=""/>
        <dsp:cNvSpPr/>
      </dsp:nvSpPr>
      <dsp:spPr>
        <a:xfrm>
          <a:off x="7610094" y="1651807"/>
          <a:ext cx="2095446" cy="10477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This twitching motility allows N. meningitidis to search for the perfect point of entry. </a:t>
          </a:r>
        </a:p>
      </dsp:txBody>
      <dsp:txXfrm>
        <a:off x="7610094" y="1651807"/>
        <a:ext cx="2095446" cy="1047723"/>
      </dsp:txXfrm>
    </dsp:sp>
    <dsp:sp modelId="{5D2E0459-0BD8-F14F-A156-87D3DE37CE68}">
      <dsp:nvSpPr>
        <dsp:cNvPr id="0" name=""/>
        <dsp:cNvSpPr/>
      </dsp:nvSpPr>
      <dsp:spPr>
        <a:xfrm>
          <a:off x="8133955" y="3139574"/>
          <a:ext cx="2095446" cy="10477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The strong force has the added potential to punch a hole in the host membrane following initial adhesion. </a:t>
          </a:r>
        </a:p>
      </dsp:txBody>
      <dsp:txXfrm>
        <a:off x="8133955" y="3139574"/>
        <a:ext cx="2095446" cy="10477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FBA59-8390-4144-A87D-C32DE3E3F37D}">
      <dsp:nvSpPr>
        <dsp:cNvPr id="0" name=""/>
        <dsp:cNvSpPr/>
      </dsp:nvSpPr>
      <dsp:spPr>
        <a:xfrm>
          <a:off x="5070792" y="1861539"/>
          <a:ext cx="91440" cy="6282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82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D6447B-9E7A-B64E-884B-A049786932E6}">
      <dsp:nvSpPr>
        <dsp:cNvPr id="0" name=""/>
        <dsp:cNvSpPr/>
      </dsp:nvSpPr>
      <dsp:spPr>
        <a:xfrm>
          <a:off x="687" y="365683"/>
          <a:ext cx="2991710" cy="14958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PilX is a protein essential for adhesion and aggregation </a:t>
          </a:r>
        </a:p>
      </dsp:txBody>
      <dsp:txXfrm>
        <a:off x="687" y="365683"/>
        <a:ext cx="2991710" cy="1495855"/>
      </dsp:txXfrm>
    </dsp:sp>
    <dsp:sp modelId="{8C765B1B-682E-1E4A-B05E-8F8DDDE6B0BB}">
      <dsp:nvSpPr>
        <dsp:cNvPr id="0" name=""/>
        <dsp:cNvSpPr/>
      </dsp:nvSpPr>
      <dsp:spPr>
        <a:xfrm>
          <a:off x="3620657" y="365683"/>
          <a:ext cx="2991710" cy="14958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The Pil C proteins are minor adhesion factors</a:t>
          </a:r>
        </a:p>
      </dsp:txBody>
      <dsp:txXfrm>
        <a:off x="3620657" y="365683"/>
        <a:ext cx="2991710" cy="1495855"/>
      </dsp:txXfrm>
    </dsp:sp>
    <dsp:sp modelId="{251C5832-3A9A-B744-AB61-95774E9F1466}">
      <dsp:nvSpPr>
        <dsp:cNvPr id="0" name=""/>
        <dsp:cNvSpPr/>
      </dsp:nvSpPr>
      <dsp:spPr>
        <a:xfrm>
          <a:off x="3620657" y="2489798"/>
          <a:ext cx="2991710" cy="14958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PilC1 and PilC2 proteins are utilized to form the pili assemblage </a:t>
          </a:r>
        </a:p>
      </dsp:txBody>
      <dsp:txXfrm>
        <a:off x="3620657" y="2489798"/>
        <a:ext cx="2991710" cy="1495855"/>
      </dsp:txXfrm>
    </dsp:sp>
    <dsp:sp modelId="{FDD719D5-43CE-AA45-9AF6-9C8B690F62EE}">
      <dsp:nvSpPr>
        <dsp:cNvPr id="0" name=""/>
        <dsp:cNvSpPr/>
      </dsp:nvSpPr>
      <dsp:spPr>
        <a:xfrm>
          <a:off x="7240627" y="365683"/>
          <a:ext cx="2991710" cy="14958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PilQ  demonstrates adhesion activity with the ability to bind laminin host cell receptors. </a:t>
          </a:r>
        </a:p>
      </dsp:txBody>
      <dsp:txXfrm>
        <a:off x="7240627" y="365683"/>
        <a:ext cx="2991710" cy="14958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1605BA-9AC3-AC4B-87B9-41777566CAE9}">
      <dsp:nvSpPr>
        <dsp:cNvPr id="0" name=""/>
        <dsp:cNvSpPr/>
      </dsp:nvSpPr>
      <dsp:spPr>
        <a:xfrm>
          <a:off x="767476" y="0"/>
          <a:ext cx="8698071" cy="43513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974C53-B6CF-F543-9E8D-315A0880667D}">
      <dsp:nvSpPr>
        <dsp:cNvPr id="0" name=""/>
        <dsp:cNvSpPr/>
      </dsp:nvSpPr>
      <dsp:spPr>
        <a:xfrm>
          <a:off x="301047" y="1305401"/>
          <a:ext cx="3069907" cy="1740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IgA protease takes down the mucosal surface antibody defense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 smtClean="0"/>
            <a:t>These </a:t>
          </a:r>
          <a:r>
            <a:rPr lang="en-US" sz="1200" kern="1200" dirty="0"/>
            <a:t>exists a type 2 Iga1 protease which intracellularly decreases levels of host lysosomal activity, which are a part of the endocytic pathway. </a:t>
          </a:r>
        </a:p>
      </dsp:txBody>
      <dsp:txXfrm>
        <a:off x="386013" y="1390367"/>
        <a:ext cx="2899975" cy="1570603"/>
      </dsp:txXfrm>
    </dsp:sp>
    <dsp:sp modelId="{CCC1D0E6-BED9-7C46-B6DF-4637BCDD780C}">
      <dsp:nvSpPr>
        <dsp:cNvPr id="0" name=""/>
        <dsp:cNvSpPr/>
      </dsp:nvSpPr>
      <dsp:spPr>
        <a:xfrm>
          <a:off x="3534343" y="1305401"/>
          <a:ext cx="3164337" cy="1740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By altering lysosomal membrane proteins (LAMP1 and LAMP2), Neisseria can utilize the endocytic pathway and facilitate a parasite mediated endocytosis. </a:t>
          </a:r>
        </a:p>
      </dsp:txBody>
      <dsp:txXfrm>
        <a:off x="3619309" y="1390367"/>
        <a:ext cx="2994405" cy="1570603"/>
      </dsp:txXfrm>
    </dsp:sp>
    <dsp:sp modelId="{EABC6888-652F-134A-97F0-0A0DBAE99298}">
      <dsp:nvSpPr>
        <dsp:cNvPr id="0" name=""/>
        <dsp:cNvSpPr/>
      </dsp:nvSpPr>
      <dsp:spPr>
        <a:xfrm>
          <a:off x="6862070" y="1305401"/>
          <a:ext cx="3069907" cy="1740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The type 2 IgA1 cleaves LAMP1 and reduces steady state of the epithelial surface.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Yielding a flux of Ca2+ ions which stimulates the lysosome to release the N. meningitidis into the interior of the cell. </a:t>
          </a:r>
        </a:p>
      </dsp:txBody>
      <dsp:txXfrm>
        <a:off x="6947036" y="1390367"/>
        <a:ext cx="2899975" cy="15706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5111BC-B634-4343-B876-1B93F4444EFD}">
      <dsp:nvSpPr>
        <dsp:cNvPr id="0" name=""/>
        <dsp:cNvSpPr/>
      </dsp:nvSpPr>
      <dsp:spPr>
        <a:xfrm>
          <a:off x="1998" y="897040"/>
          <a:ext cx="4262094" cy="2557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Within the blood stream, meningococci produce a strong inflammatory response and activate complement and coagulation cascades using LPS (a PAMP)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These processes eventually lead to host damage.</a:t>
          </a:r>
        </a:p>
      </dsp:txBody>
      <dsp:txXfrm>
        <a:off x="76897" y="971939"/>
        <a:ext cx="4112296" cy="2407458"/>
      </dsp:txXfrm>
    </dsp:sp>
    <dsp:sp modelId="{38A0B64C-1D8A-4F4A-941D-3933C2461BA9}">
      <dsp:nvSpPr>
        <dsp:cNvPr id="0" name=""/>
        <dsp:cNvSpPr/>
      </dsp:nvSpPr>
      <dsp:spPr>
        <a:xfrm>
          <a:off x="4690303" y="1647169"/>
          <a:ext cx="903564" cy="1056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4690303" y="1858569"/>
        <a:ext cx="632495" cy="634199"/>
      </dsp:txXfrm>
    </dsp:sp>
    <dsp:sp modelId="{702286BE-7CE1-A144-A568-3B1253023A8E}">
      <dsp:nvSpPr>
        <dsp:cNvPr id="0" name=""/>
        <dsp:cNvSpPr/>
      </dsp:nvSpPr>
      <dsp:spPr>
        <a:xfrm>
          <a:off x="5968931" y="897040"/>
          <a:ext cx="4262094" cy="2557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</a:t>
          </a:r>
          <a:r>
            <a:rPr lang="en-US" sz="2000" kern="1200" dirty="0"/>
            <a:t>. </a:t>
          </a:r>
          <a:r>
            <a:rPr lang="en-US" sz="2000" kern="1200" dirty="0" err="1" smtClean="0"/>
            <a:t>Meningitidis</a:t>
          </a:r>
          <a:r>
            <a:rPr lang="en-US" sz="2000" kern="1200" dirty="0" smtClean="0"/>
            <a:t> </a:t>
          </a:r>
          <a:r>
            <a:rPr lang="en-US" sz="2000" kern="1200" dirty="0"/>
            <a:t>can recruit negative regulators of complement, using factor H-binding protein (GNA1870)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Which recruits Factor H, an inhibitor of the alternative complement pathway </a:t>
          </a:r>
        </a:p>
      </dsp:txBody>
      <dsp:txXfrm>
        <a:off x="6043830" y="971939"/>
        <a:ext cx="4112296" cy="24074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D639C-984B-0749-8F87-00EF6530CE4C}">
      <dsp:nvSpPr>
        <dsp:cNvPr id="0" name=""/>
        <dsp:cNvSpPr/>
      </dsp:nvSpPr>
      <dsp:spPr>
        <a:xfrm>
          <a:off x="6200383" y="2619742"/>
          <a:ext cx="91440" cy="4878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787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67E4DF-B8A6-3A40-BF3C-2DC3FCE68450}">
      <dsp:nvSpPr>
        <dsp:cNvPr id="0" name=""/>
        <dsp:cNvSpPr/>
      </dsp:nvSpPr>
      <dsp:spPr>
        <a:xfrm>
          <a:off x="5220960" y="1066650"/>
          <a:ext cx="1025142" cy="487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472"/>
              </a:lnTo>
              <a:lnTo>
                <a:pt x="1025142" y="332472"/>
              </a:lnTo>
              <a:lnTo>
                <a:pt x="1025142" y="4878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5576B7-BE3E-C54F-910A-704A853D5667}">
      <dsp:nvSpPr>
        <dsp:cNvPr id="0" name=""/>
        <dsp:cNvSpPr/>
      </dsp:nvSpPr>
      <dsp:spPr>
        <a:xfrm>
          <a:off x="4150097" y="2619742"/>
          <a:ext cx="91440" cy="4878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787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006524-1A04-5A41-84BF-355ECE52D802}">
      <dsp:nvSpPr>
        <dsp:cNvPr id="0" name=""/>
        <dsp:cNvSpPr/>
      </dsp:nvSpPr>
      <dsp:spPr>
        <a:xfrm>
          <a:off x="4195817" y="1066650"/>
          <a:ext cx="1025142" cy="487874"/>
        </a:xfrm>
        <a:custGeom>
          <a:avLst/>
          <a:gdLst/>
          <a:ahLst/>
          <a:cxnLst/>
          <a:rect l="0" t="0" r="0" b="0"/>
          <a:pathLst>
            <a:path>
              <a:moveTo>
                <a:pt x="1025142" y="0"/>
              </a:moveTo>
              <a:lnTo>
                <a:pt x="1025142" y="332472"/>
              </a:lnTo>
              <a:lnTo>
                <a:pt x="0" y="332472"/>
              </a:lnTo>
              <a:lnTo>
                <a:pt x="0" y="4878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4908E9-EF93-A64E-9302-39B9B2B4F540}">
      <dsp:nvSpPr>
        <dsp:cNvPr id="0" name=""/>
        <dsp:cNvSpPr/>
      </dsp:nvSpPr>
      <dsp:spPr>
        <a:xfrm>
          <a:off x="2331921" y="1434"/>
          <a:ext cx="1677506" cy="10652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BF34807-0BEB-9147-BC18-C0849DC4BE8D}">
      <dsp:nvSpPr>
        <dsp:cNvPr id="0" name=""/>
        <dsp:cNvSpPr/>
      </dsp:nvSpPr>
      <dsp:spPr>
        <a:xfrm>
          <a:off x="2518311" y="178504"/>
          <a:ext cx="1677506" cy="10652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Attachment of the bacteria to the endothelial cells is facilitated by pili, when there are low shear rates caused by blood flow.</a:t>
          </a:r>
        </a:p>
      </dsp:txBody>
      <dsp:txXfrm>
        <a:off x="2549510" y="209703"/>
        <a:ext cx="1615108" cy="1002818"/>
      </dsp:txXfrm>
    </dsp:sp>
    <dsp:sp modelId="{D4B464E8-8EB4-5B46-AE29-1CDADC60092C}">
      <dsp:nvSpPr>
        <dsp:cNvPr id="0" name=""/>
        <dsp:cNvSpPr/>
      </dsp:nvSpPr>
      <dsp:spPr>
        <a:xfrm>
          <a:off x="4382207" y="1434"/>
          <a:ext cx="1677506" cy="10652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667771F-AAA8-B54A-8EC2-F31A65FE14E0}">
      <dsp:nvSpPr>
        <dsp:cNvPr id="0" name=""/>
        <dsp:cNvSpPr/>
      </dsp:nvSpPr>
      <dsp:spPr>
        <a:xfrm>
          <a:off x="4568596" y="178504"/>
          <a:ext cx="1677506" cy="10652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Pili maintains adherence to endothelial cells under high flow conditions. </a:t>
          </a:r>
        </a:p>
      </dsp:txBody>
      <dsp:txXfrm>
        <a:off x="4599795" y="209703"/>
        <a:ext cx="1615108" cy="1002818"/>
      </dsp:txXfrm>
    </dsp:sp>
    <dsp:sp modelId="{50C93FDB-61C5-C04E-BDB3-EEA74FAB4360}">
      <dsp:nvSpPr>
        <dsp:cNvPr id="0" name=""/>
        <dsp:cNvSpPr/>
      </dsp:nvSpPr>
      <dsp:spPr>
        <a:xfrm>
          <a:off x="3357064" y="1554525"/>
          <a:ext cx="1677506" cy="10652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993BDC9-27E5-3246-A275-5C7520D677C0}">
      <dsp:nvSpPr>
        <dsp:cNvPr id="0" name=""/>
        <dsp:cNvSpPr/>
      </dsp:nvSpPr>
      <dsp:spPr>
        <a:xfrm>
          <a:off x="3543454" y="1731595"/>
          <a:ext cx="1677506" cy="10652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Pili interactions may cause: </a:t>
          </a:r>
        </a:p>
      </dsp:txBody>
      <dsp:txXfrm>
        <a:off x="3574653" y="1762794"/>
        <a:ext cx="1615108" cy="1002818"/>
      </dsp:txXfrm>
    </dsp:sp>
    <dsp:sp modelId="{E460A978-0CA0-2F41-AC51-B8C2A8E13355}">
      <dsp:nvSpPr>
        <dsp:cNvPr id="0" name=""/>
        <dsp:cNvSpPr/>
      </dsp:nvSpPr>
      <dsp:spPr>
        <a:xfrm>
          <a:off x="3357064" y="3107617"/>
          <a:ext cx="1677506" cy="10652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EB04124-956D-164F-A542-F39C55016F16}">
      <dsp:nvSpPr>
        <dsp:cNvPr id="0" name=""/>
        <dsp:cNvSpPr/>
      </dsp:nvSpPr>
      <dsp:spPr>
        <a:xfrm>
          <a:off x="3543454" y="3284687"/>
          <a:ext cx="1677506" cy="10652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intracellular signaling and disruption of tight junctions,</a:t>
          </a:r>
        </a:p>
      </dsp:txBody>
      <dsp:txXfrm>
        <a:off x="3574653" y="3315886"/>
        <a:ext cx="1615108" cy="1002818"/>
      </dsp:txXfrm>
    </dsp:sp>
    <dsp:sp modelId="{32609E1D-6B55-A74B-8BA4-4D56896D8BDB}">
      <dsp:nvSpPr>
        <dsp:cNvPr id="0" name=""/>
        <dsp:cNvSpPr/>
      </dsp:nvSpPr>
      <dsp:spPr>
        <a:xfrm>
          <a:off x="5407350" y="1554525"/>
          <a:ext cx="1677506" cy="10652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5FE6132-6818-1648-A8EE-18A675115C41}">
      <dsp:nvSpPr>
        <dsp:cNvPr id="0" name=""/>
        <dsp:cNvSpPr/>
      </dsp:nvSpPr>
      <dsp:spPr>
        <a:xfrm>
          <a:off x="5593739" y="1731595"/>
          <a:ext cx="1677506" cy="10652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PilE and PilV are involved in adhesion to host cells by activating beta2-adrenergic receptor </a:t>
          </a:r>
        </a:p>
      </dsp:txBody>
      <dsp:txXfrm>
        <a:off x="5624938" y="1762794"/>
        <a:ext cx="1615108" cy="1002818"/>
      </dsp:txXfrm>
    </dsp:sp>
    <dsp:sp modelId="{2F02E835-A303-8F44-8966-DDC7CF4BC948}">
      <dsp:nvSpPr>
        <dsp:cNvPr id="0" name=""/>
        <dsp:cNvSpPr/>
      </dsp:nvSpPr>
      <dsp:spPr>
        <a:xfrm>
          <a:off x="5407350" y="3107617"/>
          <a:ext cx="1677506" cy="10652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DE2EBC8-8BAC-F04F-A062-841BADAE32BF}">
      <dsp:nvSpPr>
        <dsp:cNvPr id="0" name=""/>
        <dsp:cNvSpPr/>
      </dsp:nvSpPr>
      <dsp:spPr>
        <a:xfrm>
          <a:off x="5593739" y="3284687"/>
          <a:ext cx="1677506" cy="10652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promoting endothelial signaling events and enabling translocation of meningococci across the brain epithelium </a:t>
          </a:r>
        </a:p>
      </dsp:txBody>
      <dsp:txXfrm>
        <a:off x="5624938" y="3315886"/>
        <a:ext cx="1615108" cy="10028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615761-0D0A-654E-930E-86999B9A2DF0}">
      <dsp:nvSpPr>
        <dsp:cNvPr id="0" name=""/>
        <dsp:cNvSpPr/>
      </dsp:nvSpPr>
      <dsp:spPr>
        <a:xfrm>
          <a:off x="0" y="0"/>
          <a:ext cx="3197820" cy="4351338"/>
        </a:xfrm>
        <a:prstGeom prst="rect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bg1">
              <a:lumMod val="9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9315" tIns="330200" rIns="249315" bIns="33020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In the cerebrospinal fluid (CSF) of the subarachnoid space, bacteria are able to replicate as there is no infection control, making this an easy site to infect </a:t>
          </a:r>
        </a:p>
      </dsp:txBody>
      <dsp:txXfrm>
        <a:off x="0" y="1653508"/>
        <a:ext cx="3197820" cy="2610802"/>
      </dsp:txXfrm>
    </dsp:sp>
    <dsp:sp modelId="{1ACFC3A0-05AF-824A-B060-DCA7B9CAADEF}">
      <dsp:nvSpPr>
        <dsp:cNvPr id="0" name=""/>
        <dsp:cNvSpPr/>
      </dsp:nvSpPr>
      <dsp:spPr>
        <a:xfrm>
          <a:off x="946209" y="435133"/>
          <a:ext cx="1305401" cy="13054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1</a:t>
          </a:r>
        </a:p>
      </dsp:txBody>
      <dsp:txXfrm>
        <a:off x="1137381" y="626305"/>
        <a:ext cx="923057" cy="923057"/>
      </dsp:txXfrm>
    </dsp:sp>
    <dsp:sp modelId="{653BD4EB-7C83-0B4A-B4A8-C56D92656D0A}">
      <dsp:nvSpPr>
        <dsp:cNvPr id="0" name=""/>
        <dsp:cNvSpPr/>
      </dsp:nvSpPr>
      <dsp:spPr>
        <a:xfrm>
          <a:off x="0" y="4351266"/>
          <a:ext cx="3197820" cy="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814C645-B285-414F-9124-069DB65D2D24}">
      <dsp:nvSpPr>
        <dsp:cNvPr id="0" name=""/>
        <dsp:cNvSpPr/>
      </dsp:nvSpPr>
      <dsp:spPr>
        <a:xfrm>
          <a:off x="3517602" y="0"/>
          <a:ext cx="3197820" cy="4351338"/>
        </a:xfrm>
        <a:prstGeom prst="rect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bg1">
              <a:lumMod val="9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9315" tIns="330200" rIns="249315" bIns="33020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As the number of bacteria in the CSF increase, a local inflammatory response is </a:t>
          </a:r>
          <a:r>
            <a:rPr lang="en-US" sz="1900" kern="1200"/>
            <a:t>induced </a:t>
          </a:r>
          <a:r>
            <a:rPr lang="en-US" sz="1900" kern="1200" smtClean="0"/>
            <a:t>causing: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swelling and accessibility into the blood-brain-barrier to increase.</a:t>
          </a:r>
        </a:p>
      </dsp:txBody>
      <dsp:txXfrm>
        <a:off x="3517602" y="1653508"/>
        <a:ext cx="3197820" cy="2610802"/>
      </dsp:txXfrm>
    </dsp:sp>
    <dsp:sp modelId="{D8FDA2A8-1CE8-394B-8B16-2B0A66984FAE}">
      <dsp:nvSpPr>
        <dsp:cNvPr id="0" name=""/>
        <dsp:cNvSpPr/>
      </dsp:nvSpPr>
      <dsp:spPr>
        <a:xfrm>
          <a:off x="4463811" y="435133"/>
          <a:ext cx="1305401" cy="13054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2</a:t>
          </a:r>
        </a:p>
      </dsp:txBody>
      <dsp:txXfrm>
        <a:off x="4654983" y="626305"/>
        <a:ext cx="923057" cy="923057"/>
      </dsp:txXfrm>
    </dsp:sp>
    <dsp:sp modelId="{97E5C065-5A6F-C141-BB65-AA04431F6F75}">
      <dsp:nvSpPr>
        <dsp:cNvPr id="0" name=""/>
        <dsp:cNvSpPr/>
      </dsp:nvSpPr>
      <dsp:spPr>
        <a:xfrm>
          <a:off x="3517602" y="4351266"/>
          <a:ext cx="3197820" cy="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8DBE5A8-3D17-E049-AE80-B845B44539A2}">
      <dsp:nvSpPr>
        <dsp:cNvPr id="0" name=""/>
        <dsp:cNvSpPr/>
      </dsp:nvSpPr>
      <dsp:spPr>
        <a:xfrm>
          <a:off x="7035204" y="0"/>
          <a:ext cx="3197820" cy="4351338"/>
        </a:xfrm>
        <a:prstGeom prst="rect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bg1">
              <a:lumMod val="9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9315" tIns="330200" rIns="249315" bIns="33020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Increased permeability of the blood- brain- barrier allows: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white blood cells, and neutrophils to enter the CSF and cause damage to endothelial surfaces </a:t>
          </a:r>
        </a:p>
      </dsp:txBody>
      <dsp:txXfrm>
        <a:off x="7035204" y="1653508"/>
        <a:ext cx="3197820" cy="2610802"/>
      </dsp:txXfrm>
    </dsp:sp>
    <dsp:sp modelId="{B9C1F7C4-37BF-3F4A-A9DD-E2A6E2AAB2FB}">
      <dsp:nvSpPr>
        <dsp:cNvPr id="0" name=""/>
        <dsp:cNvSpPr/>
      </dsp:nvSpPr>
      <dsp:spPr>
        <a:xfrm>
          <a:off x="7981414" y="435133"/>
          <a:ext cx="1305401" cy="13054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3</a:t>
          </a:r>
        </a:p>
      </dsp:txBody>
      <dsp:txXfrm>
        <a:off x="8172586" y="626305"/>
        <a:ext cx="923057" cy="923057"/>
      </dsp:txXfrm>
    </dsp:sp>
    <dsp:sp modelId="{A8326D1F-D025-464B-8278-5B7C518C86C4}">
      <dsp:nvSpPr>
        <dsp:cNvPr id="0" name=""/>
        <dsp:cNvSpPr/>
      </dsp:nvSpPr>
      <dsp:spPr>
        <a:xfrm>
          <a:off x="7035204" y="4351266"/>
          <a:ext cx="3197820" cy="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88849-0199-7D4A-BD66-4DEC313EF2F0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E93F8-CD16-B145-B5CE-A7E7E3AF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83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E93F8-CD16-B145-B5CE-A7E7E3AFB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AAD347D-5ACD-4C99-B74B-A9C85AD731AF}" type="datetimeFigureOut">
              <a:rPr lang="en-US" smtClean="0"/>
              <a:t>10/20/17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1368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1" r:id="rId12"/>
    <p:sldLayoutId id="2147484222" r:id="rId13"/>
    <p:sldLayoutId id="2147484223" r:id="rId14"/>
    <p:sldLayoutId id="2147484224" r:id="rId15"/>
    <p:sldLayoutId id="2147484225" r:id="rId16"/>
    <p:sldLayoutId id="214748422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8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1.squarespace.com/static/54e28a88e4b014cdbc431590/t/54f26316e4b0f6df27b72993/1425171227061/?format=500w" TargetMode="External"/><Relationship Id="rId4" Type="http://schemas.openxmlformats.org/officeDocument/2006/relationships/hyperlink" Target="http://path.upmc.edu/cases/case53/images/micro5.jpg" TargetMode="External"/><Relationship Id="rId5" Type="http://schemas.openxmlformats.org/officeDocument/2006/relationships/hyperlink" Target="NULL" TargetMode="External"/><Relationship Id="rId6" Type="http://schemas.openxmlformats.org/officeDocument/2006/relationships/hyperlink" Target="https://www2.le.ac.uk/projects/vgec/highereducation/topics/microbial-genetics-1/our-research/pv-of-opa-ali/Opa.PNG" TargetMode="External"/><Relationship Id="rId7" Type="http://schemas.openxmlformats.org/officeDocument/2006/relationships/hyperlink" Target="https://image.slidesharecdn.com/1-3-guillaumedumenil-110610091214-phpapp02/95/13-guillaume-dumenil-5-728.jpg?cb=1307697291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assconnection.s3.amazonaws.com/445/flashcards/4085445/png/screen_shot_2014-03-27_at_11958_am-145029FE49E7C49F152.pn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9000" y="4463230"/>
            <a:ext cx="9906000" cy="12644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Bacterial Pathogenesis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7100" y="3709205"/>
            <a:ext cx="8280400" cy="754025"/>
          </a:xfrm>
        </p:spPr>
        <p:txBody>
          <a:bodyPr/>
          <a:lstStyle/>
          <a:p>
            <a:r>
              <a:rPr lang="en-US" dirty="0" smtClean="0"/>
              <a:t>To Discuss Clinical Manifestations of a Stiff Neck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36800" y="5589610"/>
            <a:ext cx="671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Aman</a:t>
            </a:r>
            <a:r>
              <a:rPr lang="en-US" dirty="0" smtClean="0"/>
              <a:t> Sidhu </a:t>
            </a:r>
            <a:endParaRPr lang="en-US" dirty="0"/>
          </a:p>
        </p:txBody>
      </p:sp>
      <p:pic>
        <p:nvPicPr>
          <p:cNvPr id="7" name="Picture 6" descr="MENINGITIS%20PATH%20417/90e945dfb4a5ac5c590de6ef2431449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1201"/>
            <a:ext cx="4417016" cy="3168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74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Entry of </a:t>
            </a:r>
            <a:r>
              <a:rPr lang="en-US" sz="4000" dirty="0" err="1" smtClean="0">
                <a:solidFill>
                  <a:schemeClr val="tx1"/>
                </a:solidFill>
              </a:rPr>
              <a:t>Meningitidis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endParaRPr lang="en-US" sz="4000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2265291"/>
              </p:ext>
            </p:extLst>
          </p:nvPr>
        </p:nvGraphicFramePr>
        <p:xfrm>
          <a:off x="979488" y="1825625"/>
          <a:ext cx="102330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3296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>
                <a:solidFill>
                  <a:schemeClr val="tx1"/>
                </a:solidFill>
              </a:rPr>
              <a:t>Pili Components that Enhance Type IV Pili Interaction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1567271"/>
              </p:ext>
            </p:extLst>
          </p:nvPr>
        </p:nvGraphicFramePr>
        <p:xfrm>
          <a:off x="979488" y="1825625"/>
          <a:ext cx="102330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9311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7">
            <a:extLst>
              <a:ext uri="{FF2B5EF4-FFF2-40B4-BE49-F238E27FC236}">
                <a16:creationId xmlns:a16="http://schemas.microsoft.com/office/drawing/2014/main" xmlns="" id="{E3EF296E-9E1E-4EDE-89C4-B06D8E9D618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257" r="14764" b="1"/>
          <a:stretch/>
        </p:blipFill>
        <p:spPr>
          <a:xfrm>
            <a:off x="1131172" y="2268111"/>
            <a:ext cx="4187222" cy="3256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Adherence: Major Adhesion Proteins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948069"/>
            <a:ext cx="5257799" cy="4228893"/>
          </a:xfrm>
        </p:spPr>
        <p:txBody>
          <a:bodyPr>
            <a:normAutofit/>
          </a:bodyPr>
          <a:lstStyle/>
          <a:p>
            <a:r>
              <a:rPr lang="en-US" sz="1700" dirty="0"/>
              <a:t>Primary attachment is enhanced by opacity proteins (</a:t>
            </a:r>
            <a:r>
              <a:rPr lang="en-US" sz="1700" dirty="0" err="1"/>
              <a:t>Opa</a:t>
            </a:r>
            <a:r>
              <a:rPr lang="en-US" sz="1700" dirty="0"/>
              <a:t> and </a:t>
            </a:r>
            <a:r>
              <a:rPr lang="en-US" sz="1700" dirty="0" err="1"/>
              <a:t>Opc</a:t>
            </a:r>
            <a:r>
              <a:rPr lang="en-US" sz="1700" dirty="0"/>
              <a:t>):</a:t>
            </a:r>
          </a:p>
          <a:p>
            <a:pPr lvl="2"/>
            <a:r>
              <a:rPr lang="en-US" sz="1700" dirty="0"/>
              <a:t>initial binding between pilus and receptor/host membrane protein is amplified</a:t>
            </a:r>
          </a:p>
          <a:p>
            <a:r>
              <a:rPr lang="en-US" sz="1700" dirty="0" err="1"/>
              <a:t>Opa</a:t>
            </a:r>
            <a:r>
              <a:rPr lang="en-US" sz="1700" dirty="0"/>
              <a:t> proteins are transmembrane proteins made of 8 beta strands.</a:t>
            </a:r>
          </a:p>
          <a:p>
            <a:r>
              <a:rPr lang="en-US" sz="1700" dirty="0" err="1"/>
              <a:t>Opa</a:t>
            </a:r>
            <a:r>
              <a:rPr lang="en-US" sz="1700" dirty="0"/>
              <a:t> is thought to bind cell-cell adhesion facilitating proteins on the host such as CD66</a:t>
            </a:r>
          </a:p>
        </p:txBody>
      </p:sp>
    </p:spTree>
    <p:extLst>
      <p:ext uri="{BB962C8B-B14F-4D97-AF65-F5344CB8AC3E}">
        <p14:creationId xmlns:p14="http://schemas.microsoft.com/office/powerpoint/2010/main" val="30497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Adherence: Major </a:t>
            </a:r>
            <a:r>
              <a:rPr lang="en-US" sz="4000" dirty="0"/>
              <a:t>Adhesion Proteins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Opa</a:t>
            </a:r>
            <a:endParaRPr lang="en-US" dirty="0" smtClean="0"/>
          </a:p>
          <a:p>
            <a:pPr lvl="1">
              <a:lnSpc>
                <a:spcPct val="200000"/>
              </a:lnSpc>
            </a:pPr>
            <a:r>
              <a:rPr lang="en-US" dirty="0" smtClean="0"/>
              <a:t>Bind </a:t>
            </a:r>
            <a:r>
              <a:rPr lang="en-US" dirty="0"/>
              <a:t>to CEACAM (carcinoembryonic antigen-related cell-adhesion molecule) receptors or HSPGs (Heparin sulfate proteoglycans), which are receptors that are upregulated by inflammatory cytokines </a:t>
            </a:r>
          </a:p>
          <a:p>
            <a:pPr lvl="4">
              <a:lnSpc>
                <a:spcPct val="200000"/>
              </a:lnSpc>
            </a:pPr>
            <a:r>
              <a:rPr lang="en-US" dirty="0"/>
              <a:t>The presence of inflammation </a:t>
            </a:r>
            <a:r>
              <a:rPr lang="en-US" dirty="0" smtClean="0"/>
              <a:t>leads the epithelial </a:t>
            </a:r>
            <a:r>
              <a:rPr lang="en-US" dirty="0"/>
              <a:t>lining to increased vulnerability to attachment and invasion by N. </a:t>
            </a:r>
            <a:r>
              <a:rPr lang="en-US" dirty="0" err="1"/>
              <a:t>meningitidis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3304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7">
            <a:extLst>
              <a:ext uri="{FF2B5EF4-FFF2-40B4-BE49-F238E27FC236}">
                <a16:creationId xmlns:a16="http://schemas.microsoft.com/office/drawing/2014/main" xmlns="" id="{50D2C7AD-8E2E-4B89-9B32-A89CEDF75C1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72" y="2373039"/>
            <a:ext cx="4187222" cy="3046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Adherence: Major Adhesion Proteins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948069"/>
            <a:ext cx="5257799" cy="4228893"/>
          </a:xfrm>
        </p:spPr>
        <p:txBody>
          <a:bodyPr>
            <a:normAutofit/>
          </a:bodyPr>
          <a:lstStyle/>
          <a:p>
            <a:r>
              <a:rPr lang="en-US" dirty="0"/>
              <a:t>Upon pili stimulation the B2-AR receptor is activated, recruiting B- </a:t>
            </a:r>
            <a:r>
              <a:rPr lang="en-US" dirty="0" err="1"/>
              <a:t>arrestin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B- </a:t>
            </a:r>
            <a:r>
              <a:rPr lang="en-US" dirty="0" err="1"/>
              <a:t>arrestin</a:t>
            </a:r>
            <a:r>
              <a:rPr lang="en-US" dirty="0"/>
              <a:t> construct a raft by accumulating proteins and assembling </a:t>
            </a:r>
            <a:r>
              <a:rPr lang="en-US" dirty="0" err="1"/>
              <a:t>integrins</a:t>
            </a:r>
            <a:r>
              <a:rPr lang="en-US" dirty="0"/>
              <a:t> such as CD44 and ICAM-1 to generate cortical plaque colony formation </a:t>
            </a:r>
          </a:p>
          <a:p>
            <a:pPr lvl="2"/>
            <a:r>
              <a:rPr lang="en-US" dirty="0"/>
              <a:t>Protein grouped protrusion and puncturing of the host cell, promotes bacterial uptake by the host.</a:t>
            </a:r>
          </a:p>
        </p:txBody>
      </p:sp>
    </p:spTree>
    <p:extLst>
      <p:ext uri="{BB962C8B-B14F-4D97-AF65-F5344CB8AC3E}">
        <p14:creationId xmlns:p14="http://schemas.microsoft.com/office/powerpoint/2010/main" val="101257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Adherence: Major Adhesion Proteins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874" y="1825625"/>
            <a:ext cx="6348827" cy="4351338"/>
          </a:xfrm>
        </p:spPr>
      </p:pic>
    </p:spTree>
    <p:extLst>
      <p:ext uri="{BB962C8B-B14F-4D97-AF65-F5344CB8AC3E}">
        <p14:creationId xmlns:p14="http://schemas.microsoft.com/office/powerpoint/2010/main" val="144114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Different Pili components that enhance the Type IV pili interaction 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9327880"/>
              </p:ext>
            </p:extLst>
          </p:nvPr>
        </p:nvGraphicFramePr>
        <p:xfrm>
          <a:off x="979488" y="1825625"/>
          <a:ext cx="102330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248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8362"/>
            <a:ext cx="10988040" cy="1325563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Other Adhesion factors/processes that are important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Nonspecific </a:t>
            </a:r>
            <a:r>
              <a:rPr lang="en-US" dirty="0"/>
              <a:t>factors </a:t>
            </a:r>
            <a:r>
              <a:rPr lang="en-US" dirty="0" smtClean="0"/>
              <a:t>such as:</a:t>
            </a:r>
          </a:p>
          <a:p>
            <a:pPr lvl="2"/>
            <a:r>
              <a:rPr lang="en-US" dirty="0"/>
              <a:t>surface </a:t>
            </a:r>
            <a:r>
              <a:rPr lang="en-US" dirty="0" smtClean="0"/>
              <a:t>charge</a:t>
            </a:r>
          </a:p>
          <a:p>
            <a:pPr lvl="2"/>
            <a:r>
              <a:rPr lang="en-US" dirty="0" smtClean="0"/>
              <a:t>hydrophobicity may </a:t>
            </a:r>
            <a:r>
              <a:rPr lang="en-US" dirty="0"/>
              <a:t>aid in </a:t>
            </a:r>
            <a:r>
              <a:rPr lang="en-US" dirty="0" smtClean="0"/>
              <a:t>adherence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The anti-phagocytic capsule protects against damage from macrophages and neutrophils.</a:t>
            </a:r>
          </a:p>
          <a:p>
            <a:pPr lvl="0"/>
            <a:r>
              <a:rPr lang="en-US" dirty="0" err="1" smtClean="0"/>
              <a:t>Lipooligosaccharide</a:t>
            </a:r>
            <a:r>
              <a:rPr lang="en-US" dirty="0"/>
              <a:t> </a:t>
            </a:r>
            <a:r>
              <a:rPr lang="en-US" dirty="0" smtClean="0"/>
              <a:t>(LOS) </a:t>
            </a:r>
            <a:r>
              <a:rPr lang="en-US" dirty="0"/>
              <a:t>is toxic and promotes an inflammatory response, which can upregulate receptors for bacterial adhesion and entry </a:t>
            </a:r>
            <a:endParaRPr lang="en-US" dirty="0" smtClean="0"/>
          </a:p>
          <a:p>
            <a:pPr lvl="0"/>
            <a:r>
              <a:rPr lang="en-US" dirty="0" err="1" smtClean="0"/>
              <a:t>NhhA</a:t>
            </a:r>
            <a:r>
              <a:rPr lang="en-US" dirty="0" smtClean="0"/>
              <a:t> </a:t>
            </a:r>
            <a:r>
              <a:rPr lang="en-US" dirty="0"/>
              <a:t>(trimeric; binds extracellular host proteins) and </a:t>
            </a:r>
            <a:r>
              <a:rPr lang="en-US" dirty="0" err="1"/>
              <a:t>NadA</a:t>
            </a:r>
            <a:r>
              <a:rPr lang="en-US" dirty="0"/>
              <a:t> are minor </a:t>
            </a:r>
            <a:r>
              <a:rPr lang="en-US" dirty="0" err="1"/>
              <a:t>adhesin</a:t>
            </a:r>
            <a:r>
              <a:rPr lang="en-US" dirty="0"/>
              <a:t> proteins on the N. </a:t>
            </a:r>
            <a:r>
              <a:rPr lang="en-US" dirty="0" err="1"/>
              <a:t>meningitidis</a:t>
            </a:r>
            <a:r>
              <a:rPr lang="en-US" dirty="0"/>
              <a:t> that support attachment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3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7">
            <a:extLst>
              <a:ext uri="{FF2B5EF4-FFF2-40B4-BE49-F238E27FC236}">
                <a16:creationId xmlns:a16="http://schemas.microsoft.com/office/drawing/2014/main" xmlns="" id="{E3EF296E-9E1E-4EDE-89C4-B06D8E9D618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3402" r="-1" b="-1"/>
          <a:stretch/>
        </p:blipFill>
        <p:spPr>
          <a:xfrm>
            <a:off x="1131172" y="2268111"/>
            <a:ext cx="4187222" cy="3256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Factors Facilitating Adhesion and Invasion of the Meninges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948069"/>
            <a:ext cx="5257799" cy="4228893"/>
          </a:xfrm>
        </p:spPr>
        <p:txBody>
          <a:bodyPr>
            <a:normAutofit/>
          </a:bodyPr>
          <a:lstStyle/>
          <a:p>
            <a:r>
              <a:rPr lang="en-US" dirty="0"/>
              <a:t>Four different methods: </a:t>
            </a:r>
          </a:p>
          <a:p>
            <a:pPr lvl="3"/>
            <a:r>
              <a:rPr lang="en-US" dirty="0"/>
              <a:t>Transcellular transport by passive or adhesion induced transcytosis (carried in a vesicle across the cell) </a:t>
            </a:r>
          </a:p>
          <a:p>
            <a:pPr lvl="3"/>
            <a:r>
              <a:rPr lang="en-US" dirty="0"/>
              <a:t>May enter by </a:t>
            </a:r>
            <a:r>
              <a:rPr lang="en-US" dirty="0" err="1"/>
              <a:t>paracellular</a:t>
            </a:r>
            <a:r>
              <a:rPr lang="en-US" dirty="0"/>
              <a:t> passage through opened tight junctions </a:t>
            </a:r>
          </a:p>
          <a:p>
            <a:pPr lvl="3"/>
            <a:r>
              <a:rPr lang="en-US" dirty="0"/>
              <a:t>Meningococci may disrupt endothelial barrier by direct cytotoxic effects </a:t>
            </a:r>
          </a:p>
          <a:p>
            <a:pPr lvl="3"/>
            <a:r>
              <a:rPr lang="en-US" dirty="0"/>
              <a:t>Bacteria may use leukocyte facilitated transport by infected phagocytes </a:t>
            </a:r>
          </a:p>
        </p:txBody>
      </p:sp>
    </p:spTree>
    <p:extLst>
      <p:ext uri="{BB962C8B-B14F-4D97-AF65-F5344CB8AC3E}">
        <p14:creationId xmlns:p14="http://schemas.microsoft.com/office/powerpoint/2010/main" val="145506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N. </a:t>
            </a:r>
            <a:r>
              <a:rPr lang="en-US" sz="4000" dirty="0" err="1" smtClean="0">
                <a:solidFill>
                  <a:schemeClr val="tx1"/>
                </a:solidFill>
              </a:rPr>
              <a:t>Meningitidis</a:t>
            </a:r>
            <a:r>
              <a:rPr lang="en-US" sz="4000" dirty="0" smtClean="0">
                <a:solidFill>
                  <a:schemeClr val="tx1"/>
                </a:solidFill>
              </a:rPr>
              <a:t> Survives Intracellularly</a:t>
            </a:r>
            <a:r>
              <a:rPr lang="en-US" sz="4200" dirty="0" smtClean="0">
                <a:solidFill>
                  <a:schemeClr val="tx1"/>
                </a:solidFill>
              </a:rPr>
              <a:t/>
            </a:r>
            <a:br>
              <a:rPr lang="en-US" sz="4200" dirty="0" smtClean="0">
                <a:solidFill>
                  <a:schemeClr val="tx1"/>
                </a:solidFill>
              </a:rPr>
            </a:br>
            <a:endParaRPr lang="en-US" sz="4200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969209"/>
              </p:ext>
            </p:extLst>
          </p:nvPr>
        </p:nvGraphicFramePr>
        <p:xfrm>
          <a:off x="979488" y="1825625"/>
          <a:ext cx="102330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721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164999C-0F71-47A4-84BC-288B52C52E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226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3DCDF05E-E324-4E2C-9CE7-318A66F4CE7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539" y="982136"/>
            <a:ext cx="6314487" cy="48937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35625" cy="1325563"/>
          </a:xfrm>
        </p:spPr>
        <p:txBody>
          <a:bodyPr>
            <a:normAutofit/>
          </a:bodyPr>
          <a:lstStyle/>
          <a:p>
            <a:r>
              <a:rPr lang="en-US" sz="3400" dirty="0"/>
              <a:t>Origin of Bacterial Meningitis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1" y="1825625"/>
            <a:ext cx="3153826" cy="4351338"/>
          </a:xfrm>
        </p:spPr>
        <p:txBody>
          <a:bodyPr>
            <a:normAutofit/>
          </a:bodyPr>
          <a:lstStyle/>
          <a:p>
            <a:r>
              <a:rPr lang="en-US" sz="2000"/>
              <a:t>Meningitis belt of Africa </a:t>
            </a:r>
          </a:p>
          <a:p>
            <a:pPr lvl="1"/>
            <a:r>
              <a:rPr lang="en-US" sz="2000"/>
              <a:t>Extends from the eastern side (ETHIOPIA) to the western end (Senegal)</a:t>
            </a:r>
          </a:p>
          <a:p>
            <a:pPr lvl="1"/>
            <a:r>
              <a:rPr lang="en-US" sz="2000"/>
              <a:t>Highest outbreak seen in regions that fall under the belt </a:t>
            </a:r>
          </a:p>
          <a:p>
            <a:pPr lvl="1"/>
            <a:r>
              <a:rPr lang="en-US" sz="2000"/>
              <a:t>Epidemic seen due to the dry climate and season associated with this region.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5600" y="-15932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28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4887" b="-1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DF08D411-D330-485C-B459-784E08E393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365125"/>
            <a:ext cx="365799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Multiplication and Spread: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8" y="1825625"/>
            <a:ext cx="397764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After entry through the host nasopharynx and passed through the epithelial cells via endocytosis, they enter their primary infection site in the blood. </a:t>
            </a:r>
          </a:p>
          <a:p>
            <a:r>
              <a:rPr lang="en-US" sz="2000" dirty="0"/>
              <a:t>The </a:t>
            </a:r>
            <a:r>
              <a:rPr lang="en-US" sz="2000" dirty="0" err="1"/>
              <a:t>antiphagocytic</a:t>
            </a:r>
            <a:r>
              <a:rPr lang="en-US" sz="2000" dirty="0"/>
              <a:t> polysaccharide capsule is key in survival and evasion of the hosts immune system. </a:t>
            </a:r>
          </a:p>
          <a:p>
            <a:pPr lvl="3"/>
            <a:r>
              <a:rPr lang="en-US" dirty="0"/>
              <a:t>Allows the bacteria to remain resistant and mediate antibody killing </a:t>
            </a:r>
          </a:p>
        </p:txBody>
      </p:sp>
    </p:spTree>
    <p:extLst>
      <p:ext uri="{BB962C8B-B14F-4D97-AF65-F5344CB8AC3E}">
        <p14:creationId xmlns:p14="http://schemas.microsoft.com/office/powerpoint/2010/main" val="226634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Multiplication and Spread: 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2830640"/>
              </p:ext>
            </p:extLst>
          </p:nvPr>
        </p:nvGraphicFramePr>
        <p:xfrm>
          <a:off x="979488" y="1825625"/>
          <a:ext cx="102330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0146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Multiplication</a:t>
            </a:r>
            <a:r>
              <a:rPr lang="en-US" sz="4000" i="1" dirty="0"/>
              <a:t> </a:t>
            </a:r>
            <a:r>
              <a:rPr lang="en-US" sz="4000" dirty="0"/>
              <a:t>and</a:t>
            </a:r>
            <a:r>
              <a:rPr lang="en-US" sz="4000" i="1" dirty="0"/>
              <a:t> </a:t>
            </a:r>
            <a:r>
              <a:rPr lang="en-US" sz="4000" dirty="0"/>
              <a:t>Spread</a:t>
            </a:r>
            <a:r>
              <a:rPr lang="en-US" sz="4000" i="1" dirty="0"/>
              <a:t>: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 smtClean="0"/>
              <a:t>Meningococci virulence factors that help the bacteria survive in the </a:t>
            </a:r>
            <a:r>
              <a:rPr lang="en-US" dirty="0"/>
              <a:t>blood, replicate and </a:t>
            </a:r>
            <a:r>
              <a:rPr lang="en-US" dirty="0" smtClean="0"/>
              <a:t>disseminate:</a:t>
            </a:r>
          </a:p>
          <a:p>
            <a:pPr lvl="2">
              <a:lnSpc>
                <a:spcPct val="200000"/>
              </a:lnSpc>
            </a:pPr>
            <a:r>
              <a:rPr lang="en-US" dirty="0" err="1" smtClean="0"/>
              <a:t>Porin</a:t>
            </a:r>
            <a:r>
              <a:rPr lang="en-US" dirty="0" smtClean="0"/>
              <a:t> </a:t>
            </a:r>
            <a:r>
              <a:rPr lang="en-US" dirty="0" err="1"/>
              <a:t>PorA</a:t>
            </a:r>
            <a:r>
              <a:rPr lang="en-US" dirty="0"/>
              <a:t> </a:t>
            </a:r>
            <a:r>
              <a:rPr lang="en-US" dirty="0" smtClean="0"/>
              <a:t>binds </a:t>
            </a:r>
            <a:r>
              <a:rPr lang="en-US" dirty="0"/>
              <a:t>a complement regulator called C4-binding protein, influencing serum resistance. </a:t>
            </a:r>
            <a:endParaRPr lang="en-US" dirty="0"/>
          </a:p>
          <a:p>
            <a:pPr lvl="2">
              <a:lnSpc>
                <a:spcPct val="200000"/>
              </a:lnSpc>
            </a:pPr>
            <a:r>
              <a:rPr lang="en-US" dirty="0" err="1" smtClean="0"/>
              <a:t>Victronectin</a:t>
            </a:r>
            <a:r>
              <a:rPr lang="en-US" dirty="0" smtClean="0"/>
              <a:t> </a:t>
            </a:r>
            <a:r>
              <a:rPr lang="en-US" dirty="0"/>
              <a:t>– the binding site for </a:t>
            </a:r>
            <a:r>
              <a:rPr lang="en-US" dirty="0" err="1"/>
              <a:t>Opc</a:t>
            </a:r>
            <a:r>
              <a:rPr lang="en-US" dirty="0"/>
              <a:t> </a:t>
            </a:r>
            <a:endParaRPr lang="en-US" dirty="0"/>
          </a:p>
          <a:p>
            <a:pPr lvl="3">
              <a:lnSpc>
                <a:spcPct val="200000"/>
              </a:lnSpc>
            </a:pPr>
            <a:r>
              <a:rPr lang="en-US" dirty="0" smtClean="0"/>
              <a:t>inhibits </a:t>
            </a:r>
            <a:r>
              <a:rPr lang="en-US" dirty="0"/>
              <a:t>the formation and insertion of the membrane attack complex, a key complement component, into bacterial membranes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26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331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Multiplication</a:t>
            </a:r>
            <a:r>
              <a:rPr lang="en-US" sz="4000" i="1" dirty="0">
                <a:solidFill>
                  <a:schemeClr val="tx1"/>
                </a:solidFill>
              </a:rPr>
              <a:t> </a:t>
            </a:r>
            <a:r>
              <a:rPr lang="en-US" sz="4000" dirty="0">
                <a:solidFill>
                  <a:schemeClr val="tx1"/>
                </a:solidFill>
              </a:rPr>
              <a:t>and</a:t>
            </a:r>
            <a:r>
              <a:rPr lang="en-US" sz="4000" i="1" dirty="0">
                <a:solidFill>
                  <a:schemeClr val="tx1"/>
                </a:solidFill>
              </a:rPr>
              <a:t> </a:t>
            </a:r>
            <a:r>
              <a:rPr lang="en-US" sz="4000" dirty="0">
                <a:solidFill>
                  <a:schemeClr val="tx1"/>
                </a:solidFill>
              </a:rPr>
              <a:t>Spread</a:t>
            </a:r>
            <a:r>
              <a:rPr lang="en-US" sz="4000" i="1" dirty="0">
                <a:solidFill>
                  <a:schemeClr val="tx1"/>
                </a:solidFill>
              </a:rPr>
              <a:t>: </a:t>
            </a:r>
            <a:endParaRPr lang="en-US" sz="4000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0306574"/>
              </p:ext>
            </p:extLst>
          </p:nvPr>
        </p:nvGraphicFramePr>
        <p:xfrm>
          <a:off x="2588832" y="1698880"/>
          <a:ext cx="960316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3252216"/>
            <a:ext cx="4498848" cy="33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9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Multiplication and Spread: 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585813"/>
              </p:ext>
            </p:extLst>
          </p:nvPr>
        </p:nvGraphicFramePr>
        <p:xfrm>
          <a:off x="979488" y="1825625"/>
          <a:ext cx="102330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982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7">
            <a:extLst>
              <a:ext uri="{FF2B5EF4-FFF2-40B4-BE49-F238E27FC236}">
                <a16:creationId xmlns:a16="http://schemas.microsoft.com/office/drawing/2014/main" xmlns="" id="{50D2C7AD-8E2E-4B89-9B32-A89CEDF75C1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ENINGITIS%20PATH%20417/081416_0838_MeningitisT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" r="740" b="3"/>
          <a:stretch/>
        </p:blipFill>
        <p:spPr bwMode="auto">
          <a:xfrm>
            <a:off x="1617799" y="2268111"/>
            <a:ext cx="3213967" cy="325605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Bacterial</a:t>
            </a:r>
            <a:r>
              <a:rPr lang="en-US" sz="4000" i="1" dirty="0"/>
              <a:t> </a:t>
            </a:r>
            <a:r>
              <a:rPr lang="en-US" sz="4000" dirty="0"/>
              <a:t>Damage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948069"/>
            <a:ext cx="5257799" cy="4228893"/>
          </a:xfrm>
        </p:spPr>
        <p:txBody>
          <a:bodyPr>
            <a:normAutofit/>
          </a:bodyPr>
          <a:lstStyle/>
          <a:p>
            <a:r>
              <a:rPr lang="en-US" sz="2000" dirty="0"/>
              <a:t>The meninges consists of three layers of the tissue:</a:t>
            </a:r>
          </a:p>
          <a:p>
            <a:pPr lvl="1"/>
            <a:r>
              <a:rPr lang="en-US" sz="2000" dirty="0"/>
              <a:t>dura mater</a:t>
            </a:r>
          </a:p>
          <a:p>
            <a:pPr lvl="1"/>
            <a:r>
              <a:rPr lang="en-US" sz="2000" dirty="0"/>
              <a:t>arachnoid mater,</a:t>
            </a:r>
          </a:p>
          <a:p>
            <a:pPr lvl="1"/>
            <a:r>
              <a:rPr lang="en-US" sz="2000" dirty="0"/>
              <a:t>pia mater</a:t>
            </a:r>
          </a:p>
          <a:p>
            <a:pPr lvl="1"/>
            <a:endParaRPr lang="en-US" sz="1400" dirty="0"/>
          </a:p>
          <a:p>
            <a:r>
              <a:rPr lang="en-US" sz="2000" dirty="0"/>
              <a:t>They protect the brain and the spinal cord, and the subarachnoid space contains CSF that helps cushion the brain and spinal cord </a:t>
            </a:r>
          </a:p>
          <a:p>
            <a:pPr lvl="2"/>
            <a:r>
              <a:rPr lang="en-US" dirty="0"/>
              <a:t>immune system reacts by gathering immune cells to the site and causing inflammation with the presence of bacteria. </a:t>
            </a:r>
          </a:p>
          <a:p>
            <a:pPr lvl="2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2635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7">
            <a:extLst>
              <a:ext uri="{FF2B5EF4-FFF2-40B4-BE49-F238E27FC236}">
                <a16:creationId xmlns:a16="http://schemas.microsoft.com/office/drawing/2014/main" xmlns="" id="{50D2C7AD-8E2E-4B89-9B32-A89CEDF75C1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ENINGITIS%20PATH%20417/148337381446538627_xTiyT3NS_c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72" y="2676612"/>
            <a:ext cx="4187222" cy="243905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Bacterial Damage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948069"/>
            <a:ext cx="5257799" cy="4228893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Complications arising because of this inflammation include:</a:t>
            </a:r>
          </a:p>
          <a:p>
            <a:pPr lvl="1"/>
            <a:r>
              <a:rPr lang="en-US" sz="1800" dirty="0"/>
              <a:t>Blood clots: can spread to the vessels in the brain and may cause stroke</a:t>
            </a:r>
          </a:p>
          <a:p>
            <a:pPr lvl="1"/>
            <a:r>
              <a:rPr lang="en-US" sz="1800" dirty="0"/>
              <a:t>Swelling in the brain (cerebral edema): damage brain tissue</a:t>
            </a:r>
          </a:p>
          <a:p>
            <a:pPr lvl="1"/>
            <a:r>
              <a:rPr lang="en-US" sz="1800" dirty="0"/>
              <a:t>Increased pressure within the skull: may cause parts of the brain to shift, brain herniation, and causing compression of the brain.</a:t>
            </a:r>
          </a:p>
          <a:p>
            <a:pPr lvl="1"/>
            <a:r>
              <a:rPr lang="en-US" sz="1800" dirty="0"/>
              <a:t>Inflammation of the cranial nerves: these nerves are involved in sight, hearing, taste, and control of facial muscles and glands. Subdural empyema: accumulation of pus in the dura mater</a:t>
            </a:r>
          </a:p>
          <a:p>
            <a:pPr lvl="1"/>
            <a:r>
              <a:rPr lang="en-US" sz="1800" dirty="0"/>
              <a:t>Septic shock: from low blood pressure</a:t>
            </a:r>
          </a:p>
          <a:p>
            <a:pPr lvl="1"/>
            <a:r>
              <a:rPr lang="en-US" sz="1800" dirty="0"/>
              <a:t>Intravascular coagulation: small blood clots throughout the </a:t>
            </a:r>
            <a:r>
              <a:rPr lang="en-US" sz="1800" dirty="0" smtClean="0"/>
              <a:t>bloodstream (</a:t>
            </a:r>
            <a:r>
              <a:rPr lang="en-US" sz="1800" dirty="0"/>
              <a:t>Purpura </a:t>
            </a:r>
            <a:r>
              <a:rPr lang="en-US" sz="1800" dirty="0" err="1"/>
              <a:t>fulminans</a:t>
            </a:r>
            <a:r>
              <a:rPr lang="en-US" sz="1800" dirty="0"/>
              <a:t> </a:t>
            </a:r>
            <a:r>
              <a:rPr lang="en-US" sz="1800" dirty="0" smtClean="0"/>
              <a:t>)</a:t>
            </a:r>
            <a:endParaRPr lang="en-US" sz="1800" dirty="0"/>
          </a:p>
          <a:p>
            <a:pPr lvl="4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4418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64999C-0F71-47A4-84BC-288B52C52E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226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3DCDF05E-E324-4E2C-9CE7-318A66F4CE7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539" y="2205568"/>
            <a:ext cx="6314487" cy="2446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52" y="389509"/>
            <a:ext cx="400202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Bacterial Damage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902" y="1825625"/>
            <a:ext cx="3577925" cy="4351338"/>
          </a:xfrm>
        </p:spPr>
        <p:txBody>
          <a:bodyPr>
            <a:normAutofit/>
          </a:bodyPr>
          <a:lstStyle/>
          <a:p>
            <a:endParaRPr lang="en-US" sz="1700" dirty="0"/>
          </a:p>
          <a:p>
            <a:r>
              <a:rPr lang="en-US" sz="1800" dirty="0"/>
              <a:t>Most of the damage, however, is due to the induction of the inflammatory </a:t>
            </a:r>
            <a:r>
              <a:rPr lang="en-US" sz="1800" dirty="0" smtClean="0"/>
              <a:t>response </a:t>
            </a:r>
          </a:p>
          <a:p>
            <a:pPr lvl="1"/>
            <a:r>
              <a:rPr lang="en-US" sz="1700" dirty="0" smtClean="0"/>
              <a:t>Inflammatory response leading to cytokine release (IL- 6 and TNF-a), chemokine release, and cellular damage from reactive oxygen species (ROS). </a:t>
            </a:r>
          </a:p>
          <a:p>
            <a:pPr lvl="1"/>
            <a:r>
              <a:rPr lang="en-US" sz="1700" dirty="0" smtClean="0"/>
              <a:t>This </a:t>
            </a:r>
            <a:r>
              <a:rPr lang="en-US" sz="1700" dirty="0"/>
              <a:t>increases barrier penetration and leakage</a:t>
            </a:r>
          </a:p>
        </p:txBody>
      </p:sp>
    </p:spTree>
    <p:extLst>
      <p:ext uri="{BB962C8B-B14F-4D97-AF65-F5344CB8AC3E}">
        <p14:creationId xmlns:p14="http://schemas.microsoft.com/office/powerpoint/2010/main" val="60757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464" y="716153"/>
            <a:ext cx="10233800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/>
              <a:t>Images retrieved from: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u="sng" dirty="0" smtClean="0">
                <a:hlinkClick r:id="rId2"/>
              </a:rPr>
              <a:t>https://classconnection.s3.amazonaws.com/445/flashcards/4085445/png/screen_shot_2014-03-27_at_11958_am-145029FE49E7C49F152.png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 </a:t>
            </a:r>
          </a:p>
          <a:p>
            <a:pPr marL="0" indent="0">
              <a:buNone/>
            </a:pPr>
            <a:r>
              <a:rPr lang="en-US" u="sng" dirty="0" smtClean="0">
                <a:hlinkClick r:id="rId3"/>
              </a:rPr>
              <a:t>https://static1.squarespace.com/static/54e28a88e4b014cdbc431590/t/54f26316e4b0f6df27b72993/1425171227061/?format=500w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 </a:t>
            </a:r>
          </a:p>
          <a:p>
            <a:pPr marL="0" indent="0">
              <a:buNone/>
            </a:pPr>
            <a:r>
              <a:rPr lang="en-US" u="sng" dirty="0" smtClean="0">
                <a:hlinkClick r:id="rId4"/>
              </a:rPr>
              <a:t>http://path.upmc.edu/cases/case53/images/micro5.jpg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 </a:t>
            </a:r>
          </a:p>
          <a:p>
            <a:pPr marL="0" indent="0">
              <a:buNone/>
            </a:pPr>
            <a:r>
              <a:rPr lang="en-US" u="sng" dirty="0" smtClean="0">
                <a:hlinkClick r:id="rId5" invalidUrl="http://ase.tufts.edu/chemistry/kritzer/pix/iga proteases.gif"/>
              </a:rPr>
              <a:t>http://ase.tufts.edu/chemistry/kritzer/pix/iga%20proteases.gif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 </a:t>
            </a:r>
          </a:p>
          <a:p>
            <a:pPr marL="0" indent="0">
              <a:buNone/>
            </a:pPr>
            <a:r>
              <a:rPr lang="en-US" u="sng" dirty="0" smtClean="0">
                <a:hlinkClick r:id="rId6"/>
              </a:rPr>
              <a:t>https://www2.le.ac.uk/projects/vgec/highereducation/topics/microbial-genetics-1/our-research/pv-of-opa-ali/Opa.PNG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 </a:t>
            </a:r>
          </a:p>
          <a:p>
            <a:pPr marL="0" indent="0">
              <a:buNone/>
            </a:pPr>
            <a:r>
              <a:rPr lang="en-US" u="sng" dirty="0" smtClean="0">
                <a:hlinkClick r:id="rId7"/>
              </a:rPr>
              <a:t>https://image.slidesharecdn.com/1-3-guillaumedumenil-110610091214-phpapp02/95/13-guillaume-dumenil-5-728.jpg?cb=1307697291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58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Epidemiology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dirty="0" smtClean="0"/>
              <a:t>During the dry seasons from December – June, meningococcal disease is constantly present at a high prevalence rate. 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Periodic epidemics reach up to 1,000 cases per 100,000 population in comparison to 0.15 to 3 cases per 100, 000 population in United States, Europe, South America and Australia.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387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7">
            <a:extLst>
              <a:ext uri="{FF2B5EF4-FFF2-40B4-BE49-F238E27FC236}">
                <a16:creationId xmlns:a16="http://schemas.microsoft.com/office/drawing/2014/main" xmlns="" id="{50D2C7AD-8E2E-4B89-9B32-A89CEDF75C1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70" y="2214875"/>
            <a:ext cx="4085550" cy="3309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75376" y="67882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Bacteria Host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732466"/>
            <a:ext cx="5257799" cy="484018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Thrives inside of  humans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Resides within the posterior nasopharynx and adhere to the epithelium via </a:t>
            </a:r>
            <a:r>
              <a:rPr lang="en-US" sz="2400" dirty="0" smtClean="0"/>
              <a:t>pili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Spread of bacteria is through human-human interaction and direct contact through respiratory secretions.</a:t>
            </a:r>
          </a:p>
          <a:p>
            <a:pPr lvl="2"/>
            <a:r>
              <a:rPr lang="en-US" sz="1800" dirty="0" err="1"/>
              <a:t>i.e</a:t>
            </a:r>
            <a:r>
              <a:rPr lang="en-US" sz="1800" dirty="0"/>
              <a:t>  kissing, hugging, shaking hands and sharing </a:t>
            </a:r>
            <a:r>
              <a:rPr lang="en-US" sz="1800" dirty="0" smtClean="0"/>
              <a:t>drinks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2653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858" r="16749"/>
          <a:stretch/>
        </p:blipFill>
        <p:spPr>
          <a:xfrm>
            <a:off x="7922922" y="1924505"/>
            <a:ext cx="3354676" cy="33986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Contraction of Meningococcus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6358486" cy="4351338"/>
          </a:xfrm>
        </p:spPr>
        <p:txBody>
          <a:bodyPr>
            <a:normAutofit/>
          </a:bodyPr>
          <a:lstStyle/>
          <a:p>
            <a:r>
              <a:rPr lang="en-US" dirty="0"/>
              <a:t>Small spaces such as dorms create high risk of contraction </a:t>
            </a:r>
          </a:p>
          <a:p>
            <a:r>
              <a:rPr lang="en-US" dirty="0"/>
              <a:t>Become more exposed to asymptomatic carriers within large populations and at a higher risk in engaging in different activities.</a:t>
            </a:r>
          </a:p>
          <a:p>
            <a:pPr lvl="1"/>
            <a:r>
              <a:rPr lang="en-US" dirty="0"/>
              <a:t>Thus, exposing a person to increase their chance of contracting meningococci during close contact. </a:t>
            </a:r>
          </a:p>
        </p:txBody>
      </p:sp>
    </p:spTree>
    <p:extLst>
      <p:ext uri="{BB962C8B-B14F-4D97-AF65-F5344CB8AC3E}">
        <p14:creationId xmlns:p14="http://schemas.microsoft.com/office/powerpoint/2010/main" val="394805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7">
            <a:extLst>
              <a:ext uri="{FF2B5EF4-FFF2-40B4-BE49-F238E27FC236}">
                <a16:creationId xmlns:a16="http://schemas.microsoft.com/office/drawing/2014/main" xmlns="" id="{50D2C7AD-8E2E-4B89-9B32-A89CEDF75C1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172" y="2409677"/>
            <a:ext cx="4187222" cy="2972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Structure of N. </a:t>
            </a:r>
            <a:r>
              <a:rPr lang="en-US" sz="4000" dirty="0" err="1" smtClean="0"/>
              <a:t>Meningitidis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948069"/>
            <a:ext cx="5257799" cy="4228893"/>
          </a:xfrm>
        </p:spPr>
        <p:txBody>
          <a:bodyPr>
            <a:normAutofit/>
          </a:bodyPr>
          <a:lstStyle/>
          <a:p>
            <a:r>
              <a:rPr lang="en-US" dirty="0"/>
              <a:t>Diplococcus gram negative bacteria </a:t>
            </a:r>
          </a:p>
          <a:p>
            <a:r>
              <a:rPr lang="en-US" dirty="0"/>
              <a:t>Possesses an:</a:t>
            </a:r>
          </a:p>
          <a:p>
            <a:pPr lvl="4"/>
            <a:r>
              <a:rPr lang="en-US" dirty="0"/>
              <a:t>Outer membrane </a:t>
            </a:r>
          </a:p>
          <a:p>
            <a:pPr lvl="4"/>
            <a:r>
              <a:rPr lang="en-US" dirty="0"/>
              <a:t>IgA protease </a:t>
            </a:r>
          </a:p>
          <a:p>
            <a:pPr lvl="4"/>
            <a:r>
              <a:rPr lang="en-US" dirty="0" err="1"/>
              <a:t>Porin</a:t>
            </a:r>
            <a:r>
              <a:rPr lang="en-US" dirty="0"/>
              <a:t> </a:t>
            </a:r>
            <a:r>
              <a:rPr lang="en-US" dirty="0" err="1"/>
              <a:t>protiens</a:t>
            </a:r>
            <a:r>
              <a:rPr lang="en-US" dirty="0"/>
              <a:t> for selective </a:t>
            </a:r>
            <a:r>
              <a:rPr lang="en-US" dirty="0" err="1"/>
              <a:t>permeabilty</a:t>
            </a:r>
            <a:r>
              <a:rPr lang="en-US" dirty="0"/>
              <a:t> </a:t>
            </a:r>
          </a:p>
          <a:p>
            <a:pPr lvl="4"/>
            <a:r>
              <a:rPr lang="en-US" dirty="0"/>
              <a:t>Protective polysaccharide </a:t>
            </a:r>
            <a:r>
              <a:rPr lang="en-US" dirty="0" err="1"/>
              <a:t>glycocalyx</a:t>
            </a:r>
            <a:r>
              <a:rPr lang="en-US" dirty="0"/>
              <a:t> capsule layer around its cell wall</a:t>
            </a:r>
          </a:p>
        </p:txBody>
      </p:sp>
    </p:spTree>
    <p:extLst>
      <p:ext uri="{BB962C8B-B14F-4D97-AF65-F5344CB8AC3E}">
        <p14:creationId xmlns:p14="http://schemas.microsoft.com/office/powerpoint/2010/main" val="338061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Entry of N. </a:t>
            </a:r>
            <a:r>
              <a:rPr lang="en-US" sz="4000" dirty="0" err="1" smtClean="0">
                <a:solidFill>
                  <a:schemeClr val="tx1"/>
                </a:solidFill>
              </a:rPr>
              <a:t>Meningitidis</a:t>
            </a:r>
            <a:endParaRPr lang="en-US" sz="4000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3507175"/>
              </p:ext>
            </p:extLst>
          </p:nvPr>
        </p:nvGraphicFramePr>
        <p:xfrm>
          <a:off x="979488" y="1825625"/>
          <a:ext cx="102330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2032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Entry of </a:t>
            </a:r>
            <a:r>
              <a:rPr lang="en-US" sz="4000" dirty="0"/>
              <a:t>N. </a:t>
            </a:r>
            <a:r>
              <a:rPr lang="en-US" sz="4000" dirty="0" err="1" smtClean="0"/>
              <a:t>Meningitidis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The capsular layer is made up of negatively charged sialic acid polymers</a:t>
            </a:r>
            <a:r>
              <a:rPr lang="en-US" dirty="0"/>
              <a:t> </a:t>
            </a:r>
            <a:endParaRPr lang="en-US" dirty="0" smtClean="0"/>
          </a:p>
          <a:p>
            <a:pPr lvl="4">
              <a:lnSpc>
                <a:spcPct val="200000"/>
              </a:lnSpc>
            </a:pPr>
            <a:r>
              <a:rPr lang="en-US" dirty="0" smtClean="0"/>
              <a:t>The capsules slimy characteristic, allows </a:t>
            </a:r>
            <a:r>
              <a:rPr lang="en-US" dirty="0"/>
              <a:t>N. </a:t>
            </a:r>
            <a:r>
              <a:rPr lang="en-US" dirty="0" err="1"/>
              <a:t>meningitidis</a:t>
            </a:r>
            <a:r>
              <a:rPr lang="en-US" dirty="0"/>
              <a:t> to enter a person’s respiratory tract via aspiration without </a:t>
            </a:r>
            <a:r>
              <a:rPr lang="en-US" dirty="0" smtClean="0"/>
              <a:t>drying. </a:t>
            </a:r>
          </a:p>
          <a:p>
            <a:pPr lvl="4">
              <a:lnSpc>
                <a:spcPct val="200000"/>
              </a:lnSpc>
            </a:pPr>
            <a:r>
              <a:rPr lang="en-US" dirty="0"/>
              <a:t>T</a:t>
            </a:r>
            <a:r>
              <a:rPr lang="en-US" dirty="0" smtClean="0"/>
              <a:t>he capsule keeps the pathogen protected from degradation while being transmitted between hosts</a:t>
            </a:r>
          </a:p>
        </p:txBody>
      </p:sp>
    </p:spTree>
    <p:extLst>
      <p:ext uri="{BB962C8B-B14F-4D97-AF65-F5344CB8AC3E}">
        <p14:creationId xmlns:p14="http://schemas.microsoft.com/office/powerpoint/2010/main" val="78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4E067D0-C0D5-42A4-91D0-5DE8E5E9A1B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226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D763381D-A6F0-49F6-A51E-F8B8E0D943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531" y="1651041"/>
            <a:ext cx="4854495" cy="3555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4314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Entry of N. </a:t>
            </a:r>
            <a:r>
              <a:rPr lang="en-US" sz="4000" dirty="0" err="1" smtClean="0"/>
              <a:t>Meningitidis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49760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N. </a:t>
            </a:r>
            <a:r>
              <a:rPr lang="en-US" dirty="0" err="1" smtClean="0"/>
              <a:t>meningitidis</a:t>
            </a:r>
            <a:r>
              <a:rPr lang="en-US" dirty="0" smtClean="0"/>
              <a:t> posses </a:t>
            </a:r>
            <a:r>
              <a:rPr lang="en-US" dirty="0"/>
              <a:t>IgA protease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IgA protease degrades active IgA at the mucosal surface</a:t>
            </a:r>
          </a:p>
          <a:p>
            <a:pPr lvl="3">
              <a:lnSpc>
                <a:spcPct val="110000"/>
              </a:lnSpc>
            </a:pPr>
            <a:r>
              <a:rPr lang="en-US" sz="2000" dirty="0"/>
              <a:t>Decreasing IgA levels at the mucosa facilitates the </a:t>
            </a:r>
            <a:r>
              <a:rPr lang="en-US" sz="2000" dirty="0" smtClean="0"/>
              <a:t>bacteria’s </a:t>
            </a:r>
            <a:r>
              <a:rPr lang="en-US" sz="2000" dirty="0"/>
              <a:t>ability to efficiently utilize its adherence factors. </a:t>
            </a:r>
          </a:p>
        </p:txBody>
      </p:sp>
    </p:spTree>
    <p:extLst>
      <p:ext uri="{BB962C8B-B14F-4D97-AF65-F5344CB8AC3E}">
        <p14:creationId xmlns:p14="http://schemas.microsoft.com/office/powerpoint/2010/main" val="146052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4551"/>
      </a:dk2>
      <a:lt2>
        <a:srgbClr val="F2ACD2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3016C5A4-E631-4977-A608-ACFB475526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1636</TotalTime>
  <Words>1497</Words>
  <Application>Microsoft Macintosh PowerPoint</Application>
  <PresentationFormat>Widescreen</PresentationFormat>
  <Paragraphs>156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Calibri</vt:lpstr>
      <vt:lpstr>Corbel</vt:lpstr>
      <vt:lpstr>Arial</vt:lpstr>
      <vt:lpstr>Depth</vt:lpstr>
      <vt:lpstr>Bacterial Pathogenesis </vt:lpstr>
      <vt:lpstr>Origin of Bacterial Meningitis </vt:lpstr>
      <vt:lpstr>Epidemiology </vt:lpstr>
      <vt:lpstr>Bacteria Host</vt:lpstr>
      <vt:lpstr>Contraction of Meningococcus</vt:lpstr>
      <vt:lpstr>Structure of N. Meningitidis</vt:lpstr>
      <vt:lpstr>Entry of N. Meningitidis</vt:lpstr>
      <vt:lpstr>Entry of N. Meningitidis</vt:lpstr>
      <vt:lpstr>Entry of N. Meningitidis</vt:lpstr>
      <vt:lpstr>Entry of Meningitidis </vt:lpstr>
      <vt:lpstr>Pili Components that Enhance Type IV Pili Interaction</vt:lpstr>
      <vt:lpstr>Adherence: Major Adhesion Proteins</vt:lpstr>
      <vt:lpstr>Adherence: Major Adhesion Proteins</vt:lpstr>
      <vt:lpstr>Adherence: Major Adhesion Proteins</vt:lpstr>
      <vt:lpstr>Adherence: Major Adhesion Proteins</vt:lpstr>
      <vt:lpstr>Different Pili components that enhance the Type IV pili interaction </vt:lpstr>
      <vt:lpstr>Other Adhesion factors/processes that are important </vt:lpstr>
      <vt:lpstr>Factors Facilitating Adhesion and Invasion of the Meninges </vt:lpstr>
      <vt:lpstr>N. Meningitidis Survives Intracellularly </vt:lpstr>
      <vt:lpstr>Multiplication and Spread: </vt:lpstr>
      <vt:lpstr>Multiplication and Spread: </vt:lpstr>
      <vt:lpstr>Multiplication and Spread: </vt:lpstr>
      <vt:lpstr>Multiplication and Spread: </vt:lpstr>
      <vt:lpstr>Multiplication and Spread: </vt:lpstr>
      <vt:lpstr>Bacterial Damage </vt:lpstr>
      <vt:lpstr>Bacterial Damage </vt:lpstr>
      <vt:lpstr>Bacterial Damage 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Bacterial Pathogenesis </dc:title>
  <dc:creator>Amanpreet Sidhu</dc:creator>
  <cp:lastModifiedBy>Amanpreet Sidhu</cp:lastModifiedBy>
  <cp:revision>93</cp:revision>
  <dcterms:created xsi:type="dcterms:W3CDTF">2017-10-21T01:06:24Z</dcterms:created>
  <dcterms:modified xsi:type="dcterms:W3CDTF">2017-10-22T04:22:32Z</dcterms:modified>
</cp:coreProperties>
</file>