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3" r:id="rId3"/>
    <p:sldId id="263" r:id="rId4"/>
    <p:sldId id="276" r:id="rId5"/>
    <p:sldId id="265" r:id="rId6"/>
    <p:sldId id="272" r:id="rId7"/>
    <p:sldId id="274" r:id="rId8"/>
    <p:sldId id="275" r:id="rId9"/>
    <p:sldId id="266" r:id="rId10"/>
    <p:sldId id="271" r:id="rId11"/>
    <p:sldId id="27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C4409-F22B-2D45-AA6A-B230B2BB0A13}" type="doc">
      <dgm:prSet loTypeId="urn:microsoft.com/office/officeart/2005/8/layout/cycle7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DB9C2E7-B3CA-CA4A-9783-2FD42E8531FF}">
      <dgm:prSet phldrT="[Text]"/>
      <dgm:spPr/>
      <dgm:t>
        <a:bodyPr/>
        <a:lstStyle/>
        <a:p>
          <a:r>
            <a:rPr lang="en-US" dirty="0" smtClean="0"/>
            <a:t>Learning Goals</a:t>
          </a:r>
          <a:endParaRPr lang="en-US" dirty="0"/>
        </a:p>
      </dgm:t>
    </dgm:pt>
    <dgm:pt modelId="{ABEC8F04-6686-0B4F-8777-8996D8B3C722}" type="parTrans" cxnId="{B02F099E-9D17-5A4B-ADC8-C21777CE7FFF}">
      <dgm:prSet/>
      <dgm:spPr/>
      <dgm:t>
        <a:bodyPr/>
        <a:lstStyle/>
        <a:p>
          <a:endParaRPr lang="en-US"/>
        </a:p>
      </dgm:t>
    </dgm:pt>
    <dgm:pt modelId="{CDB7BAE8-0A8C-5D4A-90B6-1FE00697FCAD}" type="sibTrans" cxnId="{B02F099E-9D17-5A4B-ADC8-C21777CE7FFF}">
      <dgm:prSet/>
      <dgm:spPr/>
      <dgm:t>
        <a:bodyPr/>
        <a:lstStyle/>
        <a:p>
          <a:endParaRPr lang="en-US"/>
        </a:p>
      </dgm:t>
    </dgm:pt>
    <dgm:pt modelId="{04A521DC-4169-8B45-8AFC-41AE6537A891}">
      <dgm:prSet phldrT="[Text]"/>
      <dgm:spPr/>
      <dgm:t>
        <a:bodyPr/>
        <a:lstStyle/>
        <a:p>
          <a:r>
            <a:rPr lang="en-US" dirty="0" smtClean="0"/>
            <a:t>Feedback and Assessment</a:t>
          </a:r>
          <a:endParaRPr lang="en-US" dirty="0"/>
        </a:p>
      </dgm:t>
    </dgm:pt>
    <dgm:pt modelId="{FB850D94-7284-824C-B920-831C46C953C4}" type="parTrans" cxnId="{1D6D5EFB-CAA4-874A-AF57-069C750DE222}">
      <dgm:prSet/>
      <dgm:spPr/>
      <dgm:t>
        <a:bodyPr/>
        <a:lstStyle/>
        <a:p>
          <a:endParaRPr lang="en-US"/>
        </a:p>
      </dgm:t>
    </dgm:pt>
    <dgm:pt modelId="{F14090AB-E113-E948-ADD9-F07626D54477}" type="sibTrans" cxnId="{1D6D5EFB-CAA4-874A-AF57-069C750DE222}">
      <dgm:prSet/>
      <dgm:spPr/>
      <dgm:t>
        <a:bodyPr/>
        <a:lstStyle/>
        <a:p>
          <a:endParaRPr lang="en-US"/>
        </a:p>
      </dgm:t>
    </dgm:pt>
    <dgm:pt modelId="{E7D574F1-AD2C-E743-9BB6-F72E204322B0}">
      <dgm:prSet phldrT="[Text]"/>
      <dgm:spPr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Teaching and Learning Activities</a:t>
          </a:r>
          <a:endParaRPr lang="en-US" dirty="0"/>
        </a:p>
      </dgm:t>
    </dgm:pt>
    <dgm:pt modelId="{E063A4DB-5947-7848-BC16-3B6E2F75F454}" type="parTrans" cxnId="{BB87215A-DEF1-5246-9962-93274A12A6A8}">
      <dgm:prSet/>
      <dgm:spPr/>
      <dgm:t>
        <a:bodyPr/>
        <a:lstStyle/>
        <a:p>
          <a:endParaRPr lang="en-US"/>
        </a:p>
      </dgm:t>
    </dgm:pt>
    <dgm:pt modelId="{BD7A8768-BEB0-5F44-82B1-F77213F9A07F}" type="sibTrans" cxnId="{BB87215A-DEF1-5246-9962-93274A12A6A8}">
      <dgm:prSet/>
      <dgm:spPr/>
      <dgm:t>
        <a:bodyPr/>
        <a:lstStyle/>
        <a:p>
          <a:endParaRPr lang="en-US"/>
        </a:p>
      </dgm:t>
    </dgm:pt>
    <dgm:pt modelId="{06CA1FE6-70E5-E045-AC52-3304477ACF20}" type="pres">
      <dgm:prSet presAssocID="{882C4409-F22B-2D45-AA6A-B230B2BB0A13}" presName="Name0" presStyleCnt="0">
        <dgm:presLayoutVars>
          <dgm:dir/>
          <dgm:resizeHandles val="exact"/>
        </dgm:presLayoutVars>
      </dgm:prSet>
      <dgm:spPr/>
    </dgm:pt>
    <dgm:pt modelId="{74D5CF74-DDFE-E94A-A7ED-2D46377888EE}" type="pres">
      <dgm:prSet presAssocID="{7DB9C2E7-B3CA-CA4A-9783-2FD42E8531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B4D82-8CAF-CF43-858C-B52D72F6F7F0}" type="pres">
      <dgm:prSet presAssocID="{CDB7BAE8-0A8C-5D4A-90B6-1FE00697FCAD}" presName="sibTrans" presStyleLbl="sibTrans2D1" presStyleIdx="0" presStyleCnt="3"/>
      <dgm:spPr/>
    </dgm:pt>
    <dgm:pt modelId="{78F4ED1F-D979-8041-A2B6-6550A868DCFE}" type="pres">
      <dgm:prSet presAssocID="{CDB7BAE8-0A8C-5D4A-90B6-1FE00697FCAD}" presName="connectorText" presStyleLbl="sibTrans2D1" presStyleIdx="0" presStyleCnt="3"/>
      <dgm:spPr/>
    </dgm:pt>
    <dgm:pt modelId="{E696912A-AE74-9346-A9F3-3E5DF49D3CC6}" type="pres">
      <dgm:prSet presAssocID="{04A521DC-4169-8B45-8AFC-41AE6537A891}" presName="node" presStyleLbl="node1" presStyleIdx="1" presStyleCnt="3">
        <dgm:presLayoutVars>
          <dgm:bulletEnabled val="1"/>
        </dgm:presLayoutVars>
      </dgm:prSet>
      <dgm:spPr/>
    </dgm:pt>
    <dgm:pt modelId="{7220A506-4CF4-0748-BFA1-D8A485CD9F78}" type="pres">
      <dgm:prSet presAssocID="{F14090AB-E113-E948-ADD9-F07626D54477}" presName="sibTrans" presStyleLbl="sibTrans2D1" presStyleIdx="1" presStyleCnt="3"/>
      <dgm:spPr/>
    </dgm:pt>
    <dgm:pt modelId="{D636184F-A2A1-9146-B919-EF7C99342FED}" type="pres">
      <dgm:prSet presAssocID="{F14090AB-E113-E948-ADD9-F07626D54477}" presName="connectorText" presStyleLbl="sibTrans2D1" presStyleIdx="1" presStyleCnt="3"/>
      <dgm:spPr/>
    </dgm:pt>
    <dgm:pt modelId="{BF96CA01-7443-F84B-9C2B-18B259C5211B}" type="pres">
      <dgm:prSet presAssocID="{E7D574F1-AD2C-E743-9BB6-F72E204322B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B2929-7CC8-9A49-A513-2E4A6F313A67}" type="pres">
      <dgm:prSet presAssocID="{BD7A8768-BEB0-5F44-82B1-F77213F9A07F}" presName="sibTrans" presStyleLbl="sibTrans2D1" presStyleIdx="2" presStyleCnt="3"/>
      <dgm:spPr/>
    </dgm:pt>
    <dgm:pt modelId="{EA9F9A22-2C8F-4C49-9A3F-8FDAEFA2C74A}" type="pres">
      <dgm:prSet presAssocID="{BD7A8768-BEB0-5F44-82B1-F77213F9A07F}" presName="connectorText" presStyleLbl="sibTrans2D1" presStyleIdx="2" presStyleCnt="3"/>
      <dgm:spPr/>
    </dgm:pt>
  </dgm:ptLst>
  <dgm:cxnLst>
    <dgm:cxn modelId="{29FF9C8E-E736-134E-9548-A3275D6AAFC4}" type="presOf" srcId="{CDB7BAE8-0A8C-5D4A-90B6-1FE00697FCAD}" destId="{78F4ED1F-D979-8041-A2B6-6550A868DCFE}" srcOrd="1" destOrd="0" presId="urn:microsoft.com/office/officeart/2005/8/layout/cycle7"/>
    <dgm:cxn modelId="{3254F5DA-25AA-A54D-914D-C949F95A5E43}" type="presOf" srcId="{CDB7BAE8-0A8C-5D4A-90B6-1FE00697FCAD}" destId="{15FB4D82-8CAF-CF43-858C-B52D72F6F7F0}" srcOrd="0" destOrd="0" presId="urn:microsoft.com/office/officeart/2005/8/layout/cycle7"/>
    <dgm:cxn modelId="{1D6D5EFB-CAA4-874A-AF57-069C750DE222}" srcId="{882C4409-F22B-2D45-AA6A-B230B2BB0A13}" destId="{04A521DC-4169-8B45-8AFC-41AE6537A891}" srcOrd="1" destOrd="0" parTransId="{FB850D94-7284-824C-B920-831C46C953C4}" sibTransId="{F14090AB-E113-E948-ADD9-F07626D54477}"/>
    <dgm:cxn modelId="{AE63FCB3-0E87-FB4F-88D8-A9F8BAD7E9AE}" type="presOf" srcId="{BD7A8768-BEB0-5F44-82B1-F77213F9A07F}" destId="{4DBB2929-7CC8-9A49-A513-2E4A6F313A67}" srcOrd="0" destOrd="0" presId="urn:microsoft.com/office/officeart/2005/8/layout/cycle7"/>
    <dgm:cxn modelId="{BB87215A-DEF1-5246-9962-93274A12A6A8}" srcId="{882C4409-F22B-2D45-AA6A-B230B2BB0A13}" destId="{E7D574F1-AD2C-E743-9BB6-F72E204322B0}" srcOrd="2" destOrd="0" parTransId="{E063A4DB-5947-7848-BC16-3B6E2F75F454}" sibTransId="{BD7A8768-BEB0-5F44-82B1-F77213F9A07F}"/>
    <dgm:cxn modelId="{5EF8C72D-7238-FC43-BB16-ADD237AB134E}" type="presOf" srcId="{F14090AB-E113-E948-ADD9-F07626D54477}" destId="{7220A506-4CF4-0748-BFA1-D8A485CD9F78}" srcOrd="0" destOrd="0" presId="urn:microsoft.com/office/officeart/2005/8/layout/cycle7"/>
    <dgm:cxn modelId="{5CD7A93E-5859-2040-9DA7-5F1D71131A27}" type="presOf" srcId="{04A521DC-4169-8B45-8AFC-41AE6537A891}" destId="{E696912A-AE74-9346-A9F3-3E5DF49D3CC6}" srcOrd="0" destOrd="0" presId="urn:microsoft.com/office/officeart/2005/8/layout/cycle7"/>
    <dgm:cxn modelId="{4F13FA02-01B1-124D-8165-281580576B95}" type="presOf" srcId="{F14090AB-E113-E948-ADD9-F07626D54477}" destId="{D636184F-A2A1-9146-B919-EF7C99342FED}" srcOrd="1" destOrd="0" presId="urn:microsoft.com/office/officeart/2005/8/layout/cycle7"/>
    <dgm:cxn modelId="{39150F2C-BB54-1146-A8C2-8AAEF45B1A0A}" type="presOf" srcId="{E7D574F1-AD2C-E743-9BB6-F72E204322B0}" destId="{BF96CA01-7443-F84B-9C2B-18B259C5211B}" srcOrd="0" destOrd="0" presId="urn:microsoft.com/office/officeart/2005/8/layout/cycle7"/>
    <dgm:cxn modelId="{E8030A5C-D2FB-384D-BEE8-B514B027B7F8}" type="presOf" srcId="{7DB9C2E7-B3CA-CA4A-9783-2FD42E8531FF}" destId="{74D5CF74-DDFE-E94A-A7ED-2D46377888EE}" srcOrd="0" destOrd="0" presId="urn:microsoft.com/office/officeart/2005/8/layout/cycle7"/>
    <dgm:cxn modelId="{DAC0A432-11B6-7040-9DC5-8F80B9AB50F2}" type="presOf" srcId="{BD7A8768-BEB0-5F44-82B1-F77213F9A07F}" destId="{EA9F9A22-2C8F-4C49-9A3F-8FDAEFA2C74A}" srcOrd="1" destOrd="0" presId="urn:microsoft.com/office/officeart/2005/8/layout/cycle7"/>
    <dgm:cxn modelId="{B02F099E-9D17-5A4B-ADC8-C21777CE7FFF}" srcId="{882C4409-F22B-2D45-AA6A-B230B2BB0A13}" destId="{7DB9C2E7-B3CA-CA4A-9783-2FD42E8531FF}" srcOrd="0" destOrd="0" parTransId="{ABEC8F04-6686-0B4F-8777-8996D8B3C722}" sibTransId="{CDB7BAE8-0A8C-5D4A-90B6-1FE00697FCAD}"/>
    <dgm:cxn modelId="{35AF8015-4FC2-B649-9AB6-8638BC5C2BE3}" type="presOf" srcId="{882C4409-F22B-2D45-AA6A-B230B2BB0A13}" destId="{06CA1FE6-70E5-E045-AC52-3304477ACF20}" srcOrd="0" destOrd="0" presId="urn:microsoft.com/office/officeart/2005/8/layout/cycle7"/>
    <dgm:cxn modelId="{E3CBEC0E-114F-7740-831F-39B3EB5D145B}" type="presParOf" srcId="{06CA1FE6-70E5-E045-AC52-3304477ACF20}" destId="{74D5CF74-DDFE-E94A-A7ED-2D46377888EE}" srcOrd="0" destOrd="0" presId="urn:microsoft.com/office/officeart/2005/8/layout/cycle7"/>
    <dgm:cxn modelId="{9F5E823D-2C32-CC42-A601-1060FF4F0095}" type="presParOf" srcId="{06CA1FE6-70E5-E045-AC52-3304477ACF20}" destId="{15FB4D82-8CAF-CF43-858C-B52D72F6F7F0}" srcOrd="1" destOrd="0" presId="urn:microsoft.com/office/officeart/2005/8/layout/cycle7"/>
    <dgm:cxn modelId="{4307EC06-5F4F-6540-83E9-4656BFF2C97C}" type="presParOf" srcId="{15FB4D82-8CAF-CF43-858C-B52D72F6F7F0}" destId="{78F4ED1F-D979-8041-A2B6-6550A868DCFE}" srcOrd="0" destOrd="0" presId="urn:microsoft.com/office/officeart/2005/8/layout/cycle7"/>
    <dgm:cxn modelId="{6802EE26-171C-A94C-92EA-F5A98A9051D1}" type="presParOf" srcId="{06CA1FE6-70E5-E045-AC52-3304477ACF20}" destId="{E696912A-AE74-9346-A9F3-3E5DF49D3CC6}" srcOrd="2" destOrd="0" presId="urn:microsoft.com/office/officeart/2005/8/layout/cycle7"/>
    <dgm:cxn modelId="{CB6B4273-AD2E-864B-AC1C-72C6917F0995}" type="presParOf" srcId="{06CA1FE6-70E5-E045-AC52-3304477ACF20}" destId="{7220A506-4CF4-0748-BFA1-D8A485CD9F78}" srcOrd="3" destOrd="0" presId="urn:microsoft.com/office/officeart/2005/8/layout/cycle7"/>
    <dgm:cxn modelId="{7AB18EFC-6C1C-C349-A799-D94C3E8EE711}" type="presParOf" srcId="{7220A506-4CF4-0748-BFA1-D8A485CD9F78}" destId="{D636184F-A2A1-9146-B919-EF7C99342FED}" srcOrd="0" destOrd="0" presId="urn:microsoft.com/office/officeart/2005/8/layout/cycle7"/>
    <dgm:cxn modelId="{CE028DCB-2A85-974F-9509-2AF56EF8FB9B}" type="presParOf" srcId="{06CA1FE6-70E5-E045-AC52-3304477ACF20}" destId="{BF96CA01-7443-F84B-9C2B-18B259C5211B}" srcOrd="4" destOrd="0" presId="urn:microsoft.com/office/officeart/2005/8/layout/cycle7"/>
    <dgm:cxn modelId="{307F54EA-A629-BF4F-AE08-3AB963FD67C3}" type="presParOf" srcId="{06CA1FE6-70E5-E045-AC52-3304477ACF20}" destId="{4DBB2929-7CC8-9A49-A513-2E4A6F313A67}" srcOrd="5" destOrd="0" presId="urn:microsoft.com/office/officeart/2005/8/layout/cycle7"/>
    <dgm:cxn modelId="{F5818E93-C852-974D-A305-394D2D662D3D}" type="presParOf" srcId="{4DBB2929-7CC8-9A49-A513-2E4A6F313A67}" destId="{EA9F9A22-2C8F-4C49-9A3F-8FDAEFA2C74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78A96D-0D46-B048-B667-FEAA1CF8C1BC}" type="doc">
      <dgm:prSet loTypeId="urn:microsoft.com/office/officeart/2005/8/layout/cycle3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0842FF8-8FE3-784E-AE56-7DB0CD16F26C}">
      <dgm:prSet phldrT="[Text]"/>
      <dgm:spPr/>
      <dgm:t>
        <a:bodyPr/>
        <a:lstStyle/>
        <a:p>
          <a:r>
            <a:rPr lang="en-US" dirty="0" smtClean="0"/>
            <a:t>Gather information and ideas</a:t>
          </a:r>
          <a:endParaRPr lang="en-US" dirty="0"/>
        </a:p>
      </dgm:t>
    </dgm:pt>
    <dgm:pt modelId="{766D86A8-E3D0-DF42-9980-0D3ED487397C}" type="parTrans" cxnId="{1BB5BE3B-F4C7-F14A-A3C8-7A5448720F02}">
      <dgm:prSet/>
      <dgm:spPr/>
      <dgm:t>
        <a:bodyPr/>
        <a:lstStyle/>
        <a:p>
          <a:endParaRPr lang="en-US"/>
        </a:p>
      </dgm:t>
    </dgm:pt>
    <dgm:pt modelId="{715F14B8-4C2E-EC46-AA83-5BB1D241F6A9}" type="sibTrans" cxnId="{1BB5BE3B-F4C7-F14A-A3C8-7A5448720F02}">
      <dgm:prSet/>
      <dgm:spPr/>
      <dgm:t>
        <a:bodyPr/>
        <a:lstStyle/>
        <a:p>
          <a:endParaRPr lang="en-US"/>
        </a:p>
      </dgm:t>
    </dgm:pt>
    <dgm:pt modelId="{CB76CFAB-8CA5-AB44-943A-E34AE7718E23}">
      <dgm:prSet phldrT="[Text]"/>
      <dgm:spPr/>
      <dgm:t>
        <a:bodyPr/>
        <a:lstStyle/>
        <a:p>
          <a:r>
            <a:rPr lang="en-US" dirty="0" smtClean="0"/>
            <a:t>Experience</a:t>
          </a:r>
          <a:endParaRPr lang="en-US" dirty="0"/>
        </a:p>
      </dgm:t>
    </dgm:pt>
    <dgm:pt modelId="{BF23E704-A6BD-BF43-8E8F-F58266D30148}" type="parTrans" cxnId="{904FADF2-E63F-294C-8F1F-540CA695920E}">
      <dgm:prSet/>
      <dgm:spPr/>
      <dgm:t>
        <a:bodyPr/>
        <a:lstStyle/>
        <a:p>
          <a:endParaRPr lang="en-US"/>
        </a:p>
      </dgm:t>
    </dgm:pt>
    <dgm:pt modelId="{707D7762-184F-3D43-9C0D-46EACF50AF68}" type="sibTrans" cxnId="{904FADF2-E63F-294C-8F1F-540CA695920E}">
      <dgm:prSet/>
      <dgm:spPr/>
      <dgm:t>
        <a:bodyPr/>
        <a:lstStyle/>
        <a:p>
          <a:endParaRPr lang="en-US"/>
        </a:p>
      </dgm:t>
    </dgm:pt>
    <dgm:pt modelId="{6B6EAC24-1626-C943-8EAF-07B163634D1D}">
      <dgm:prSet phldrT="[Text]"/>
      <dgm:spPr/>
      <dgm:t>
        <a:bodyPr/>
        <a:lstStyle/>
        <a:p>
          <a:r>
            <a:rPr lang="en-US" dirty="0" smtClean="0"/>
            <a:t>Reflect</a:t>
          </a:r>
          <a:endParaRPr lang="en-US" dirty="0"/>
        </a:p>
      </dgm:t>
    </dgm:pt>
    <dgm:pt modelId="{1B6C85FA-4CCA-8C4A-8C62-059712876F69}" type="parTrans" cxnId="{DFFF3A46-AA67-9E44-96C9-F1DF446FA61D}">
      <dgm:prSet/>
      <dgm:spPr/>
      <dgm:t>
        <a:bodyPr/>
        <a:lstStyle/>
        <a:p>
          <a:endParaRPr lang="en-US"/>
        </a:p>
      </dgm:t>
    </dgm:pt>
    <dgm:pt modelId="{24FCC4E0-1E73-FE49-9816-C41979D737D3}" type="sibTrans" cxnId="{DFFF3A46-AA67-9E44-96C9-F1DF446FA61D}">
      <dgm:prSet/>
      <dgm:spPr/>
      <dgm:t>
        <a:bodyPr/>
        <a:lstStyle/>
        <a:p>
          <a:endParaRPr lang="en-US"/>
        </a:p>
      </dgm:t>
    </dgm:pt>
    <dgm:pt modelId="{98E18918-E84B-CC4E-878D-916EB1C911C4}" type="pres">
      <dgm:prSet presAssocID="{B078A96D-0D46-B048-B667-FEAA1CF8C1BC}" presName="Name0" presStyleCnt="0">
        <dgm:presLayoutVars>
          <dgm:dir/>
          <dgm:resizeHandles val="exact"/>
        </dgm:presLayoutVars>
      </dgm:prSet>
      <dgm:spPr/>
    </dgm:pt>
    <dgm:pt modelId="{32C41B8A-67DE-8741-AB24-C53C2FE629FA}" type="pres">
      <dgm:prSet presAssocID="{B078A96D-0D46-B048-B667-FEAA1CF8C1BC}" presName="cycle" presStyleCnt="0"/>
      <dgm:spPr/>
    </dgm:pt>
    <dgm:pt modelId="{58223785-3165-B344-8148-5B6BC18079BA}" type="pres">
      <dgm:prSet presAssocID="{90842FF8-8FE3-784E-AE56-7DB0CD16F26C}" presName="nodeFirstNode" presStyleLbl="node1" presStyleIdx="0" presStyleCnt="3" custScaleX="94911" custScaleY="67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B3C7A-F7C2-E641-9B6B-73F7F3C42083}" type="pres">
      <dgm:prSet presAssocID="{715F14B8-4C2E-EC46-AA83-5BB1D241F6A9}" presName="sibTransFirstNode" presStyleLbl="bgShp" presStyleIdx="0" presStyleCnt="1"/>
      <dgm:spPr/>
    </dgm:pt>
    <dgm:pt modelId="{18BF6046-B869-6447-83C0-44684285855E}" type="pres">
      <dgm:prSet presAssocID="{CB76CFAB-8CA5-AB44-943A-E34AE7718E23}" presName="nodeFollowingNodes" presStyleLbl="node1" presStyleIdx="1" presStyleCnt="3" custScaleX="91131" custScaleY="67399">
        <dgm:presLayoutVars>
          <dgm:bulletEnabled val="1"/>
        </dgm:presLayoutVars>
      </dgm:prSet>
      <dgm:spPr/>
    </dgm:pt>
    <dgm:pt modelId="{25DE92EE-DDDF-D24F-BB04-5001B35F10FB}" type="pres">
      <dgm:prSet presAssocID="{6B6EAC24-1626-C943-8EAF-07B163634D1D}" presName="nodeFollowingNodes" presStyleLbl="node1" presStyleIdx="2" presStyleCnt="3" custScaleX="99731" custScaleY="63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FF3A46-AA67-9E44-96C9-F1DF446FA61D}" srcId="{B078A96D-0D46-B048-B667-FEAA1CF8C1BC}" destId="{6B6EAC24-1626-C943-8EAF-07B163634D1D}" srcOrd="2" destOrd="0" parTransId="{1B6C85FA-4CCA-8C4A-8C62-059712876F69}" sibTransId="{24FCC4E0-1E73-FE49-9816-C41979D737D3}"/>
    <dgm:cxn modelId="{ED605EEA-6CAF-B547-8E38-0993D71CD821}" type="presOf" srcId="{6B6EAC24-1626-C943-8EAF-07B163634D1D}" destId="{25DE92EE-DDDF-D24F-BB04-5001B35F10FB}" srcOrd="0" destOrd="0" presId="urn:microsoft.com/office/officeart/2005/8/layout/cycle3"/>
    <dgm:cxn modelId="{A304472F-4DE7-BB49-9B10-E72FB6666A5A}" type="presOf" srcId="{CB76CFAB-8CA5-AB44-943A-E34AE7718E23}" destId="{18BF6046-B869-6447-83C0-44684285855E}" srcOrd="0" destOrd="0" presId="urn:microsoft.com/office/officeart/2005/8/layout/cycle3"/>
    <dgm:cxn modelId="{BC3486ED-6DC4-A444-ABBF-844645448850}" type="presOf" srcId="{715F14B8-4C2E-EC46-AA83-5BB1D241F6A9}" destId="{A88B3C7A-F7C2-E641-9B6B-73F7F3C42083}" srcOrd="0" destOrd="0" presId="urn:microsoft.com/office/officeart/2005/8/layout/cycle3"/>
    <dgm:cxn modelId="{978C945F-259E-A549-BA94-BB58E278E4AC}" type="presOf" srcId="{90842FF8-8FE3-784E-AE56-7DB0CD16F26C}" destId="{58223785-3165-B344-8148-5B6BC18079BA}" srcOrd="0" destOrd="0" presId="urn:microsoft.com/office/officeart/2005/8/layout/cycle3"/>
    <dgm:cxn modelId="{2F43CF08-E8C7-3B40-A868-547E11201B07}" type="presOf" srcId="{B078A96D-0D46-B048-B667-FEAA1CF8C1BC}" destId="{98E18918-E84B-CC4E-878D-916EB1C911C4}" srcOrd="0" destOrd="0" presId="urn:microsoft.com/office/officeart/2005/8/layout/cycle3"/>
    <dgm:cxn modelId="{1BB5BE3B-F4C7-F14A-A3C8-7A5448720F02}" srcId="{B078A96D-0D46-B048-B667-FEAA1CF8C1BC}" destId="{90842FF8-8FE3-784E-AE56-7DB0CD16F26C}" srcOrd="0" destOrd="0" parTransId="{766D86A8-E3D0-DF42-9980-0D3ED487397C}" sibTransId="{715F14B8-4C2E-EC46-AA83-5BB1D241F6A9}"/>
    <dgm:cxn modelId="{904FADF2-E63F-294C-8F1F-540CA695920E}" srcId="{B078A96D-0D46-B048-B667-FEAA1CF8C1BC}" destId="{CB76CFAB-8CA5-AB44-943A-E34AE7718E23}" srcOrd="1" destOrd="0" parTransId="{BF23E704-A6BD-BF43-8E8F-F58266D30148}" sibTransId="{707D7762-184F-3D43-9C0D-46EACF50AF68}"/>
    <dgm:cxn modelId="{3C2364B6-C886-9F49-9661-9AE2CEDDCA43}" type="presParOf" srcId="{98E18918-E84B-CC4E-878D-916EB1C911C4}" destId="{32C41B8A-67DE-8741-AB24-C53C2FE629FA}" srcOrd="0" destOrd="0" presId="urn:microsoft.com/office/officeart/2005/8/layout/cycle3"/>
    <dgm:cxn modelId="{562DB160-6A5C-F843-B56E-1B8D5AFB6A68}" type="presParOf" srcId="{32C41B8A-67DE-8741-AB24-C53C2FE629FA}" destId="{58223785-3165-B344-8148-5B6BC18079BA}" srcOrd="0" destOrd="0" presId="urn:microsoft.com/office/officeart/2005/8/layout/cycle3"/>
    <dgm:cxn modelId="{5D718FFC-BCD3-0342-97D6-F6A064C6DD8C}" type="presParOf" srcId="{32C41B8A-67DE-8741-AB24-C53C2FE629FA}" destId="{A88B3C7A-F7C2-E641-9B6B-73F7F3C42083}" srcOrd="1" destOrd="0" presId="urn:microsoft.com/office/officeart/2005/8/layout/cycle3"/>
    <dgm:cxn modelId="{53EA09B7-D1FA-BE46-91D7-0AABCDD9CDE9}" type="presParOf" srcId="{32C41B8A-67DE-8741-AB24-C53C2FE629FA}" destId="{18BF6046-B869-6447-83C0-44684285855E}" srcOrd="2" destOrd="0" presId="urn:microsoft.com/office/officeart/2005/8/layout/cycle3"/>
    <dgm:cxn modelId="{E61A5CE9-D08F-724E-B360-C7BF64C23EAF}" type="presParOf" srcId="{32C41B8A-67DE-8741-AB24-C53C2FE629FA}" destId="{25DE92EE-DDDF-D24F-BB04-5001B35F10F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4A427-9483-EA4A-85CB-185E2971CA61}" type="doc">
      <dgm:prSet loTypeId="urn:microsoft.com/office/officeart/2005/8/layout/pyramid1" loCatId="" qsTypeId="urn:microsoft.com/office/officeart/2005/8/quickstyle/simple1" qsCatId="simple" csTypeId="urn:microsoft.com/office/officeart/2005/8/colors/accent0_1" csCatId="mainScheme" phldr="1"/>
      <dgm:spPr/>
    </dgm:pt>
    <dgm:pt modelId="{D90C9CEB-217F-3141-B025-F725DBB22B9F}">
      <dgm:prSet phldrT="[Text]"/>
      <dgm:spPr/>
      <dgm:t>
        <a:bodyPr/>
        <a:lstStyle/>
        <a:p>
          <a:r>
            <a:rPr lang="en-US" dirty="0" smtClean="0"/>
            <a:t>comprehension</a:t>
          </a:r>
          <a:endParaRPr lang="en-US" dirty="0"/>
        </a:p>
      </dgm:t>
    </dgm:pt>
    <dgm:pt modelId="{EDE07597-46DF-C943-81A2-8CBE9CE5701E}" type="parTrans" cxnId="{680E87B4-9047-4D4A-A6EF-8E7F2A6478CC}">
      <dgm:prSet/>
      <dgm:spPr/>
      <dgm:t>
        <a:bodyPr/>
        <a:lstStyle/>
        <a:p>
          <a:endParaRPr lang="en-US"/>
        </a:p>
      </dgm:t>
    </dgm:pt>
    <dgm:pt modelId="{0C0D6528-A500-DE4C-9768-4A94AD78E7EF}" type="sibTrans" cxnId="{680E87B4-9047-4D4A-A6EF-8E7F2A6478CC}">
      <dgm:prSet/>
      <dgm:spPr/>
      <dgm:t>
        <a:bodyPr/>
        <a:lstStyle/>
        <a:p>
          <a:endParaRPr lang="en-US"/>
        </a:p>
      </dgm:t>
    </dgm:pt>
    <dgm:pt modelId="{65DBF2A4-9BEE-0447-BF81-49CBF4A27CE2}">
      <dgm:prSet phldrT="[Text]"/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0B31A1F1-5580-D44B-B7D3-FB3CC5582817}" type="parTrans" cxnId="{C239D449-AE47-E544-993B-92E2F784C37B}">
      <dgm:prSet/>
      <dgm:spPr/>
      <dgm:t>
        <a:bodyPr/>
        <a:lstStyle/>
        <a:p>
          <a:endParaRPr lang="en-US"/>
        </a:p>
      </dgm:t>
    </dgm:pt>
    <dgm:pt modelId="{E53A664A-52DB-B84D-BB40-B9F167333F37}" type="sibTrans" cxnId="{C239D449-AE47-E544-993B-92E2F784C37B}">
      <dgm:prSet/>
      <dgm:spPr/>
      <dgm:t>
        <a:bodyPr/>
        <a:lstStyle/>
        <a:p>
          <a:endParaRPr lang="en-US"/>
        </a:p>
      </dgm:t>
    </dgm:pt>
    <dgm:pt modelId="{FB916F26-D1A4-0E48-A8AD-32256B18DBE0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FF2C2E93-D9F1-EE4F-9450-FE5B8FBB0D2D}" type="parTrans" cxnId="{854791C4-C401-4349-BD2E-03F9A1344C7D}">
      <dgm:prSet/>
      <dgm:spPr/>
      <dgm:t>
        <a:bodyPr/>
        <a:lstStyle/>
        <a:p>
          <a:endParaRPr lang="en-US"/>
        </a:p>
      </dgm:t>
    </dgm:pt>
    <dgm:pt modelId="{B0468A99-C2D0-BE4E-9D0C-8563E5287782}" type="sibTrans" cxnId="{854791C4-C401-4349-BD2E-03F9A1344C7D}">
      <dgm:prSet/>
      <dgm:spPr/>
      <dgm:t>
        <a:bodyPr/>
        <a:lstStyle/>
        <a:p>
          <a:endParaRPr lang="en-US"/>
        </a:p>
      </dgm:t>
    </dgm:pt>
    <dgm:pt modelId="{BE8E6BA9-3D1A-6D41-94CF-1997E1C8E143}">
      <dgm:prSet phldrT="[Text]"/>
      <dgm:spPr/>
      <dgm:t>
        <a:bodyPr/>
        <a:lstStyle/>
        <a:p>
          <a:r>
            <a:rPr lang="en-US" dirty="0" smtClean="0"/>
            <a:t>synthesis</a:t>
          </a:r>
          <a:endParaRPr lang="en-US" dirty="0"/>
        </a:p>
      </dgm:t>
    </dgm:pt>
    <dgm:pt modelId="{EC9DB9F4-6E62-4145-B7DA-BDE24D0D15E5}" type="parTrans" cxnId="{BE0AC45E-E652-D942-9CCF-07617DCE9CDC}">
      <dgm:prSet/>
      <dgm:spPr/>
      <dgm:t>
        <a:bodyPr/>
        <a:lstStyle/>
        <a:p>
          <a:endParaRPr lang="en-US"/>
        </a:p>
      </dgm:t>
    </dgm:pt>
    <dgm:pt modelId="{CD680284-44EA-A949-82C7-C16A1DD15D56}" type="sibTrans" cxnId="{BE0AC45E-E652-D942-9CCF-07617DCE9CDC}">
      <dgm:prSet/>
      <dgm:spPr/>
      <dgm:t>
        <a:bodyPr/>
        <a:lstStyle/>
        <a:p>
          <a:endParaRPr lang="en-US"/>
        </a:p>
      </dgm:t>
    </dgm:pt>
    <dgm:pt modelId="{165E73B3-5851-5D41-8B9B-AB2A9EFA51F4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7FAEC03A-B6B0-DE42-8CFC-FAE3186A2B53}" type="parTrans" cxnId="{BA19E6D9-EE18-B14F-A89B-7F02F73DF6E7}">
      <dgm:prSet/>
      <dgm:spPr/>
      <dgm:t>
        <a:bodyPr/>
        <a:lstStyle/>
        <a:p>
          <a:endParaRPr lang="en-US"/>
        </a:p>
      </dgm:t>
    </dgm:pt>
    <dgm:pt modelId="{A72F3EE7-DD6A-764C-B477-0236F91E3D05}" type="sibTrans" cxnId="{BA19E6D9-EE18-B14F-A89B-7F02F73DF6E7}">
      <dgm:prSet/>
      <dgm:spPr/>
      <dgm:t>
        <a:bodyPr/>
        <a:lstStyle/>
        <a:p>
          <a:endParaRPr lang="en-US"/>
        </a:p>
      </dgm:t>
    </dgm:pt>
    <dgm:pt modelId="{83033C98-8DA8-D948-BE67-E1BE760BB129}">
      <dgm:prSet phldrT="[Text]"/>
      <dgm:spPr/>
      <dgm:t>
        <a:bodyPr/>
        <a:lstStyle/>
        <a:p>
          <a:r>
            <a:rPr lang="en-US" smtClean="0"/>
            <a:t>knowledge</a:t>
          </a:r>
          <a:endParaRPr lang="en-US" dirty="0"/>
        </a:p>
      </dgm:t>
    </dgm:pt>
    <dgm:pt modelId="{D2E560AA-BF45-F74D-8306-7F1F0B3C5344}" type="sibTrans" cxnId="{4B33229E-2F96-5E42-B51B-952F540534ED}">
      <dgm:prSet/>
      <dgm:spPr/>
      <dgm:t>
        <a:bodyPr/>
        <a:lstStyle/>
        <a:p>
          <a:endParaRPr lang="en-US"/>
        </a:p>
      </dgm:t>
    </dgm:pt>
    <dgm:pt modelId="{F931FADB-E49D-6C4C-B195-AC2DDD5B1F9C}" type="parTrans" cxnId="{4B33229E-2F96-5E42-B51B-952F540534ED}">
      <dgm:prSet/>
      <dgm:spPr/>
      <dgm:t>
        <a:bodyPr/>
        <a:lstStyle/>
        <a:p>
          <a:endParaRPr lang="en-US"/>
        </a:p>
      </dgm:t>
    </dgm:pt>
    <dgm:pt modelId="{C179B557-F6B1-5B46-90B5-64392A310DFB}" type="pres">
      <dgm:prSet presAssocID="{9374A427-9483-EA4A-85CB-185E2971CA61}" presName="Name0" presStyleCnt="0">
        <dgm:presLayoutVars>
          <dgm:dir/>
          <dgm:animLvl val="lvl"/>
          <dgm:resizeHandles val="exact"/>
        </dgm:presLayoutVars>
      </dgm:prSet>
      <dgm:spPr/>
    </dgm:pt>
    <dgm:pt modelId="{CC286880-E861-5240-9EB8-DAA7D687815D}" type="pres">
      <dgm:prSet presAssocID="{165E73B3-5851-5D41-8B9B-AB2A9EFA51F4}" presName="Name8" presStyleCnt="0"/>
      <dgm:spPr/>
    </dgm:pt>
    <dgm:pt modelId="{AF6EBFC5-AE92-C74E-817E-0FFFCCA94412}" type="pres">
      <dgm:prSet presAssocID="{165E73B3-5851-5D41-8B9B-AB2A9EFA51F4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3F91D-2214-6745-8346-EDDFD0ABED2B}" type="pres">
      <dgm:prSet presAssocID="{165E73B3-5851-5D41-8B9B-AB2A9EFA51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51F5E-6C60-AB4D-BEFF-4E1B036FE941}" type="pres">
      <dgm:prSet presAssocID="{BE8E6BA9-3D1A-6D41-94CF-1997E1C8E143}" presName="Name8" presStyleCnt="0"/>
      <dgm:spPr/>
    </dgm:pt>
    <dgm:pt modelId="{AEB840D6-FBFC-F944-9B76-DB76B87C5CA7}" type="pres">
      <dgm:prSet presAssocID="{BE8E6BA9-3D1A-6D41-94CF-1997E1C8E143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EA422-ACE2-4F4E-8CFE-FD55B745EA50}" type="pres">
      <dgm:prSet presAssocID="{BE8E6BA9-3D1A-6D41-94CF-1997E1C8E1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B483B-5728-4C48-98E0-ED5C022E8CA2}" type="pres">
      <dgm:prSet presAssocID="{FB916F26-D1A4-0E48-A8AD-32256B18DBE0}" presName="Name8" presStyleCnt="0"/>
      <dgm:spPr/>
    </dgm:pt>
    <dgm:pt modelId="{8434B44D-F01C-2C4A-9EF0-36E814B4EDD6}" type="pres">
      <dgm:prSet presAssocID="{FB916F26-D1A4-0E48-A8AD-32256B18DBE0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23A51-BFB4-9540-8FE2-1B300429DF93}" type="pres">
      <dgm:prSet presAssocID="{FB916F26-D1A4-0E48-A8AD-32256B18DB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6A7CC-5989-2146-86EC-384672B4A472}" type="pres">
      <dgm:prSet presAssocID="{65DBF2A4-9BEE-0447-BF81-49CBF4A27CE2}" presName="Name8" presStyleCnt="0"/>
      <dgm:spPr/>
    </dgm:pt>
    <dgm:pt modelId="{34667EA4-E393-DE46-9465-90177EF34612}" type="pres">
      <dgm:prSet presAssocID="{65DBF2A4-9BEE-0447-BF81-49CBF4A27CE2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FABD4-2CBA-5E44-93F9-B3F608093CF6}" type="pres">
      <dgm:prSet presAssocID="{65DBF2A4-9BEE-0447-BF81-49CBF4A27C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85AB3-88C2-E849-894F-ADEB25B7CB04}" type="pres">
      <dgm:prSet presAssocID="{D90C9CEB-217F-3141-B025-F725DBB22B9F}" presName="Name8" presStyleCnt="0"/>
      <dgm:spPr/>
    </dgm:pt>
    <dgm:pt modelId="{7BE39E53-ADE2-CB4B-8756-EB42983988EE}" type="pres">
      <dgm:prSet presAssocID="{D90C9CEB-217F-3141-B025-F725DBB22B9F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7ED8F-78EB-3144-8500-33095C8B39B3}" type="pres">
      <dgm:prSet presAssocID="{D90C9CEB-217F-3141-B025-F725DBB22B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8E6DA-824F-664B-9FD4-C2969575F181}" type="pres">
      <dgm:prSet presAssocID="{83033C98-8DA8-D948-BE67-E1BE760BB129}" presName="Name8" presStyleCnt="0"/>
      <dgm:spPr/>
    </dgm:pt>
    <dgm:pt modelId="{4927407F-02F4-FE44-B153-CAF3CD3BA708}" type="pres">
      <dgm:prSet presAssocID="{83033C98-8DA8-D948-BE67-E1BE760BB129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04BA7-EC8F-A64C-A808-8E8DA9478ED0}" type="pres">
      <dgm:prSet presAssocID="{83033C98-8DA8-D948-BE67-E1BE760BB1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A0EBAE-8561-8F4C-9EBA-AB8EB502E93C}" type="presOf" srcId="{D90C9CEB-217F-3141-B025-F725DBB22B9F}" destId="{7BE39E53-ADE2-CB4B-8756-EB42983988EE}" srcOrd="0" destOrd="0" presId="urn:microsoft.com/office/officeart/2005/8/layout/pyramid1"/>
    <dgm:cxn modelId="{37112DA1-3DA9-964E-9D08-750B62B1F1F2}" type="presOf" srcId="{9374A427-9483-EA4A-85CB-185E2971CA61}" destId="{C179B557-F6B1-5B46-90B5-64392A310DFB}" srcOrd="0" destOrd="0" presId="urn:microsoft.com/office/officeart/2005/8/layout/pyramid1"/>
    <dgm:cxn modelId="{7B67D519-6BE5-6349-BCC8-56C77A963923}" type="presOf" srcId="{FB916F26-D1A4-0E48-A8AD-32256B18DBE0}" destId="{3E123A51-BFB4-9540-8FE2-1B300429DF93}" srcOrd="1" destOrd="0" presId="urn:microsoft.com/office/officeart/2005/8/layout/pyramid1"/>
    <dgm:cxn modelId="{E722C6DF-0B85-254F-A659-EA47C36FECF6}" type="presOf" srcId="{165E73B3-5851-5D41-8B9B-AB2A9EFA51F4}" destId="{3C23F91D-2214-6745-8346-EDDFD0ABED2B}" srcOrd="1" destOrd="0" presId="urn:microsoft.com/office/officeart/2005/8/layout/pyramid1"/>
    <dgm:cxn modelId="{60AD31C6-AE83-4744-ABB0-F5222E1F6BEC}" type="presOf" srcId="{83033C98-8DA8-D948-BE67-E1BE760BB129}" destId="{4927407F-02F4-FE44-B153-CAF3CD3BA708}" srcOrd="0" destOrd="0" presId="urn:microsoft.com/office/officeart/2005/8/layout/pyramid1"/>
    <dgm:cxn modelId="{854791C4-C401-4349-BD2E-03F9A1344C7D}" srcId="{9374A427-9483-EA4A-85CB-185E2971CA61}" destId="{FB916F26-D1A4-0E48-A8AD-32256B18DBE0}" srcOrd="2" destOrd="0" parTransId="{FF2C2E93-D9F1-EE4F-9450-FE5B8FBB0D2D}" sibTransId="{B0468A99-C2D0-BE4E-9D0C-8563E5287782}"/>
    <dgm:cxn modelId="{4B33229E-2F96-5E42-B51B-952F540534ED}" srcId="{9374A427-9483-EA4A-85CB-185E2971CA61}" destId="{83033C98-8DA8-D948-BE67-E1BE760BB129}" srcOrd="5" destOrd="0" parTransId="{F931FADB-E49D-6C4C-B195-AC2DDD5B1F9C}" sibTransId="{D2E560AA-BF45-F74D-8306-7F1F0B3C5344}"/>
    <dgm:cxn modelId="{AF6C5F55-21D7-8A4A-9586-FC6C62937D1F}" type="presOf" srcId="{65DBF2A4-9BEE-0447-BF81-49CBF4A27CE2}" destId="{34667EA4-E393-DE46-9465-90177EF34612}" srcOrd="0" destOrd="0" presId="urn:microsoft.com/office/officeart/2005/8/layout/pyramid1"/>
    <dgm:cxn modelId="{BC1A60AE-A0F7-2F4C-9F61-67F71C21D294}" type="presOf" srcId="{D90C9CEB-217F-3141-B025-F725DBB22B9F}" destId="{3A47ED8F-78EB-3144-8500-33095C8B39B3}" srcOrd="1" destOrd="0" presId="urn:microsoft.com/office/officeart/2005/8/layout/pyramid1"/>
    <dgm:cxn modelId="{C239D449-AE47-E544-993B-92E2F784C37B}" srcId="{9374A427-9483-EA4A-85CB-185E2971CA61}" destId="{65DBF2A4-9BEE-0447-BF81-49CBF4A27CE2}" srcOrd="3" destOrd="0" parTransId="{0B31A1F1-5580-D44B-B7D3-FB3CC5582817}" sibTransId="{E53A664A-52DB-B84D-BB40-B9F167333F37}"/>
    <dgm:cxn modelId="{BA19E6D9-EE18-B14F-A89B-7F02F73DF6E7}" srcId="{9374A427-9483-EA4A-85CB-185E2971CA61}" destId="{165E73B3-5851-5D41-8B9B-AB2A9EFA51F4}" srcOrd="0" destOrd="0" parTransId="{7FAEC03A-B6B0-DE42-8CFC-FAE3186A2B53}" sibTransId="{A72F3EE7-DD6A-764C-B477-0236F91E3D05}"/>
    <dgm:cxn modelId="{4F5E2ED6-6F26-0648-A977-B11CAFC9A8AC}" type="presOf" srcId="{165E73B3-5851-5D41-8B9B-AB2A9EFA51F4}" destId="{AF6EBFC5-AE92-C74E-817E-0FFFCCA94412}" srcOrd="0" destOrd="0" presId="urn:microsoft.com/office/officeart/2005/8/layout/pyramid1"/>
    <dgm:cxn modelId="{DAEC1112-DED2-DE47-B6B7-97AFB6C7E580}" type="presOf" srcId="{BE8E6BA9-3D1A-6D41-94CF-1997E1C8E143}" destId="{178EA422-ACE2-4F4E-8CFE-FD55B745EA50}" srcOrd="1" destOrd="0" presId="urn:microsoft.com/office/officeart/2005/8/layout/pyramid1"/>
    <dgm:cxn modelId="{BE0AC45E-E652-D942-9CCF-07617DCE9CDC}" srcId="{9374A427-9483-EA4A-85CB-185E2971CA61}" destId="{BE8E6BA9-3D1A-6D41-94CF-1997E1C8E143}" srcOrd="1" destOrd="0" parTransId="{EC9DB9F4-6E62-4145-B7DA-BDE24D0D15E5}" sibTransId="{CD680284-44EA-A949-82C7-C16A1DD15D56}"/>
    <dgm:cxn modelId="{486389C2-D5C9-EA4D-B219-8D8EC15B1242}" type="presOf" srcId="{65DBF2A4-9BEE-0447-BF81-49CBF4A27CE2}" destId="{51FFABD4-2CBA-5E44-93F9-B3F608093CF6}" srcOrd="1" destOrd="0" presId="urn:microsoft.com/office/officeart/2005/8/layout/pyramid1"/>
    <dgm:cxn modelId="{122526B1-9D02-9F49-8ABE-24BAB5E3A6FE}" type="presOf" srcId="{BE8E6BA9-3D1A-6D41-94CF-1997E1C8E143}" destId="{AEB840D6-FBFC-F944-9B76-DB76B87C5CA7}" srcOrd="0" destOrd="0" presId="urn:microsoft.com/office/officeart/2005/8/layout/pyramid1"/>
    <dgm:cxn modelId="{42CC9EB7-A002-5047-BD5C-E2B16DDA7E2D}" type="presOf" srcId="{FB916F26-D1A4-0E48-A8AD-32256B18DBE0}" destId="{8434B44D-F01C-2C4A-9EF0-36E814B4EDD6}" srcOrd="0" destOrd="0" presId="urn:microsoft.com/office/officeart/2005/8/layout/pyramid1"/>
    <dgm:cxn modelId="{680E87B4-9047-4D4A-A6EF-8E7F2A6478CC}" srcId="{9374A427-9483-EA4A-85CB-185E2971CA61}" destId="{D90C9CEB-217F-3141-B025-F725DBB22B9F}" srcOrd="4" destOrd="0" parTransId="{EDE07597-46DF-C943-81A2-8CBE9CE5701E}" sibTransId="{0C0D6528-A500-DE4C-9768-4A94AD78E7EF}"/>
    <dgm:cxn modelId="{34E0DF44-44CB-424F-8149-11E7384A12FF}" type="presOf" srcId="{83033C98-8DA8-D948-BE67-E1BE760BB129}" destId="{8FF04BA7-EC8F-A64C-A808-8E8DA9478ED0}" srcOrd="1" destOrd="0" presId="urn:microsoft.com/office/officeart/2005/8/layout/pyramid1"/>
    <dgm:cxn modelId="{32B35320-F031-6049-9605-F22C47F21A97}" type="presParOf" srcId="{C179B557-F6B1-5B46-90B5-64392A310DFB}" destId="{CC286880-E861-5240-9EB8-DAA7D687815D}" srcOrd="0" destOrd="0" presId="urn:microsoft.com/office/officeart/2005/8/layout/pyramid1"/>
    <dgm:cxn modelId="{1E7970B4-BC62-8941-B4D0-FC372491BCC2}" type="presParOf" srcId="{CC286880-E861-5240-9EB8-DAA7D687815D}" destId="{AF6EBFC5-AE92-C74E-817E-0FFFCCA94412}" srcOrd="0" destOrd="0" presId="urn:microsoft.com/office/officeart/2005/8/layout/pyramid1"/>
    <dgm:cxn modelId="{78822DF0-BE7A-3D43-8810-43FBF6BB8F8D}" type="presParOf" srcId="{CC286880-E861-5240-9EB8-DAA7D687815D}" destId="{3C23F91D-2214-6745-8346-EDDFD0ABED2B}" srcOrd="1" destOrd="0" presId="urn:microsoft.com/office/officeart/2005/8/layout/pyramid1"/>
    <dgm:cxn modelId="{A9F8945B-0187-334C-9F4D-CD91B4D286C7}" type="presParOf" srcId="{C179B557-F6B1-5B46-90B5-64392A310DFB}" destId="{ABA51F5E-6C60-AB4D-BEFF-4E1B036FE941}" srcOrd="1" destOrd="0" presId="urn:microsoft.com/office/officeart/2005/8/layout/pyramid1"/>
    <dgm:cxn modelId="{B9AE1BD3-49B7-EA45-ACA9-FB959F605315}" type="presParOf" srcId="{ABA51F5E-6C60-AB4D-BEFF-4E1B036FE941}" destId="{AEB840D6-FBFC-F944-9B76-DB76B87C5CA7}" srcOrd="0" destOrd="0" presId="urn:microsoft.com/office/officeart/2005/8/layout/pyramid1"/>
    <dgm:cxn modelId="{728F71DD-BE4C-4C40-8C74-5F5CB46CA18E}" type="presParOf" srcId="{ABA51F5E-6C60-AB4D-BEFF-4E1B036FE941}" destId="{178EA422-ACE2-4F4E-8CFE-FD55B745EA50}" srcOrd="1" destOrd="0" presId="urn:microsoft.com/office/officeart/2005/8/layout/pyramid1"/>
    <dgm:cxn modelId="{1D6DE063-E07B-0842-ACFA-BF74833A5D6B}" type="presParOf" srcId="{C179B557-F6B1-5B46-90B5-64392A310DFB}" destId="{D07B483B-5728-4C48-98E0-ED5C022E8CA2}" srcOrd="2" destOrd="0" presId="urn:microsoft.com/office/officeart/2005/8/layout/pyramid1"/>
    <dgm:cxn modelId="{91BFA1E0-440A-894D-8AAA-378137F09F3B}" type="presParOf" srcId="{D07B483B-5728-4C48-98E0-ED5C022E8CA2}" destId="{8434B44D-F01C-2C4A-9EF0-36E814B4EDD6}" srcOrd="0" destOrd="0" presId="urn:microsoft.com/office/officeart/2005/8/layout/pyramid1"/>
    <dgm:cxn modelId="{9C3AA594-E0BE-BD40-A003-6C6A2CD8FB5A}" type="presParOf" srcId="{D07B483B-5728-4C48-98E0-ED5C022E8CA2}" destId="{3E123A51-BFB4-9540-8FE2-1B300429DF93}" srcOrd="1" destOrd="0" presId="urn:microsoft.com/office/officeart/2005/8/layout/pyramid1"/>
    <dgm:cxn modelId="{5AB8C77A-88EA-1A44-8711-D6F30C74915A}" type="presParOf" srcId="{C179B557-F6B1-5B46-90B5-64392A310DFB}" destId="{8726A7CC-5989-2146-86EC-384672B4A472}" srcOrd="3" destOrd="0" presId="urn:microsoft.com/office/officeart/2005/8/layout/pyramid1"/>
    <dgm:cxn modelId="{60B8AC27-56A9-3743-BBCE-81E084FD8804}" type="presParOf" srcId="{8726A7CC-5989-2146-86EC-384672B4A472}" destId="{34667EA4-E393-DE46-9465-90177EF34612}" srcOrd="0" destOrd="0" presId="urn:microsoft.com/office/officeart/2005/8/layout/pyramid1"/>
    <dgm:cxn modelId="{399CBD31-7067-0A45-A70A-D1E825B0BE3E}" type="presParOf" srcId="{8726A7CC-5989-2146-86EC-384672B4A472}" destId="{51FFABD4-2CBA-5E44-93F9-B3F608093CF6}" srcOrd="1" destOrd="0" presId="urn:microsoft.com/office/officeart/2005/8/layout/pyramid1"/>
    <dgm:cxn modelId="{DC4133A6-8B96-C940-BAFC-CF1E01C5DA7D}" type="presParOf" srcId="{C179B557-F6B1-5B46-90B5-64392A310DFB}" destId="{E2385AB3-88C2-E849-894F-ADEB25B7CB04}" srcOrd="4" destOrd="0" presId="urn:microsoft.com/office/officeart/2005/8/layout/pyramid1"/>
    <dgm:cxn modelId="{7592BC64-5946-8744-ACAA-DFFEADBE466A}" type="presParOf" srcId="{E2385AB3-88C2-E849-894F-ADEB25B7CB04}" destId="{7BE39E53-ADE2-CB4B-8756-EB42983988EE}" srcOrd="0" destOrd="0" presId="urn:microsoft.com/office/officeart/2005/8/layout/pyramid1"/>
    <dgm:cxn modelId="{BE10A0E3-1E1E-D14D-9C4A-C646B8110E4A}" type="presParOf" srcId="{E2385AB3-88C2-E849-894F-ADEB25B7CB04}" destId="{3A47ED8F-78EB-3144-8500-33095C8B39B3}" srcOrd="1" destOrd="0" presId="urn:microsoft.com/office/officeart/2005/8/layout/pyramid1"/>
    <dgm:cxn modelId="{B6F70A3D-0874-FC43-BB82-A9F8C5CE3B14}" type="presParOf" srcId="{C179B557-F6B1-5B46-90B5-64392A310DFB}" destId="{04D8E6DA-824F-664B-9FD4-C2969575F181}" srcOrd="5" destOrd="0" presId="urn:microsoft.com/office/officeart/2005/8/layout/pyramid1"/>
    <dgm:cxn modelId="{4ACFF1CD-D17C-DA45-964B-70B6BCE8514D}" type="presParOf" srcId="{04D8E6DA-824F-664B-9FD4-C2969575F181}" destId="{4927407F-02F4-FE44-B153-CAF3CD3BA708}" srcOrd="0" destOrd="0" presId="urn:microsoft.com/office/officeart/2005/8/layout/pyramid1"/>
    <dgm:cxn modelId="{97D8E5B8-9DF0-8448-B00D-ED3BDFD5E6AD}" type="presParOf" srcId="{04D8E6DA-824F-664B-9FD4-C2969575F181}" destId="{8FF04BA7-EC8F-A64C-A808-8E8DA9478ED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D5CF74-DDFE-E94A-A7ED-2D46377888EE}">
      <dsp:nvSpPr>
        <dsp:cNvPr id="0" name=""/>
        <dsp:cNvSpPr/>
      </dsp:nvSpPr>
      <dsp:spPr>
        <a:xfrm>
          <a:off x="3169480" y="1052"/>
          <a:ext cx="1890638" cy="945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Learning Goals</a:t>
          </a:r>
          <a:endParaRPr lang="en-US" sz="1800" kern="1200" dirty="0"/>
        </a:p>
      </dsp:txBody>
      <dsp:txXfrm>
        <a:off x="3197167" y="28739"/>
        <a:ext cx="1835264" cy="889945"/>
      </dsp:txXfrm>
    </dsp:sp>
    <dsp:sp modelId="{15FB4D82-8CAF-CF43-858C-B52D72F6F7F0}">
      <dsp:nvSpPr>
        <dsp:cNvPr id="0" name=""/>
        <dsp:cNvSpPr/>
      </dsp:nvSpPr>
      <dsp:spPr>
        <a:xfrm rot="3600000">
          <a:off x="4402728" y="1660225"/>
          <a:ext cx="985234" cy="330861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4501986" y="1726397"/>
        <a:ext cx="786718" cy="198517"/>
      </dsp:txXfrm>
    </dsp:sp>
    <dsp:sp modelId="{E696912A-AE74-9346-A9F3-3E5DF49D3CC6}">
      <dsp:nvSpPr>
        <dsp:cNvPr id="0" name=""/>
        <dsp:cNvSpPr/>
      </dsp:nvSpPr>
      <dsp:spPr>
        <a:xfrm>
          <a:off x="4730571" y="2704941"/>
          <a:ext cx="1890638" cy="945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Feedback and Assessment</a:t>
          </a:r>
          <a:endParaRPr lang="en-US" sz="1800" kern="1200" dirty="0"/>
        </a:p>
      </dsp:txBody>
      <dsp:txXfrm>
        <a:off x="4758258" y="2732628"/>
        <a:ext cx="1835264" cy="889945"/>
      </dsp:txXfrm>
    </dsp:sp>
    <dsp:sp modelId="{7220A506-4CF4-0748-BFA1-D8A485CD9F78}">
      <dsp:nvSpPr>
        <dsp:cNvPr id="0" name=""/>
        <dsp:cNvSpPr/>
      </dsp:nvSpPr>
      <dsp:spPr>
        <a:xfrm rot="10800000">
          <a:off x="3622182" y="3012169"/>
          <a:ext cx="985234" cy="330861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21440" y="3078341"/>
        <a:ext cx="786718" cy="198517"/>
      </dsp:txXfrm>
    </dsp:sp>
    <dsp:sp modelId="{BF96CA01-7443-F84B-9C2B-18B259C5211B}">
      <dsp:nvSpPr>
        <dsp:cNvPr id="0" name=""/>
        <dsp:cNvSpPr/>
      </dsp:nvSpPr>
      <dsp:spPr>
        <a:xfrm>
          <a:off x="1608390" y="2704941"/>
          <a:ext cx="1890638" cy="9453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Teaching and Learning Activities</a:t>
          </a:r>
          <a:endParaRPr lang="en-US" sz="1800" kern="1200" dirty="0"/>
        </a:p>
      </dsp:txBody>
      <dsp:txXfrm>
        <a:off x="1636077" y="2732628"/>
        <a:ext cx="1835264" cy="889945"/>
      </dsp:txXfrm>
    </dsp:sp>
    <dsp:sp modelId="{4DBB2929-7CC8-9A49-A513-2E4A6F313A67}">
      <dsp:nvSpPr>
        <dsp:cNvPr id="0" name=""/>
        <dsp:cNvSpPr/>
      </dsp:nvSpPr>
      <dsp:spPr>
        <a:xfrm rot="18000000">
          <a:off x="2841637" y="1660225"/>
          <a:ext cx="985234" cy="330861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40895" y="1726397"/>
        <a:ext cx="786718" cy="198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B3C7A-F7C2-E641-9B6B-73F7F3C42083}">
      <dsp:nvSpPr>
        <dsp:cNvPr id="0" name=""/>
        <dsp:cNvSpPr/>
      </dsp:nvSpPr>
      <dsp:spPr>
        <a:xfrm>
          <a:off x="1948320" y="-161646"/>
          <a:ext cx="4469635" cy="4469635"/>
        </a:xfrm>
        <a:prstGeom prst="circularArrow">
          <a:avLst>
            <a:gd name="adj1" fmla="val 5689"/>
            <a:gd name="adj2" fmla="val 340510"/>
            <a:gd name="adj3" fmla="val 12610639"/>
            <a:gd name="adj4" fmla="val 18136505"/>
            <a:gd name="adj5" fmla="val 5908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23785-3165-B344-8148-5B6BC18079BA}">
      <dsp:nvSpPr>
        <dsp:cNvPr id="0" name=""/>
        <dsp:cNvSpPr/>
      </dsp:nvSpPr>
      <dsp:spPr>
        <a:xfrm>
          <a:off x="2674754" y="259004"/>
          <a:ext cx="3016767" cy="10765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Gather information and ideas</a:t>
          </a:r>
          <a:endParaRPr lang="en-US" sz="2700" kern="1200" dirty="0"/>
        </a:p>
      </dsp:txBody>
      <dsp:txXfrm>
        <a:off x="2727306" y="311556"/>
        <a:ext cx="2911663" cy="971429"/>
      </dsp:txXfrm>
    </dsp:sp>
    <dsp:sp modelId="{18BF6046-B869-6447-83C0-44684285855E}">
      <dsp:nvSpPr>
        <dsp:cNvPr id="0" name=""/>
        <dsp:cNvSpPr/>
      </dsp:nvSpPr>
      <dsp:spPr>
        <a:xfrm>
          <a:off x="4428840" y="3195812"/>
          <a:ext cx="2896619" cy="10711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Experience</a:t>
          </a:r>
          <a:endParaRPr lang="en-US" sz="2700" kern="1200" dirty="0"/>
        </a:p>
      </dsp:txBody>
      <dsp:txXfrm>
        <a:off x="4481129" y="3248101"/>
        <a:ext cx="2792041" cy="966568"/>
      </dsp:txXfrm>
    </dsp:sp>
    <dsp:sp modelId="{25DE92EE-DDDF-D24F-BB04-5001B35F10FB}">
      <dsp:nvSpPr>
        <dsp:cNvPr id="0" name=""/>
        <dsp:cNvSpPr/>
      </dsp:nvSpPr>
      <dsp:spPr>
        <a:xfrm>
          <a:off x="904140" y="3228495"/>
          <a:ext cx="3169972" cy="10057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Reflect</a:t>
          </a:r>
          <a:endParaRPr lang="en-US" sz="2700" kern="1200" dirty="0"/>
        </a:p>
      </dsp:txBody>
      <dsp:txXfrm>
        <a:off x="953238" y="3277593"/>
        <a:ext cx="3071776" cy="907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EBFC5-AE92-C74E-817E-0FFFCCA94412}">
      <dsp:nvSpPr>
        <dsp:cNvPr id="0" name=""/>
        <dsp:cNvSpPr/>
      </dsp:nvSpPr>
      <dsp:spPr>
        <a:xfrm>
          <a:off x="3429000" y="0"/>
          <a:ext cx="1371599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evaluation</a:t>
          </a:r>
          <a:endParaRPr lang="en-US" sz="2400" kern="1200" dirty="0"/>
        </a:p>
      </dsp:txBody>
      <dsp:txXfrm>
        <a:off x="3429000" y="0"/>
        <a:ext cx="1371599" cy="754327"/>
      </dsp:txXfrm>
    </dsp:sp>
    <dsp:sp modelId="{AEB840D6-FBFC-F944-9B76-DB76B87C5CA7}">
      <dsp:nvSpPr>
        <dsp:cNvPr id="0" name=""/>
        <dsp:cNvSpPr/>
      </dsp:nvSpPr>
      <dsp:spPr>
        <a:xfrm>
          <a:off x="2743200" y="754327"/>
          <a:ext cx="2743199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synthesis</a:t>
          </a:r>
          <a:endParaRPr lang="en-US" sz="2400" kern="1200" dirty="0"/>
        </a:p>
      </dsp:txBody>
      <dsp:txXfrm>
        <a:off x="3223260" y="754327"/>
        <a:ext cx="1783080" cy="754327"/>
      </dsp:txXfrm>
    </dsp:sp>
    <dsp:sp modelId="{8434B44D-F01C-2C4A-9EF0-36E814B4EDD6}">
      <dsp:nvSpPr>
        <dsp:cNvPr id="0" name=""/>
        <dsp:cNvSpPr/>
      </dsp:nvSpPr>
      <dsp:spPr>
        <a:xfrm>
          <a:off x="2057400" y="1508654"/>
          <a:ext cx="4114800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analysis</a:t>
          </a:r>
          <a:endParaRPr lang="en-US" sz="2400" kern="1200" dirty="0"/>
        </a:p>
      </dsp:txBody>
      <dsp:txXfrm>
        <a:off x="2777489" y="1508654"/>
        <a:ext cx="2674620" cy="754327"/>
      </dsp:txXfrm>
    </dsp:sp>
    <dsp:sp modelId="{34667EA4-E393-DE46-9465-90177EF34612}">
      <dsp:nvSpPr>
        <dsp:cNvPr id="0" name=""/>
        <dsp:cNvSpPr/>
      </dsp:nvSpPr>
      <dsp:spPr>
        <a:xfrm>
          <a:off x="1371600" y="2262981"/>
          <a:ext cx="5486399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application</a:t>
          </a:r>
          <a:endParaRPr lang="en-US" sz="2400" kern="1200" dirty="0"/>
        </a:p>
      </dsp:txBody>
      <dsp:txXfrm>
        <a:off x="2331720" y="2262981"/>
        <a:ext cx="3566160" cy="754327"/>
      </dsp:txXfrm>
    </dsp:sp>
    <dsp:sp modelId="{7BE39E53-ADE2-CB4B-8756-EB42983988EE}">
      <dsp:nvSpPr>
        <dsp:cNvPr id="0" name=""/>
        <dsp:cNvSpPr/>
      </dsp:nvSpPr>
      <dsp:spPr>
        <a:xfrm>
          <a:off x="685799" y="3017308"/>
          <a:ext cx="6858000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comprehension</a:t>
          </a:r>
          <a:endParaRPr lang="en-US" sz="2400" kern="1200" dirty="0"/>
        </a:p>
      </dsp:txBody>
      <dsp:txXfrm>
        <a:off x="1885949" y="3017308"/>
        <a:ext cx="4457700" cy="754327"/>
      </dsp:txXfrm>
    </dsp:sp>
    <dsp:sp modelId="{4927407F-02F4-FE44-B153-CAF3CD3BA708}">
      <dsp:nvSpPr>
        <dsp:cNvPr id="0" name=""/>
        <dsp:cNvSpPr/>
      </dsp:nvSpPr>
      <dsp:spPr>
        <a:xfrm>
          <a:off x="0" y="3771635"/>
          <a:ext cx="8229600" cy="754327"/>
        </a:xfrm>
        <a:prstGeom prst="trapezoid">
          <a:avLst>
            <a:gd name="adj" fmla="val 90915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knowledge</a:t>
          </a:r>
          <a:endParaRPr lang="en-US" sz="2400" kern="1200" dirty="0"/>
        </a:p>
      </dsp:txBody>
      <dsp:txXfrm>
        <a:off x="1440179" y="3771635"/>
        <a:ext cx="5349240" cy="75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7D91-0EB9-C449-BC1E-1682DE6B7C25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3FBA1-F6C6-F749-9B57-BA88E82E9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5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ACF0A-BA86-C64F-B386-FBE00013A546}" type="datetimeFigureOut">
              <a:rPr lang="en-US" smtClean="0"/>
              <a:t>14-12-04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33B1F-F39B-B444-A4DE-0C46B3731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5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Suggested Activity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a learning technology? - 2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learning technology ecosystem at UBC (toolkit intro) - 3 </a:t>
            </a:r>
            <a:r>
              <a:rPr lang="en-US" dirty="0" err="1" smtClean="0"/>
              <a:t>mins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Cooperative Activity (Active Learning)</a:t>
            </a:r>
          </a:p>
          <a:p>
            <a:pPr marL="0" indent="0">
              <a:buNone/>
            </a:pPr>
            <a:r>
              <a:rPr lang="en-US" dirty="0" smtClean="0"/>
              <a:t>In your small groups / or in pairs….?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33B1F-F39B-B444-A4DE-0C46B3731B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8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6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9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8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1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1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7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5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8B99-DE06-6242-AAD8-6976D3FE9F2A}" type="datetimeFigureOut">
              <a:rPr lang="en-US" smtClean="0"/>
              <a:t>14-12-01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420-3B45-4043-A738-D2FB5C9D7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learning.ubc.ca/toolki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15488"/>
          </a:xfrm>
        </p:spPr>
        <p:txBody>
          <a:bodyPr/>
          <a:lstStyle/>
          <a:p>
            <a:pPr algn="l"/>
            <a:r>
              <a:rPr lang="en-US" dirty="0" smtClean="0"/>
              <a:t>Teaching and Learning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41" y="2845365"/>
            <a:ext cx="8229600" cy="3640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Course </a:t>
            </a:r>
            <a:r>
              <a:rPr lang="en-US" dirty="0" smtClean="0"/>
              <a:t>Design Institute – </a:t>
            </a:r>
            <a:r>
              <a:rPr lang="en-US" dirty="0" smtClean="0"/>
              <a:t>December 2014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Stefania</a:t>
            </a:r>
            <a:r>
              <a:rPr lang="en-US" dirty="0" smtClean="0"/>
              <a:t> Burk, Senior Instructor, Asian Studies</a:t>
            </a:r>
          </a:p>
          <a:p>
            <a:pPr marL="0" indent="0">
              <a:buNone/>
            </a:pPr>
            <a:r>
              <a:rPr lang="en-US" dirty="0" smtClean="0"/>
              <a:t>Luisa </a:t>
            </a:r>
            <a:r>
              <a:rPr lang="en-US" dirty="0" smtClean="0"/>
              <a:t>Canuto, Manager, Faculty Programs, </a:t>
            </a:r>
            <a:r>
              <a:rPr lang="en-US" dirty="0" smtClean="0"/>
              <a:t>CTLT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252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l</a:t>
            </a:r>
            <a:r>
              <a:rPr lang="en-US" sz="3600" dirty="0" smtClean="0"/>
              <a:t>earning activities — with technologies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956"/>
            <a:ext cx="8229600" cy="48860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Numerous technologies with UBC’s </a:t>
            </a:r>
            <a:r>
              <a:rPr lang="en-US" sz="4500" dirty="0" err="1" smtClean="0"/>
              <a:t>elearning</a:t>
            </a:r>
            <a:r>
              <a:rPr lang="en-US" sz="4500" dirty="0" smtClean="0"/>
              <a:t> ecosystem to support active learning.  </a:t>
            </a:r>
          </a:p>
          <a:p>
            <a:r>
              <a:rPr lang="en-US" sz="4500" dirty="0" smtClean="0"/>
              <a:t>Active course materials – </a:t>
            </a:r>
            <a:r>
              <a:rPr lang="en-US" sz="4500" dirty="0" err="1" smtClean="0"/>
              <a:t>iClickers</a:t>
            </a:r>
            <a:r>
              <a:rPr lang="en-US" sz="4500" dirty="0" smtClean="0"/>
              <a:t>, games and simulations</a:t>
            </a:r>
          </a:p>
          <a:p>
            <a:r>
              <a:rPr lang="en-US" sz="4500" dirty="0" smtClean="0"/>
              <a:t>Self-reflective activities</a:t>
            </a:r>
          </a:p>
          <a:p>
            <a:r>
              <a:rPr lang="en-US" sz="4500" dirty="0"/>
              <a:t>D</a:t>
            </a:r>
            <a:r>
              <a:rPr lang="en-US" sz="4500" dirty="0" smtClean="0"/>
              <a:t>iscussion-based, collaborative </a:t>
            </a:r>
            <a:r>
              <a:rPr lang="en-US" sz="4500" dirty="0"/>
              <a:t>a</a:t>
            </a:r>
            <a:r>
              <a:rPr lang="en-US" sz="4500" dirty="0" smtClean="0"/>
              <a:t>ctivities</a:t>
            </a:r>
          </a:p>
          <a:p>
            <a:r>
              <a:rPr lang="en-US" sz="4500" dirty="0" smtClean="0"/>
              <a:t>Students as Producer activities</a:t>
            </a:r>
          </a:p>
          <a:p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Within </a:t>
            </a:r>
            <a:r>
              <a:rPr lang="en-US" sz="4500" b="1" i="1" dirty="0" smtClean="0"/>
              <a:t>Connect:  </a:t>
            </a:r>
          </a:p>
          <a:p>
            <a:pPr marL="400050" lvl="1" indent="0">
              <a:buNone/>
            </a:pPr>
            <a:r>
              <a:rPr lang="en-US" sz="4500" dirty="0" smtClean="0"/>
              <a:t>Discussions, Wikis, Blogs, </a:t>
            </a:r>
            <a:r>
              <a:rPr lang="en-US" sz="4500" dirty="0" err="1" smtClean="0"/>
              <a:t>Kaltura</a:t>
            </a:r>
            <a:r>
              <a:rPr lang="en-US" sz="4500" dirty="0" smtClean="0"/>
              <a:t>, Group tools, </a:t>
            </a:r>
            <a:r>
              <a:rPr lang="en-US" sz="4500" dirty="0" err="1" smtClean="0"/>
              <a:t>iClickers</a:t>
            </a:r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UBC Open Tools:  </a:t>
            </a:r>
          </a:p>
          <a:p>
            <a:pPr marL="400050" lvl="1" indent="0">
              <a:buNone/>
            </a:pPr>
            <a:r>
              <a:rPr lang="en-US" sz="4500" dirty="0" smtClean="0"/>
              <a:t>Blogs, Wikis  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5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learning activities — with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://elearning.ubc.ca/toolkit/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Explore the learning technology tool on the card on your table…</a:t>
            </a:r>
          </a:p>
          <a:p>
            <a:pPr marL="400050" lvl="1" indent="0">
              <a:buNone/>
            </a:pPr>
            <a:r>
              <a:rPr lang="en-US" dirty="0" smtClean="0"/>
              <a:t>- </a:t>
            </a:r>
            <a:r>
              <a:rPr lang="en-US" dirty="0"/>
              <a:t>What is it? </a:t>
            </a:r>
          </a:p>
          <a:p>
            <a:pPr marL="400050" lvl="1" indent="0">
              <a:buNone/>
            </a:pPr>
            <a:r>
              <a:rPr lang="en-US" dirty="0"/>
              <a:t>- Uses and Benefits</a:t>
            </a:r>
          </a:p>
          <a:p>
            <a:pPr marL="400050" lvl="1" indent="0">
              <a:buNone/>
            </a:pPr>
            <a:r>
              <a:rPr lang="en-US" dirty="0"/>
              <a:t>- Examples at UBC-</a:t>
            </a:r>
          </a:p>
          <a:p>
            <a:pPr marL="400050" lvl="1" indent="0">
              <a:buNone/>
            </a:pPr>
            <a:r>
              <a:rPr lang="en-US" dirty="0"/>
              <a:t>- Getting Started. Best Practices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you would integrate this tool into your </a:t>
            </a:r>
            <a:r>
              <a:rPr lang="en-US" b="1" dirty="0"/>
              <a:t>OWN</a:t>
            </a:r>
            <a:r>
              <a:rPr lang="en-US" dirty="0"/>
              <a:t> teaching and learning practice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Report back to the class on 'your' tool.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1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884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Learning </a:t>
            </a:r>
            <a:r>
              <a:rPr lang="en-US" dirty="0" smtClean="0"/>
              <a:t>a</a:t>
            </a:r>
            <a:r>
              <a:rPr lang="en-US" dirty="0" smtClean="0"/>
              <a:t>ctivities 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3729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Share 3 learning activities you use </a:t>
            </a:r>
            <a:endParaRPr lang="en-US" dirty="0"/>
          </a:p>
          <a:p>
            <a:r>
              <a:rPr lang="en-US" dirty="0" smtClean="0"/>
              <a:t>Consider and discuss 3 learning activities you would like to use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3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algn="l"/>
            <a:r>
              <a:rPr lang="en-US" dirty="0" smtClean="0"/>
              <a:t>L</a:t>
            </a:r>
            <a:r>
              <a:rPr lang="en-US" dirty="0" smtClean="0"/>
              <a:t>earning </a:t>
            </a:r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 smtClean="0"/>
              <a:t>for </a:t>
            </a:r>
            <a:r>
              <a:rPr lang="en-US" dirty="0" smtClean="0"/>
              <a:t>your </a:t>
            </a:r>
            <a:r>
              <a:rPr lang="en-US" dirty="0"/>
              <a:t>c</a:t>
            </a:r>
            <a:r>
              <a:rPr lang="en-US" dirty="0" smtClean="0"/>
              <a:t>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Using MATRIX, develop 1-2 learning activities that are linked to your course objectives that you could use in class or outside of class</a:t>
            </a:r>
          </a:p>
          <a:p>
            <a:r>
              <a:rPr lang="en-US" dirty="0" smtClean="0"/>
              <a:t>Ensure that your learning activities include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Rationale</a:t>
            </a:r>
          </a:p>
          <a:p>
            <a:pPr lvl="1"/>
            <a:r>
              <a:rPr lang="en-US" dirty="0" smtClean="0"/>
              <a:t>Links to course materials and objectives</a:t>
            </a:r>
          </a:p>
          <a:p>
            <a:pPr lvl="1"/>
            <a:r>
              <a:rPr lang="en-US" dirty="0" smtClean="0"/>
              <a:t>Instructions,</a:t>
            </a:r>
          </a:p>
          <a:p>
            <a:pPr lvl="1"/>
            <a:r>
              <a:rPr lang="en-US" dirty="0" smtClean="0"/>
              <a:t>Grading information</a:t>
            </a:r>
          </a:p>
          <a:p>
            <a:pPr lvl="1"/>
            <a:r>
              <a:rPr lang="en-US" dirty="0" smtClean="0"/>
              <a:t>Potential issues and your plan for dealing with them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8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integrated course design — </a:t>
            </a:r>
            <a:r>
              <a:rPr lang="en-US" sz="3600" b="1" dirty="0" smtClean="0"/>
              <a:t>elements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369782"/>
              </p:ext>
            </p:extLst>
          </p:nvPr>
        </p:nvGraphicFramePr>
        <p:xfrm>
          <a:off x="457200" y="1600201"/>
          <a:ext cx="8229600" cy="3651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1636" y="63686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5314" y="6149046"/>
            <a:ext cx="7266502" cy="391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Situational Factors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2444447" y="5442479"/>
            <a:ext cx="353299" cy="467862"/>
          </a:xfrm>
          <a:prstGeom prst="up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6464419" y="5442479"/>
            <a:ext cx="319122" cy="467862"/>
          </a:xfrm>
          <a:prstGeom prst="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391988" y="5442479"/>
            <a:ext cx="334580" cy="467862"/>
          </a:xfrm>
          <a:prstGeom prst="up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s</a:t>
            </a:r>
            <a:r>
              <a:rPr lang="en-US" b="1" dirty="0" smtClean="0"/>
              <a:t>ession</a:t>
            </a:r>
            <a:r>
              <a:rPr lang="en-US" dirty="0" smtClean="0"/>
              <a:t> learning </a:t>
            </a:r>
            <a:r>
              <a:rPr lang="en-US" dirty="0"/>
              <a:t>o</a:t>
            </a:r>
            <a:r>
              <a:rPr lang="en-US" dirty="0" smtClean="0"/>
              <a:t>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24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Discuss how active learning helps students engage with course materials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Share techniques you use in your teaching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 active learning teaching </a:t>
            </a:r>
            <a:r>
              <a:rPr lang="en-US" dirty="0" smtClean="0"/>
              <a:t>and learning techniques </a:t>
            </a:r>
            <a:r>
              <a:rPr lang="en-US" dirty="0" smtClean="0"/>
              <a:t>most </a:t>
            </a:r>
            <a:r>
              <a:rPr lang="en-US" dirty="0" smtClean="0"/>
              <a:t>appropriate for your course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Apply your knowledge </a:t>
            </a:r>
            <a:r>
              <a:rPr lang="en-US" dirty="0" smtClean="0"/>
              <a:t>to develop </a:t>
            </a:r>
            <a:r>
              <a:rPr lang="en-US" dirty="0" smtClean="0"/>
              <a:t>at least one </a:t>
            </a:r>
            <a:r>
              <a:rPr lang="en-US" dirty="0" smtClean="0"/>
              <a:t>(new?) learning </a:t>
            </a:r>
            <a:r>
              <a:rPr lang="en-US" dirty="0" smtClean="0"/>
              <a:t>activity for your </a:t>
            </a:r>
            <a:r>
              <a:rPr lang="en-US" dirty="0" smtClean="0"/>
              <a:t>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2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</a:t>
            </a:r>
            <a:r>
              <a:rPr lang="en-US" dirty="0" smtClean="0"/>
              <a:t>earning activities —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Truly Important for my Students to Learn?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Revisit:</a:t>
            </a:r>
            <a:br>
              <a:rPr lang="en-US" dirty="0"/>
            </a:br>
            <a:r>
              <a:rPr lang="en-US" dirty="0"/>
              <a:t>“What would distinguish students who have taken this course from students who have not?”</a:t>
            </a:r>
          </a:p>
        </p:txBody>
      </p:sp>
    </p:spTree>
    <p:extLst>
      <p:ext uri="{BB962C8B-B14F-4D97-AF65-F5344CB8AC3E}">
        <p14:creationId xmlns:p14="http://schemas.microsoft.com/office/powerpoint/2010/main" val="160830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</a:t>
            </a:r>
            <a:r>
              <a:rPr lang="en-US" dirty="0" smtClean="0"/>
              <a:t>ctive </a:t>
            </a:r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 smtClean="0"/>
              <a:t>- </a:t>
            </a:r>
            <a:r>
              <a:rPr lang="en-US" dirty="0" smtClean="0"/>
              <a:t>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2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“Learning is not a spectator sport”</a:t>
            </a:r>
            <a:endParaRPr lang="en-US" dirty="0"/>
          </a:p>
        </p:txBody>
      </p:sp>
      <p:pic>
        <p:nvPicPr>
          <p:cNvPr id="4" name="Picture 3" descr="Spectat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1" y="1583763"/>
            <a:ext cx="7022353" cy="369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1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</a:t>
            </a:r>
            <a:r>
              <a:rPr lang="en-US" dirty="0" smtClean="0"/>
              <a:t>ctive learning — why</a:t>
            </a:r>
            <a:endParaRPr lang="en-US" dirty="0"/>
          </a:p>
        </p:txBody>
      </p:sp>
      <p:pic>
        <p:nvPicPr>
          <p:cNvPr id="5" name="Picture 4" descr="Brain active isto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27" y="1822823"/>
            <a:ext cx="6450751" cy="363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3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</a:t>
            </a:r>
            <a:r>
              <a:rPr lang="en-US" dirty="0" smtClean="0"/>
              <a:t>ctive learning — how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3512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501738" y="3217745"/>
            <a:ext cx="43090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produce</a:t>
            </a:r>
            <a:endParaRPr lang="en-C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76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691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l</a:t>
            </a:r>
            <a:r>
              <a:rPr lang="en-US" sz="3600" dirty="0" smtClean="0"/>
              <a:t>earning activities — </a:t>
            </a:r>
            <a:r>
              <a:rPr lang="en-US" sz="3600" b="1" dirty="0" smtClean="0"/>
              <a:t>where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1390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41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eLearningContinuu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" r="1469"/>
          <a:stretch>
            <a:fillRect/>
          </a:stretch>
        </p:blipFill>
        <p:spPr>
          <a:xfrm>
            <a:off x="457200" y="314325"/>
            <a:ext cx="8229600" cy="5811838"/>
          </a:xfrm>
        </p:spPr>
      </p:pic>
    </p:spTree>
    <p:extLst>
      <p:ext uri="{BB962C8B-B14F-4D97-AF65-F5344CB8AC3E}">
        <p14:creationId xmlns:p14="http://schemas.microsoft.com/office/powerpoint/2010/main" val="338344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7148</TotalTime>
  <Words>293</Words>
  <Application>Microsoft Macintosh PowerPoint</Application>
  <PresentationFormat>On-screen Show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Teaching and Learning Activities</vt:lpstr>
      <vt:lpstr>integrated course design — elements</vt:lpstr>
      <vt:lpstr>session learning outcomes</vt:lpstr>
      <vt:lpstr>learning activities — why</vt:lpstr>
      <vt:lpstr>Active learning - why</vt:lpstr>
      <vt:lpstr>active learning — why</vt:lpstr>
      <vt:lpstr>active learning — how</vt:lpstr>
      <vt:lpstr>learning activities — where</vt:lpstr>
      <vt:lpstr>PowerPoint Presentation</vt:lpstr>
      <vt:lpstr>learning activities — with technologies</vt:lpstr>
      <vt:lpstr>learning activities — with technologies</vt:lpstr>
      <vt:lpstr>Learning activities —</vt:lpstr>
      <vt:lpstr>Learning activities for your course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Luisa Canuto</dc:creator>
  <cp:lastModifiedBy>Luisa Canuto</cp:lastModifiedBy>
  <cp:revision>37</cp:revision>
  <cp:lastPrinted>2014-12-01T19:58:30Z</cp:lastPrinted>
  <dcterms:created xsi:type="dcterms:W3CDTF">2014-06-09T21:55:46Z</dcterms:created>
  <dcterms:modified xsi:type="dcterms:W3CDTF">2014-12-05T04:42:29Z</dcterms:modified>
</cp:coreProperties>
</file>