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PATH 417 – Case 4:</a:t>
            </a:r>
            <a:br>
              <a:rPr lang="en-CA" dirty="0" smtClean="0"/>
            </a:br>
            <a:r>
              <a:rPr lang="en-CA" dirty="0" smtClean="0"/>
              <a:t>Bacterial pathogenesis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Kendrew Leung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063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HOST EVASION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Tools to evade immune defenses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3314" y="2525486"/>
            <a:ext cx="7939315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3314" y="3274222"/>
            <a:ext cx="7939315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43314" y="4022958"/>
            <a:ext cx="7939315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3313" y="4746173"/>
            <a:ext cx="7939315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43314" y="5480393"/>
            <a:ext cx="7939315" cy="83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3313" y="2545504"/>
            <a:ext cx="793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Leukocidin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Pore-forming toxin that acts against membranes of leukocytes. Eliminating neutrophils protein bacteria from host defenses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3313" y="3257304"/>
            <a:ext cx="793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Microcapsule: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 of surface polysaccharides, helps bacteria evade host phagocytosis and thrive in extracellular environment.  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313" y="4022958"/>
            <a:ext cx="793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 A: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proteins that bind Fc receptors of IgG to prevent opsonisation. Allows for phagocytosis avoidance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3313" y="4755527"/>
            <a:ext cx="793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Staphyloxanthin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 effects that help bacteria evade death from reactive oxygen species by neutrophils. Exact mechanism unclear.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3313" y="5515730"/>
            <a:ext cx="79393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Biofilm: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when bacterial cells proliferate and secrete extracellular matrix molecules that form the biofilm. Channels allow passage of nutrients into the colonies to survive and grow in the host. 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8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Coagulase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Forms staphylothrombin via binding host prothrombin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Converts fibrinogen into insoluble fibrin to form clots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Clots act as physical barrier against immune cells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Enables 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to safely replicate and evade host defenses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Staphylokinase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Protein excreted by S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Dissolves fibrin clots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Used by bacteria to dissolve clots and to be released into host circulation after replication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Membrane-Damaging Toxins (MDTs)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Alpha-hemolysin is the most potent MDT currently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Forms heptameric rings with a central pore on susceptible cells’ membranes and induces lysis via leakage of cellular contents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Allows 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to further infect nearby tissues as surrounding host cells lyse 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 enables bacteria to enter circulation and further spread into the system</a:t>
            </a:r>
          </a:p>
          <a:p>
            <a:pPr lvl="1"/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1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BACTERIAL DAMAGE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4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 BACTERIA DAMAGE to HOST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Protein A (SpA)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Expressed on surface of 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Binds Fc portion of IgG and interferes with phagocytosis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Also activates necrosis factor-alpha 1 (TNFR1) signalling and induces release of pro-inflammatory chemokines and cytokines to injury site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5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 BACTERIA DAMAGE to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Staphylococcal binding immunoglobulin protein (Sbi)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Homologous binding to IgG Fc portions as SpA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blood flow, permeability and vasodilation to injury site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Contributes to redness and inflammation on injury site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 BACTERIA DAMAGE to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Enterotoxins and toxic shock syndrome toxin (TSST-1)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Toxins with superantigen activity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Activates T-cells without antigen recognition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Encourage cytokine release from host cells and even apoptosis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Leads to production and release of IL-1,IL-2, TNF-alpha and other cytokines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TSST-1 found to be associated with 75% of all toxic shock syndrome cases</a:t>
            </a:r>
          </a:p>
        </p:txBody>
      </p:sp>
    </p:spTree>
    <p:extLst>
      <p:ext uri="{BB962C8B-B14F-4D97-AF65-F5344CB8AC3E}">
        <p14:creationId xmlns:p14="http://schemas.microsoft.com/office/powerpoint/2010/main" val="396892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52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ENCOUNTER – WHAT, WHERE, HOW?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096064"/>
            <a:ext cx="6633634" cy="3796736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What: Staphylococcus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Gram positive aerobic organism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Part of normal flora on skin – commensal and human pathogen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56" y="2096064"/>
            <a:ext cx="3276600" cy="3305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0155" y="5513114"/>
            <a:ext cx="356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http://outbreaknewstoday.com/philippines-ust-microbiology-society-recognized-asm-56700/</a:t>
            </a:r>
          </a:p>
        </p:txBody>
      </p:sp>
    </p:spTree>
    <p:extLst>
      <p:ext uri="{BB962C8B-B14F-4D97-AF65-F5344CB8AC3E}">
        <p14:creationId xmlns:p14="http://schemas.microsoft.com/office/powerpoint/2010/main" val="244147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ENCOUNTER – WHAT, WHERE, HOW?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096064"/>
            <a:ext cx="10029976" cy="3796736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  <a:endParaRPr lang="en-CA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Present on skin and in mucous membranes of nasal passages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Also on axillae in about 30% of health adult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recovered from drinking water supplies, food manufacturing environments, farm animals, homes and hospital environments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ENCOUNTER – WHAT, WHERE, HOW?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652" y="2110578"/>
            <a:ext cx="6496992" cy="3796736"/>
          </a:xfrm>
        </p:spPr>
        <p:txBody>
          <a:bodyPr/>
          <a:lstStyle/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How: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Part of normal flora in nasal passages and sometimes on the nipples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Break in skin secondary to breast feeding (baby’s mouth came into contact with nipple tissue)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then establishes infection upon entry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44" y="2264228"/>
            <a:ext cx="4602506" cy="30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3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247691" cy="4391822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adheres to human epithelium through Microbial Surface Components Recognizing Adhesive Matrix Molecules (MSCRAMMs)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Specifically, fibronectin-binding proteins (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FbBP’s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0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6633634" cy="3695136"/>
          </a:xfrm>
        </p:spPr>
        <p:txBody>
          <a:bodyPr/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FnBPs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bind to fibronectin, a constitutively-expressed component of human epithelial cell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Allows 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to colonize on epithelium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Clumping factors (fibrinogen binding proteins) adhere to host fibrinogen and aid in host adherence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9" y="1935921"/>
            <a:ext cx="4379399" cy="35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675691" cy="3695136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Quorum Sensing: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that promotes bacterial adhesion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Accessory gene regulatory (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 system promotes adhesion production to bind fibronectin for adhesion</a:t>
            </a:r>
          </a:p>
          <a:p>
            <a:pPr lvl="1"/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FnBP’s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are regulated by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system, with its production at maximum during exponential phase of cell growth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58" y="1935921"/>
            <a:ext cx="4861514" cy="38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Innate immune system possess components against bacterial adhesion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Antimicrobial peptides (AMPs) bind to bacterial surface structures such as lipopolysaccharide and prevents adherence to skin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Some may insert into bacterial membrane and cause lysis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Secreted by keratinocytes, hair bulb cells and sweat glands</a:t>
            </a:r>
          </a:p>
        </p:txBody>
      </p:sp>
    </p:spTree>
    <p:extLst>
      <p:ext uri="{BB962C8B-B14F-4D97-AF65-F5344CB8AC3E}">
        <p14:creationId xmlns:p14="http://schemas.microsoft.com/office/powerpoint/2010/main" val="424303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Evasion, replication &amp; spread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056" y="1718128"/>
            <a:ext cx="6753238" cy="47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3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104</TotalTime>
  <Words>667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Rockwell</vt:lpstr>
      <vt:lpstr>Wingdings</vt:lpstr>
      <vt:lpstr>Damask</vt:lpstr>
      <vt:lpstr>PATH 417 – Case 4: Bacterial pathogenesis</vt:lpstr>
      <vt:lpstr>ENCOUNTER – WHAT, WHERE, HOW?</vt:lpstr>
      <vt:lpstr>ENCOUNTER – WHAT, WHERE, HOW?</vt:lpstr>
      <vt:lpstr>ENCOUNTER – WHAT, WHERE, HOW?</vt:lpstr>
      <vt:lpstr>ENTRY</vt:lpstr>
      <vt:lpstr>Entry</vt:lpstr>
      <vt:lpstr>Entry</vt:lpstr>
      <vt:lpstr>ENTRY</vt:lpstr>
      <vt:lpstr>Evasion, replication &amp; spread</vt:lpstr>
      <vt:lpstr>HOST EVASION</vt:lpstr>
      <vt:lpstr>REPLICATION</vt:lpstr>
      <vt:lpstr>REPLICATION</vt:lpstr>
      <vt:lpstr>BACTERIAL DAMAGE</vt:lpstr>
      <vt:lpstr>DIRECT BACTERIA DAMAGE to HOST</vt:lpstr>
      <vt:lpstr>DIRECT BACTERIA DAMAGE to HOST</vt:lpstr>
      <vt:lpstr>DIRECT BACTERIA DAMAGE to HOST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417 – Case 4: Bacterial pathogenesis</dc:title>
  <dc:creator>Kendrew Leung</dc:creator>
  <cp:lastModifiedBy>Kendrew Leung</cp:lastModifiedBy>
  <cp:revision>12</cp:revision>
  <dcterms:created xsi:type="dcterms:W3CDTF">2018-04-04T05:15:22Z</dcterms:created>
  <dcterms:modified xsi:type="dcterms:W3CDTF">2018-04-06T04:27:01Z</dcterms:modified>
</cp:coreProperties>
</file>