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67" r:id="rId4"/>
    <p:sldId id="272" r:id="rId5"/>
    <p:sldId id="268" r:id="rId6"/>
    <p:sldId id="271" r:id="rId7"/>
    <p:sldId id="273" r:id="rId8"/>
    <p:sldId id="279" r:id="rId9"/>
    <p:sldId id="269" r:id="rId10"/>
    <p:sldId id="274" r:id="rId11"/>
    <p:sldId id="275" r:id="rId12"/>
    <p:sldId id="276" r:id="rId13"/>
    <p:sldId id="277" r:id="rId14"/>
    <p:sldId id="278" r:id="rId1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599" autoAdjust="0"/>
  </p:normalViewPr>
  <p:slideViewPr>
    <p:cSldViewPr>
      <p:cViewPr varScale="1">
        <p:scale>
          <a:sx n="67" d="100"/>
          <a:sy n="67" d="100"/>
        </p:scale>
        <p:origin x="864" y="84"/>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8FB211-E65A-44C3-B31D-10ED460EBEDA}"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3D51499B-7386-4B29-8966-3A207415DC7F}">
      <dgm:prSet phldrT="[Text]"/>
      <dgm:spPr/>
      <dgm:t>
        <a:bodyPr/>
        <a:lstStyle/>
        <a:p>
          <a:r>
            <a:rPr lang="en-US" b="1" dirty="0"/>
            <a:t>Human</a:t>
          </a:r>
        </a:p>
      </dgm:t>
    </dgm:pt>
    <dgm:pt modelId="{12A5EB17-5390-43D1-80F5-476C8D1A76B1}" type="parTrans" cxnId="{8ECF11C0-45D1-4EC6-B04E-DCC1B3E83DB2}">
      <dgm:prSet/>
      <dgm:spPr/>
      <dgm:t>
        <a:bodyPr/>
        <a:lstStyle/>
        <a:p>
          <a:endParaRPr lang="en-US"/>
        </a:p>
      </dgm:t>
    </dgm:pt>
    <dgm:pt modelId="{464B019D-5633-4887-84E2-C3D0C7D2B6D5}" type="sibTrans" cxnId="{8ECF11C0-45D1-4EC6-B04E-DCC1B3E83DB2}">
      <dgm:prSet/>
      <dgm:spPr/>
      <dgm:t>
        <a:bodyPr/>
        <a:lstStyle/>
        <a:p>
          <a:endParaRPr lang="en-US"/>
        </a:p>
      </dgm:t>
    </dgm:pt>
    <dgm:pt modelId="{151F201E-1AE3-4B29-836B-17872E56231A}">
      <dgm:prSet phldrT="[Text]"/>
      <dgm:spPr/>
      <dgm:t>
        <a:bodyPr/>
        <a:lstStyle/>
        <a:p>
          <a:r>
            <a:rPr lang="en-US" dirty="0"/>
            <a:t>Skin, mucous membranes of nasal passage, axillae</a:t>
          </a:r>
        </a:p>
      </dgm:t>
    </dgm:pt>
    <dgm:pt modelId="{216AEF06-8D98-46F4-8827-633ECC0141B2}" type="parTrans" cxnId="{7B8A877D-6CF4-4A93-9D79-235A014AF0F6}">
      <dgm:prSet/>
      <dgm:spPr/>
      <dgm:t>
        <a:bodyPr/>
        <a:lstStyle/>
        <a:p>
          <a:endParaRPr lang="en-US"/>
        </a:p>
      </dgm:t>
    </dgm:pt>
    <dgm:pt modelId="{8808D048-88C9-41DB-9A0E-0DAE23676679}" type="sibTrans" cxnId="{7B8A877D-6CF4-4A93-9D79-235A014AF0F6}">
      <dgm:prSet/>
      <dgm:spPr/>
      <dgm:t>
        <a:bodyPr/>
        <a:lstStyle/>
        <a:p>
          <a:endParaRPr lang="en-US"/>
        </a:p>
      </dgm:t>
    </dgm:pt>
    <dgm:pt modelId="{DC448F03-751B-4844-B7E0-7436D390CBCF}">
      <dgm:prSet phldrT="[Text]"/>
      <dgm:spPr/>
      <dgm:t>
        <a:bodyPr/>
        <a:lstStyle/>
        <a:p>
          <a:r>
            <a:rPr lang="en-US" b="1" dirty="0"/>
            <a:t>Environment</a:t>
          </a:r>
        </a:p>
      </dgm:t>
    </dgm:pt>
    <dgm:pt modelId="{D4DB8034-3D55-4824-A8FC-749A407654A6}" type="parTrans" cxnId="{D89380DF-73FC-4F50-A155-6B5EC98F09B2}">
      <dgm:prSet/>
      <dgm:spPr/>
      <dgm:t>
        <a:bodyPr/>
        <a:lstStyle/>
        <a:p>
          <a:endParaRPr lang="en-US"/>
        </a:p>
      </dgm:t>
    </dgm:pt>
    <dgm:pt modelId="{628011F0-F029-4EB3-ABFD-5B7541FBDCC7}" type="sibTrans" cxnId="{D89380DF-73FC-4F50-A155-6B5EC98F09B2}">
      <dgm:prSet/>
      <dgm:spPr/>
      <dgm:t>
        <a:bodyPr/>
        <a:lstStyle/>
        <a:p>
          <a:endParaRPr lang="en-US"/>
        </a:p>
      </dgm:t>
    </dgm:pt>
    <dgm:pt modelId="{228A1D65-2D6F-4EE1-BCEE-1E8C2C2C9A9B}">
      <dgm:prSet phldrT="[Text]"/>
      <dgm:spPr/>
      <dgm:t>
        <a:bodyPr/>
        <a:lstStyle/>
        <a:p>
          <a:r>
            <a:rPr lang="en-US" dirty="0"/>
            <a:t>Drinking water supplies, food manufacturing environments, hospital environments</a:t>
          </a:r>
        </a:p>
      </dgm:t>
    </dgm:pt>
    <dgm:pt modelId="{40168C3E-D610-4EB4-A61B-1B6F995E484D}" type="parTrans" cxnId="{F54BE46C-DE4B-49E0-86CD-F48B8F3A1DA7}">
      <dgm:prSet/>
      <dgm:spPr/>
      <dgm:t>
        <a:bodyPr/>
        <a:lstStyle/>
        <a:p>
          <a:endParaRPr lang="en-US"/>
        </a:p>
      </dgm:t>
    </dgm:pt>
    <dgm:pt modelId="{2C32441D-AE52-4E9E-90A2-1D4B4E3F298F}" type="sibTrans" cxnId="{F54BE46C-DE4B-49E0-86CD-F48B8F3A1DA7}">
      <dgm:prSet/>
      <dgm:spPr/>
      <dgm:t>
        <a:bodyPr/>
        <a:lstStyle/>
        <a:p>
          <a:endParaRPr lang="en-US"/>
        </a:p>
      </dgm:t>
    </dgm:pt>
    <dgm:pt modelId="{9EAEB606-CD91-42B2-B16A-E944E1A11FAB}" type="pres">
      <dgm:prSet presAssocID="{698FB211-E65A-44C3-B31D-10ED460EBEDA}" presName="Name0" presStyleCnt="0">
        <dgm:presLayoutVars>
          <dgm:dir/>
          <dgm:animLvl val="lvl"/>
          <dgm:resizeHandles val="exact"/>
        </dgm:presLayoutVars>
      </dgm:prSet>
      <dgm:spPr/>
    </dgm:pt>
    <dgm:pt modelId="{860CB1A8-DFBD-4F0D-82E5-73E5E54C9EB4}" type="pres">
      <dgm:prSet presAssocID="{3D51499B-7386-4B29-8966-3A207415DC7F}" presName="linNode" presStyleCnt="0"/>
      <dgm:spPr/>
    </dgm:pt>
    <dgm:pt modelId="{9ABA5BA2-6371-4DF5-8BCD-FC5060A83D2F}" type="pres">
      <dgm:prSet presAssocID="{3D51499B-7386-4B29-8966-3A207415DC7F}" presName="parTx" presStyleLbl="revTx" presStyleIdx="0" presStyleCnt="2">
        <dgm:presLayoutVars>
          <dgm:chMax val="1"/>
          <dgm:bulletEnabled val="1"/>
        </dgm:presLayoutVars>
      </dgm:prSet>
      <dgm:spPr/>
    </dgm:pt>
    <dgm:pt modelId="{7D298376-AC2B-4AF6-8B18-F1A0477C61B4}" type="pres">
      <dgm:prSet presAssocID="{3D51499B-7386-4B29-8966-3A207415DC7F}" presName="bracket" presStyleLbl="parChTrans1D1" presStyleIdx="0" presStyleCnt="2"/>
      <dgm:spPr>
        <a:ln>
          <a:solidFill>
            <a:schemeClr val="tx2">
              <a:lumMod val="60000"/>
              <a:lumOff val="40000"/>
            </a:schemeClr>
          </a:solidFill>
        </a:ln>
      </dgm:spPr>
    </dgm:pt>
    <dgm:pt modelId="{E79EEDCC-A55F-4C83-B6AA-5C58C90E8F65}" type="pres">
      <dgm:prSet presAssocID="{3D51499B-7386-4B29-8966-3A207415DC7F}" presName="spH" presStyleCnt="0"/>
      <dgm:spPr/>
    </dgm:pt>
    <dgm:pt modelId="{463846B9-E419-4627-9A29-3701986D7C10}" type="pres">
      <dgm:prSet presAssocID="{3D51499B-7386-4B29-8966-3A207415DC7F}" presName="desTx" presStyleLbl="node1" presStyleIdx="0" presStyleCnt="2">
        <dgm:presLayoutVars>
          <dgm:bulletEnabled val="1"/>
        </dgm:presLayoutVars>
      </dgm:prSet>
      <dgm:spPr/>
    </dgm:pt>
    <dgm:pt modelId="{5CD34FD2-02EF-4466-9925-AC3A55CB64A7}" type="pres">
      <dgm:prSet presAssocID="{464B019D-5633-4887-84E2-C3D0C7D2B6D5}" presName="spV" presStyleCnt="0"/>
      <dgm:spPr/>
    </dgm:pt>
    <dgm:pt modelId="{FE243E9E-9020-4D3E-B970-BDD04D56D720}" type="pres">
      <dgm:prSet presAssocID="{DC448F03-751B-4844-B7E0-7436D390CBCF}" presName="linNode" presStyleCnt="0"/>
      <dgm:spPr/>
    </dgm:pt>
    <dgm:pt modelId="{272FF379-E849-47F0-B6AC-CA80217D59EC}" type="pres">
      <dgm:prSet presAssocID="{DC448F03-751B-4844-B7E0-7436D390CBCF}" presName="parTx" presStyleLbl="revTx" presStyleIdx="1" presStyleCnt="2">
        <dgm:presLayoutVars>
          <dgm:chMax val="1"/>
          <dgm:bulletEnabled val="1"/>
        </dgm:presLayoutVars>
      </dgm:prSet>
      <dgm:spPr/>
    </dgm:pt>
    <dgm:pt modelId="{DF3F007B-266C-4341-9EDA-736E0C82E8D5}" type="pres">
      <dgm:prSet presAssocID="{DC448F03-751B-4844-B7E0-7436D390CBCF}" presName="bracket" presStyleLbl="parChTrans1D1" presStyleIdx="1" presStyleCnt="2"/>
      <dgm:spPr>
        <a:ln>
          <a:solidFill>
            <a:schemeClr val="tx2">
              <a:lumMod val="60000"/>
              <a:lumOff val="40000"/>
            </a:schemeClr>
          </a:solidFill>
        </a:ln>
      </dgm:spPr>
    </dgm:pt>
    <dgm:pt modelId="{5FDA3E3C-4E3C-48BF-8F18-C9787C3D3344}" type="pres">
      <dgm:prSet presAssocID="{DC448F03-751B-4844-B7E0-7436D390CBCF}" presName="spH" presStyleCnt="0"/>
      <dgm:spPr/>
    </dgm:pt>
    <dgm:pt modelId="{B406DC87-FD61-4522-9AAB-1F7E04B94A19}" type="pres">
      <dgm:prSet presAssocID="{DC448F03-751B-4844-B7E0-7436D390CBCF}" presName="desTx" presStyleLbl="node1" presStyleIdx="1" presStyleCnt="2">
        <dgm:presLayoutVars>
          <dgm:bulletEnabled val="1"/>
        </dgm:presLayoutVars>
      </dgm:prSet>
      <dgm:spPr/>
    </dgm:pt>
  </dgm:ptLst>
  <dgm:cxnLst>
    <dgm:cxn modelId="{BB107E21-7011-4E66-8A60-496AFF7E9E95}" type="presOf" srcId="{DC448F03-751B-4844-B7E0-7436D390CBCF}" destId="{272FF379-E849-47F0-B6AC-CA80217D59EC}" srcOrd="0" destOrd="0" presId="urn:diagrams.loki3.com/BracketList"/>
    <dgm:cxn modelId="{7D2BD264-6BD5-4947-846C-A16650B84671}" type="presOf" srcId="{3D51499B-7386-4B29-8966-3A207415DC7F}" destId="{9ABA5BA2-6371-4DF5-8BCD-FC5060A83D2F}" srcOrd="0" destOrd="0" presId="urn:diagrams.loki3.com/BracketList"/>
    <dgm:cxn modelId="{F54BE46C-DE4B-49E0-86CD-F48B8F3A1DA7}" srcId="{DC448F03-751B-4844-B7E0-7436D390CBCF}" destId="{228A1D65-2D6F-4EE1-BCEE-1E8C2C2C9A9B}" srcOrd="0" destOrd="0" parTransId="{40168C3E-D610-4EB4-A61B-1B6F995E484D}" sibTransId="{2C32441D-AE52-4E9E-90A2-1D4B4E3F298F}"/>
    <dgm:cxn modelId="{7B8A877D-6CF4-4A93-9D79-235A014AF0F6}" srcId="{3D51499B-7386-4B29-8966-3A207415DC7F}" destId="{151F201E-1AE3-4B29-836B-17872E56231A}" srcOrd="0" destOrd="0" parTransId="{216AEF06-8D98-46F4-8827-633ECC0141B2}" sibTransId="{8808D048-88C9-41DB-9A0E-0DAE23676679}"/>
    <dgm:cxn modelId="{31D1DC82-0B89-4C45-8CF1-F05BD4BE4D07}" type="presOf" srcId="{228A1D65-2D6F-4EE1-BCEE-1E8C2C2C9A9B}" destId="{B406DC87-FD61-4522-9AAB-1F7E04B94A19}" srcOrd="0" destOrd="0" presId="urn:diagrams.loki3.com/BracketList"/>
    <dgm:cxn modelId="{3EEF89BB-1874-4CDE-98E8-4908B0A1824C}" type="presOf" srcId="{151F201E-1AE3-4B29-836B-17872E56231A}" destId="{463846B9-E419-4627-9A29-3701986D7C10}" srcOrd="0" destOrd="0" presId="urn:diagrams.loki3.com/BracketList"/>
    <dgm:cxn modelId="{8ECF11C0-45D1-4EC6-B04E-DCC1B3E83DB2}" srcId="{698FB211-E65A-44C3-B31D-10ED460EBEDA}" destId="{3D51499B-7386-4B29-8966-3A207415DC7F}" srcOrd="0" destOrd="0" parTransId="{12A5EB17-5390-43D1-80F5-476C8D1A76B1}" sibTransId="{464B019D-5633-4887-84E2-C3D0C7D2B6D5}"/>
    <dgm:cxn modelId="{2DB2ECDC-5852-4CCE-90EE-94B04439E986}" type="presOf" srcId="{698FB211-E65A-44C3-B31D-10ED460EBEDA}" destId="{9EAEB606-CD91-42B2-B16A-E944E1A11FAB}" srcOrd="0" destOrd="0" presId="urn:diagrams.loki3.com/BracketList"/>
    <dgm:cxn modelId="{D89380DF-73FC-4F50-A155-6B5EC98F09B2}" srcId="{698FB211-E65A-44C3-B31D-10ED460EBEDA}" destId="{DC448F03-751B-4844-B7E0-7436D390CBCF}" srcOrd="1" destOrd="0" parTransId="{D4DB8034-3D55-4824-A8FC-749A407654A6}" sibTransId="{628011F0-F029-4EB3-ABFD-5B7541FBDCC7}"/>
    <dgm:cxn modelId="{81868C19-B7AC-4172-B679-1E7718C0BD37}" type="presParOf" srcId="{9EAEB606-CD91-42B2-B16A-E944E1A11FAB}" destId="{860CB1A8-DFBD-4F0D-82E5-73E5E54C9EB4}" srcOrd="0" destOrd="0" presId="urn:diagrams.loki3.com/BracketList"/>
    <dgm:cxn modelId="{3B934D54-CB3D-4EEA-B461-73DB8C1AAA3D}" type="presParOf" srcId="{860CB1A8-DFBD-4F0D-82E5-73E5E54C9EB4}" destId="{9ABA5BA2-6371-4DF5-8BCD-FC5060A83D2F}" srcOrd="0" destOrd="0" presId="urn:diagrams.loki3.com/BracketList"/>
    <dgm:cxn modelId="{FADBA8DC-9E5D-439E-8DA1-E3E378F95E0B}" type="presParOf" srcId="{860CB1A8-DFBD-4F0D-82E5-73E5E54C9EB4}" destId="{7D298376-AC2B-4AF6-8B18-F1A0477C61B4}" srcOrd="1" destOrd="0" presId="urn:diagrams.loki3.com/BracketList"/>
    <dgm:cxn modelId="{F8F968B2-9E58-4551-8996-80E0C24B3F3A}" type="presParOf" srcId="{860CB1A8-DFBD-4F0D-82E5-73E5E54C9EB4}" destId="{E79EEDCC-A55F-4C83-B6AA-5C58C90E8F65}" srcOrd="2" destOrd="0" presId="urn:diagrams.loki3.com/BracketList"/>
    <dgm:cxn modelId="{D5F37459-2DCC-4E54-81DB-5CD1021661CA}" type="presParOf" srcId="{860CB1A8-DFBD-4F0D-82E5-73E5E54C9EB4}" destId="{463846B9-E419-4627-9A29-3701986D7C10}" srcOrd="3" destOrd="0" presId="urn:diagrams.loki3.com/BracketList"/>
    <dgm:cxn modelId="{D1B82393-3517-46A6-9421-FDA09BA767A2}" type="presParOf" srcId="{9EAEB606-CD91-42B2-B16A-E944E1A11FAB}" destId="{5CD34FD2-02EF-4466-9925-AC3A55CB64A7}" srcOrd="1" destOrd="0" presId="urn:diagrams.loki3.com/BracketList"/>
    <dgm:cxn modelId="{38BBE9CD-3468-4490-BD0D-210CB7773D42}" type="presParOf" srcId="{9EAEB606-CD91-42B2-B16A-E944E1A11FAB}" destId="{FE243E9E-9020-4D3E-B970-BDD04D56D720}" srcOrd="2" destOrd="0" presId="urn:diagrams.loki3.com/BracketList"/>
    <dgm:cxn modelId="{739A24B0-2BF0-4D18-8448-8526D527E06A}" type="presParOf" srcId="{FE243E9E-9020-4D3E-B970-BDD04D56D720}" destId="{272FF379-E849-47F0-B6AC-CA80217D59EC}" srcOrd="0" destOrd="0" presId="urn:diagrams.loki3.com/BracketList"/>
    <dgm:cxn modelId="{6B5C042E-8730-4E93-9874-A8655E71BE86}" type="presParOf" srcId="{FE243E9E-9020-4D3E-B970-BDD04D56D720}" destId="{DF3F007B-266C-4341-9EDA-736E0C82E8D5}" srcOrd="1" destOrd="0" presId="urn:diagrams.loki3.com/BracketList"/>
    <dgm:cxn modelId="{DD570D5A-6376-4A71-8F5C-81CA3CC60502}" type="presParOf" srcId="{FE243E9E-9020-4D3E-B970-BDD04D56D720}" destId="{5FDA3E3C-4E3C-48BF-8F18-C9787C3D3344}" srcOrd="2" destOrd="0" presId="urn:diagrams.loki3.com/BracketList"/>
    <dgm:cxn modelId="{94269761-13BF-43C2-A1A4-9F64CDBF7804}" type="presParOf" srcId="{FE243E9E-9020-4D3E-B970-BDD04D56D720}" destId="{B406DC87-FD61-4522-9AAB-1F7E04B94A1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A41D38-0827-4149-944C-CDCB5B6FEFDB}" type="doc">
      <dgm:prSet loTypeId="urn:microsoft.com/office/officeart/2005/8/layout/hierarchy2" loCatId="hierarchy" qsTypeId="urn:microsoft.com/office/officeart/2005/8/quickstyle/simple2" qsCatId="simple" csTypeId="urn:microsoft.com/office/officeart/2005/8/colors/accent1_3" csCatId="accent1" phldr="1"/>
      <dgm:spPr/>
      <dgm:t>
        <a:bodyPr/>
        <a:lstStyle/>
        <a:p>
          <a:endParaRPr lang="en-US"/>
        </a:p>
      </dgm:t>
    </dgm:pt>
    <dgm:pt modelId="{47F567C9-D794-4CA3-AD6D-9221F68F0A1C}">
      <dgm:prSet phldrT="[Text]"/>
      <dgm:spPr/>
      <dgm:t>
        <a:bodyPr/>
        <a:lstStyle/>
        <a:p>
          <a:r>
            <a:rPr lang="en-US" i="1" dirty="0"/>
            <a:t>Staphylococcus aureus </a:t>
          </a:r>
          <a:r>
            <a:rPr lang="en-US" dirty="0"/>
            <a:t>remain </a:t>
          </a:r>
          <a:r>
            <a:rPr lang="en-US" b="1" dirty="0"/>
            <a:t>extracellular</a:t>
          </a:r>
          <a:r>
            <a:rPr lang="en-US" dirty="0"/>
            <a:t> </a:t>
          </a:r>
        </a:p>
      </dgm:t>
    </dgm:pt>
    <dgm:pt modelId="{D14AA8C7-F953-47A3-9FAC-0E653CFBEFFE}" type="parTrans" cxnId="{D6668B41-A0B0-44A8-BD4A-CF1D4E8ADFCC}">
      <dgm:prSet/>
      <dgm:spPr/>
      <dgm:t>
        <a:bodyPr/>
        <a:lstStyle/>
        <a:p>
          <a:endParaRPr lang="en-US"/>
        </a:p>
      </dgm:t>
    </dgm:pt>
    <dgm:pt modelId="{CB408A7F-3C68-4BD0-970E-BA19658268FD}" type="sibTrans" cxnId="{D6668B41-A0B0-44A8-BD4A-CF1D4E8ADFCC}">
      <dgm:prSet/>
      <dgm:spPr/>
      <dgm:t>
        <a:bodyPr/>
        <a:lstStyle/>
        <a:p>
          <a:endParaRPr lang="en-US"/>
        </a:p>
      </dgm:t>
    </dgm:pt>
    <dgm:pt modelId="{5D1822E1-7B65-4D83-99B5-0D6578C460AF}">
      <dgm:prSet phldrT="[Text]"/>
      <dgm:spPr/>
      <dgm:t>
        <a:bodyPr/>
        <a:lstStyle/>
        <a:p>
          <a:r>
            <a:rPr lang="en-US" dirty="0"/>
            <a:t>Bacterial Replication</a:t>
          </a:r>
        </a:p>
      </dgm:t>
    </dgm:pt>
    <dgm:pt modelId="{E12B0C39-98A7-4D9C-92FA-F9D4AA46DF67}" type="parTrans" cxnId="{76B883F1-1065-4C27-8975-A230DBD94E6E}">
      <dgm:prSet/>
      <dgm:spPr/>
      <dgm:t>
        <a:bodyPr/>
        <a:lstStyle/>
        <a:p>
          <a:endParaRPr lang="en-US"/>
        </a:p>
      </dgm:t>
    </dgm:pt>
    <dgm:pt modelId="{1031F4EE-3D39-428F-9EE8-3004ABE9A568}" type="sibTrans" cxnId="{76B883F1-1065-4C27-8975-A230DBD94E6E}">
      <dgm:prSet/>
      <dgm:spPr/>
      <dgm:t>
        <a:bodyPr/>
        <a:lstStyle/>
        <a:p>
          <a:endParaRPr lang="en-US"/>
        </a:p>
      </dgm:t>
    </dgm:pt>
    <dgm:pt modelId="{AD758C08-E86E-4187-A0C8-59BF814CEAD7}">
      <dgm:prSet phldrT="[Text]"/>
      <dgm:spPr/>
      <dgm:t>
        <a:bodyPr/>
        <a:lstStyle/>
        <a:p>
          <a:r>
            <a:rPr lang="en-US" dirty="0"/>
            <a:t>Establish severe infection in host </a:t>
          </a:r>
        </a:p>
      </dgm:t>
    </dgm:pt>
    <dgm:pt modelId="{F213D1A0-936A-4322-9815-35FAE13CF8B4}" type="parTrans" cxnId="{907F5C87-4EDA-4DA4-B81D-AC2E455A60D1}">
      <dgm:prSet/>
      <dgm:spPr/>
      <dgm:t>
        <a:bodyPr/>
        <a:lstStyle/>
        <a:p>
          <a:endParaRPr lang="en-US"/>
        </a:p>
      </dgm:t>
    </dgm:pt>
    <dgm:pt modelId="{F87FCD68-BE96-465E-9D2A-32DCE6FC7BCA}" type="sibTrans" cxnId="{907F5C87-4EDA-4DA4-B81D-AC2E455A60D1}">
      <dgm:prSet/>
      <dgm:spPr/>
      <dgm:t>
        <a:bodyPr/>
        <a:lstStyle/>
        <a:p>
          <a:endParaRPr lang="en-US"/>
        </a:p>
      </dgm:t>
    </dgm:pt>
    <dgm:pt modelId="{2AE00CAE-631C-4087-97FB-39A80F698993}">
      <dgm:prSet phldrT="[Text]"/>
      <dgm:spPr/>
      <dgm:t>
        <a:bodyPr/>
        <a:lstStyle/>
        <a:p>
          <a:r>
            <a:rPr lang="en-US" dirty="0"/>
            <a:t>Biofilm Formation</a:t>
          </a:r>
        </a:p>
      </dgm:t>
    </dgm:pt>
    <dgm:pt modelId="{079C5993-3AA6-4661-A7D5-E530999E08F4}" type="parTrans" cxnId="{7489FB5E-256C-473A-9DBA-024DF2841592}">
      <dgm:prSet/>
      <dgm:spPr/>
      <dgm:t>
        <a:bodyPr/>
        <a:lstStyle/>
        <a:p>
          <a:endParaRPr lang="en-US"/>
        </a:p>
      </dgm:t>
    </dgm:pt>
    <dgm:pt modelId="{DD6D6A2D-0A18-43BE-977B-5BC62490ACBA}" type="sibTrans" cxnId="{7489FB5E-256C-473A-9DBA-024DF2841592}">
      <dgm:prSet/>
      <dgm:spPr/>
      <dgm:t>
        <a:bodyPr/>
        <a:lstStyle/>
        <a:p>
          <a:endParaRPr lang="en-US"/>
        </a:p>
      </dgm:t>
    </dgm:pt>
    <dgm:pt modelId="{2EE622D2-DD8B-4DC5-9E7C-470894B9ECC2}">
      <dgm:prSet phldrT="[Text]"/>
      <dgm:spPr/>
      <dgm:t>
        <a:bodyPr/>
        <a:lstStyle/>
        <a:p>
          <a:r>
            <a:rPr lang="en-US" dirty="0"/>
            <a:t>Induce host phagocytosis attenuation </a:t>
          </a:r>
        </a:p>
      </dgm:t>
    </dgm:pt>
    <dgm:pt modelId="{A8DDB4FA-D4FF-4B4A-8A85-3162E40704CF}" type="parTrans" cxnId="{EEAF399E-E0A6-461D-BEBD-717866C48AD4}">
      <dgm:prSet/>
      <dgm:spPr/>
      <dgm:t>
        <a:bodyPr/>
        <a:lstStyle/>
        <a:p>
          <a:endParaRPr lang="en-US"/>
        </a:p>
      </dgm:t>
    </dgm:pt>
    <dgm:pt modelId="{21022861-7C0A-4AA5-983A-92E89A38223F}" type="sibTrans" cxnId="{EEAF399E-E0A6-461D-BEBD-717866C48AD4}">
      <dgm:prSet/>
      <dgm:spPr/>
      <dgm:t>
        <a:bodyPr/>
        <a:lstStyle/>
        <a:p>
          <a:endParaRPr lang="en-US"/>
        </a:p>
      </dgm:t>
    </dgm:pt>
    <dgm:pt modelId="{C0683D78-2573-4263-AC5B-ECA26B3C523D}">
      <dgm:prSet phldrT="[Text]"/>
      <dgm:spPr/>
      <dgm:t>
        <a:bodyPr/>
        <a:lstStyle/>
        <a:p>
          <a:r>
            <a:rPr lang="en-US" dirty="0"/>
            <a:t>Express virulence factors to evade immune defenses </a:t>
          </a:r>
        </a:p>
      </dgm:t>
    </dgm:pt>
    <dgm:pt modelId="{5FC9B9C6-428B-49A7-B0DE-80BFD04084A9}" type="parTrans" cxnId="{029A1A43-6CFC-4822-B659-54E1038579CA}">
      <dgm:prSet/>
      <dgm:spPr/>
      <dgm:t>
        <a:bodyPr/>
        <a:lstStyle/>
        <a:p>
          <a:endParaRPr lang="en-US"/>
        </a:p>
      </dgm:t>
    </dgm:pt>
    <dgm:pt modelId="{53580ABC-DEDD-4EFE-BD73-183439DA9FB1}" type="sibTrans" cxnId="{029A1A43-6CFC-4822-B659-54E1038579CA}">
      <dgm:prSet/>
      <dgm:spPr/>
      <dgm:t>
        <a:bodyPr/>
        <a:lstStyle/>
        <a:p>
          <a:endParaRPr lang="en-US"/>
        </a:p>
      </dgm:t>
    </dgm:pt>
    <dgm:pt modelId="{3A4B2E36-A826-4582-88CA-624DDBF0D018}">
      <dgm:prSet phldrT="[Text]"/>
      <dgm:spPr/>
      <dgm:t>
        <a:bodyPr/>
        <a:lstStyle/>
        <a:p>
          <a:r>
            <a:rPr lang="en-US" dirty="0"/>
            <a:t>Provide antibiotic resistance</a:t>
          </a:r>
        </a:p>
      </dgm:t>
    </dgm:pt>
    <dgm:pt modelId="{9EF1AB68-1035-4918-ACFC-3C77E32F1D48}" type="parTrans" cxnId="{C7D3DB6B-4B2E-4EF5-9D4C-223F3E987BB7}">
      <dgm:prSet/>
      <dgm:spPr/>
      <dgm:t>
        <a:bodyPr/>
        <a:lstStyle/>
        <a:p>
          <a:endParaRPr lang="en-US"/>
        </a:p>
      </dgm:t>
    </dgm:pt>
    <dgm:pt modelId="{05A93394-E4D9-4AE5-AE7B-74BED112CD1D}" type="sibTrans" cxnId="{C7D3DB6B-4B2E-4EF5-9D4C-223F3E987BB7}">
      <dgm:prSet/>
      <dgm:spPr/>
      <dgm:t>
        <a:bodyPr/>
        <a:lstStyle/>
        <a:p>
          <a:endParaRPr lang="en-US"/>
        </a:p>
      </dgm:t>
    </dgm:pt>
    <dgm:pt modelId="{F8A1F12E-4D21-4A38-A4AC-146070BD6A81}">
      <dgm:prSet phldrT="[Text]"/>
      <dgm:spPr/>
      <dgm:t>
        <a:bodyPr/>
        <a:lstStyle/>
        <a:p>
          <a:r>
            <a:rPr lang="en-US" dirty="0"/>
            <a:t>Induce anti-inflammatory cytokine release </a:t>
          </a:r>
        </a:p>
      </dgm:t>
    </dgm:pt>
    <dgm:pt modelId="{451F1251-C888-44DE-85C5-7DCA50C09052}" type="parTrans" cxnId="{1DC9F892-72F6-407E-943D-2F58A509F0E1}">
      <dgm:prSet/>
      <dgm:spPr/>
      <dgm:t>
        <a:bodyPr/>
        <a:lstStyle/>
        <a:p>
          <a:endParaRPr lang="en-US"/>
        </a:p>
      </dgm:t>
    </dgm:pt>
    <dgm:pt modelId="{CEEFF306-9465-4A0D-88CC-C51823B684E8}" type="sibTrans" cxnId="{1DC9F892-72F6-407E-943D-2F58A509F0E1}">
      <dgm:prSet/>
      <dgm:spPr/>
      <dgm:t>
        <a:bodyPr/>
        <a:lstStyle/>
        <a:p>
          <a:endParaRPr lang="en-US"/>
        </a:p>
      </dgm:t>
    </dgm:pt>
    <dgm:pt modelId="{C027A99B-0670-45D8-8BE2-6CB00ACF1119}" type="pres">
      <dgm:prSet presAssocID="{D3A41D38-0827-4149-944C-CDCB5B6FEFDB}" presName="diagram" presStyleCnt="0">
        <dgm:presLayoutVars>
          <dgm:chPref val="1"/>
          <dgm:dir/>
          <dgm:animOne val="branch"/>
          <dgm:animLvl val="lvl"/>
          <dgm:resizeHandles val="exact"/>
        </dgm:presLayoutVars>
      </dgm:prSet>
      <dgm:spPr/>
    </dgm:pt>
    <dgm:pt modelId="{6969C431-D0F2-4C38-9FF3-DB1FE4F0BB83}" type="pres">
      <dgm:prSet presAssocID="{47F567C9-D794-4CA3-AD6D-9221F68F0A1C}" presName="root1" presStyleCnt="0"/>
      <dgm:spPr/>
    </dgm:pt>
    <dgm:pt modelId="{923713E4-256A-45C8-9E21-C4B4FD130875}" type="pres">
      <dgm:prSet presAssocID="{47F567C9-D794-4CA3-AD6D-9221F68F0A1C}" presName="LevelOneTextNode" presStyleLbl="node0" presStyleIdx="0" presStyleCnt="1">
        <dgm:presLayoutVars>
          <dgm:chPref val="3"/>
        </dgm:presLayoutVars>
      </dgm:prSet>
      <dgm:spPr/>
    </dgm:pt>
    <dgm:pt modelId="{83048518-A66C-43A8-A2BD-29D562C01E51}" type="pres">
      <dgm:prSet presAssocID="{47F567C9-D794-4CA3-AD6D-9221F68F0A1C}" presName="level2hierChild" presStyleCnt="0"/>
      <dgm:spPr/>
    </dgm:pt>
    <dgm:pt modelId="{4F518020-DBF7-4A0E-84A2-EB57131CE2FF}" type="pres">
      <dgm:prSet presAssocID="{E12B0C39-98A7-4D9C-92FA-F9D4AA46DF67}" presName="conn2-1" presStyleLbl="parChTrans1D2" presStyleIdx="0" presStyleCnt="2"/>
      <dgm:spPr/>
    </dgm:pt>
    <dgm:pt modelId="{9F3A1429-C917-4F86-B3D9-2CC14842C120}" type="pres">
      <dgm:prSet presAssocID="{E12B0C39-98A7-4D9C-92FA-F9D4AA46DF67}" presName="connTx" presStyleLbl="parChTrans1D2" presStyleIdx="0" presStyleCnt="2"/>
      <dgm:spPr/>
    </dgm:pt>
    <dgm:pt modelId="{0741998D-8C0D-450A-8473-986A7C32FC36}" type="pres">
      <dgm:prSet presAssocID="{5D1822E1-7B65-4D83-99B5-0D6578C460AF}" presName="root2" presStyleCnt="0"/>
      <dgm:spPr/>
    </dgm:pt>
    <dgm:pt modelId="{AF016F98-41D6-4FDA-874A-1F93EAC1CD69}" type="pres">
      <dgm:prSet presAssocID="{5D1822E1-7B65-4D83-99B5-0D6578C460AF}" presName="LevelTwoTextNode" presStyleLbl="node2" presStyleIdx="0" presStyleCnt="2">
        <dgm:presLayoutVars>
          <dgm:chPref val="3"/>
        </dgm:presLayoutVars>
      </dgm:prSet>
      <dgm:spPr/>
    </dgm:pt>
    <dgm:pt modelId="{2535280B-32DF-40D5-9E60-08FEF827B820}" type="pres">
      <dgm:prSet presAssocID="{5D1822E1-7B65-4D83-99B5-0D6578C460AF}" presName="level3hierChild" presStyleCnt="0"/>
      <dgm:spPr/>
    </dgm:pt>
    <dgm:pt modelId="{2C7F60E8-A894-4548-B5CF-7F04ADFC64E7}" type="pres">
      <dgm:prSet presAssocID="{F213D1A0-936A-4322-9815-35FAE13CF8B4}" presName="conn2-1" presStyleLbl="parChTrans1D3" presStyleIdx="0" presStyleCnt="5"/>
      <dgm:spPr/>
    </dgm:pt>
    <dgm:pt modelId="{0D77BEC7-0E6E-4028-85D3-8094473CB2B4}" type="pres">
      <dgm:prSet presAssocID="{F213D1A0-936A-4322-9815-35FAE13CF8B4}" presName="connTx" presStyleLbl="parChTrans1D3" presStyleIdx="0" presStyleCnt="5"/>
      <dgm:spPr/>
    </dgm:pt>
    <dgm:pt modelId="{5B9E0D31-8DFF-46A5-A3AC-EF904262F34F}" type="pres">
      <dgm:prSet presAssocID="{AD758C08-E86E-4187-A0C8-59BF814CEAD7}" presName="root2" presStyleCnt="0"/>
      <dgm:spPr/>
    </dgm:pt>
    <dgm:pt modelId="{48DDCD7D-72CE-4988-B3F9-246D726C4A79}" type="pres">
      <dgm:prSet presAssocID="{AD758C08-E86E-4187-A0C8-59BF814CEAD7}" presName="LevelTwoTextNode" presStyleLbl="node3" presStyleIdx="0" presStyleCnt="5">
        <dgm:presLayoutVars>
          <dgm:chPref val="3"/>
        </dgm:presLayoutVars>
      </dgm:prSet>
      <dgm:spPr/>
    </dgm:pt>
    <dgm:pt modelId="{F1F63731-F8EF-47C9-A204-A1477052E32A}" type="pres">
      <dgm:prSet presAssocID="{AD758C08-E86E-4187-A0C8-59BF814CEAD7}" presName="level3hierChild" presStyleCnt="0"/>
      <dgm:spPr/>
    </dgm:pt>
    <dgm:pt modelId="{0EBC845C-83EA-4FFC-B588-FE5B6B7C60B5}" type="pres">
      <dgm:prSet presAssocID="{5FC9B9C6-428B-49A7-B0DE-80BFD04084A9}" presName="conn2-1" presStyleLbl="parChTrans1D3" presStyleIdx="1" presStyleCnt="5"/>
      <dgm:spPr/>
    </dgm:pt>
    <dgm:pt modelId="{9C697C13-4F8D-47A9-94F6-CBD1B8C1721A}" type="pres">
      <dgm:prSet presAssocID="{5FC9B9C6-428B-49A7-B0DE-80BFD04084A9}" presName="connTx" presStyleLbl="parChTrans1D3" presStyleIdx="1" presStyleCnt="5"/>
      <dgm:spPr/>
    </dgm:pt>
    <dgm:pt modelId="{ADC639F1-6065-40EA-974B-591C2821079F}" type="pres">
      <dgm:prSet presAssocID="{C0683D78-2573-4263-AC5B-ECA26B3C523D}" presName="root2" presStyleCnt="0"/>
      <dgm:spPr/>
    </dgm:pt>
    <dgm:pt modelId="{262F916A-9DAF-481A-BA51-77D0508F1065}" type="pres">
      <dgm:prSet presAssocID="{C0683D78-2573-4263-AC5B-ECA26B3C523D}" presName="LevelTwoTextNode" presStyleLbl="node3" presStyleIdx="1" presStyleCnt="5">
        <dgm:presLayoutVars>
          <dgm:chPref val="3"/>
        </dgm:presLayoutVars>
      </dgm:prSet>
      <dgm:spPr/>
    </dgm:pt>
    <dgm:pt modelId="{8259DD78-3913-42F9-A6B3-B60E3FBB13E5}" type="pres">
      <dgm:prSet presAssocID="{C0683D78-2573-4263-AC5B-ECA26B3C523D}" presName="level3hierChild" presStyleCnt="0"/>
      <dgm:spPr/>
    </dgm:pt>
    <dgm:pt modelId="{5F6551AD-D6A0-4164-BEE5-A89B763745C8}" type="pres">
      <dgm:prSet presAssocID="{079C5993-3AA6-4661-A7D5-E530999E08F4}" presName="conn2-1" presStyleLbl="parChTrans1D2" presStyleIdx="1" presStyleCnt="2"/>
      <dgm:spPr/>
    </dgm:pt>
    <dgm:pt modelId="{F6615EBD-2C54-45C9-BA6C-A0F9B784A34F}" type="pres">
      <dgm:prSet presAssocID="{079C5993-3AA6-4661-A7D5-E530999E08F4}" presName="connTx" presStyleLbl="parChTrans1D2" presStyleIdx="1" presStyleCnt="2"/>
      <dgm:spPr/>
    </dgm:pt>
    <dgm:pt modelId="{2E8F2BF3-5C52-4F32-BF41-28D27F28E601}" type="pres">
      <dgm:prSet presAssocID="{2AE00CAE-631C-4087-97FB-39A80F698993}" presName="root2" presStyleCnt="0"/>
      <dgm:spPr/>
    </dgm:pt>
    <dgm:pt modelId="{073DC8DE-1A76-4ED6-9D2A-3F63C0F2A15C}" type="pres">
      <dgm:prSet presAssocID="{2AE00CAE-631C-4087-97FB-39A80F698993}" presName="LevelTwoTextNode" presStyleLbl="node2" presStyleIdx="1" presStyleCnt="2">
        <dgm:presLayoutVars>
          <dgm:chPref val="3"/>
        </dgm:presLayoutVars>
      </dgm:prSet>
      <dgm:spPr/>
    </dgm:pt>
    <dgm:pt modelId="{863A2943-BA1E-490E-A451-56C775F29DE1}" type="pres">
      <dgm:prSet presAssocID="{2AE00CAE-631C-4087-97FB-39A80F698993}" presName="level3hierChild" presStyleCnt="0"/>
      <dgm:spPr/>
    </dgm:pt>
    <dgm:pt modelId="{716623E7-3057-494F-910A-125194BE4C2D}" type="pres">
      <dgm:prSet presAssocID="{A8DDB4FA-D4FF-4B4A-8A85-3162E40704CF}" presName="conn2-1" presStyleLbl="parChTrans1D3" presStyleIdx="2" presStyleCnt="5"/>
      <dgm:spPr/>
    </dgm:pt>
    <dgm:pt modelId="{DDDD7C50-AAEE-4ED9-9155-CE7D9B6F1835}" type="pres">
      <dgm:prSet presAssocID="{A8DDB4FA-D4FF-4B4A-8A85-3162E40704CF}" presName="connTx" presStyleLbl="parChTrans1D3" presStyleIdx="2" presStyleCnt="5"/>
      <dgm:spPr/>
    </dgm:pt>
    <dgm:pt modelId="{4765F64D-4C1E-46A3-8864-16966DCEBF2B}" type="pres">
      <dgm:prSet presAssocID="{2EE622D2-DD8B-4DC5-9E7C-470894B9ECC2}" presName="root2" presStyleCnt="0"/>
      <dgm:spPr/>
    </dgm:pt>
    <dgm:pt modelId="{49CD2FC6-49DA-4F48-817A-CC78475C75D8}" type="pres">
      <dgm:prSet presAssocID="{2EE622D2-DD8B-4DC5-9E7C-470894B9ECC2}" presName="LevelTwoTextNode" presStyleLbl="node3" presStyleIdx="2" presStyleCnt="5">
        <dgm:presLayoutVars>
          <dgm:chPref val="3"/>
        </dgm:presLayoutVars>
      </dgm:prSet>
      <dgm:spPr/>
    </dgm:pt>
    <dgm:pt modelId="{301E0841-EBF6-4142-97E1-7FE6EF557B68}" type="pres">
      <dgm:prSet presAssocID="{2EE622D2-DD8B-4DC5-9E7C-470894B9ECC2}" presName="level3hierChild" presStyleCnt="0"/>
      <dgm:spPr/>
    </dgm:pt>
    <dgm:pt modelId="{878E3417-B773-46DD-BD41-29747C5EE4F2}" type="pres">
      <dgm:prSet presAssocID="{9EF1AB68-1035-4918-ACFC-3C77E32F1D48}" presName="conn2-1" presStyleLbl="parChTrans1D3" presStyleIdx="3" presStyleCnt="5"/>
      <dgm:spPr/>
    </dgm:pt>
    <dgm:pt modelId="{27A5A39B-878C-4A4D-BF85-FCC7B893B941}" type="pres">
      <dgm:prSet presAssocID="{9EF1AB68-1035-4918-ACFC-3C77E32F1D48}" presName="connTx" presStyleLbl="parChTrans1D3" presStyleIdx="3" presStyleCnt="5"/>
      <dgm:spPr/>
    </dgm:pt>
    <dgm:pt modelId="{4E1B83AD-874E-481E-AC7C-7E9C0DC8FACB}" type="pres">
      <dgm:prSet presAssocID="{3A4B2E36-A826-4582-88CA-624DDBF0D018}" presName="root2" presStyleCnt="0"/>
      <dgm:spPr/>
    </dgm:pt>
    <dgm:pt modelId="{9D631F8E-F93E-4F47-8B83-801771578F26}" type="pres">
      <dgm:prSet presAssocID="{3A4B2E36-A826-4582-88CA-624DDBF0D018}" presName="LevelTwoTextNode" presStyleLbl="node3" presStyleIdx="3" presStyleCnt="5">
        <dgm:presLayoutVars>
          <dgm:chPref val="3"/>
        </dgm:presLayoutVars>
      </dgm:prSet>
      <dgm:spPr/>
    </dgm:pt>
    <dgm:pt modelId="{C3AD3D50-488E-4F32-8ACA-C3F360D0690A}" type="pres">
      <dgm:prSet presAssocID="{3A4B2E36-A826-4582-88CA-624DDBF0D018}" presName="level3hierChild" presStyleCnt="0"/>
      <dgm:spPr/>
    </dgm:pt>
    <dgm:pt modelId="{8D983BDC-7A8A-4C3A-9589-B98C4D57402E}" type="pres">
      <dgm:prSet presAssocID="{451F1251-C888-44DE-85C5-7DCA50C09052}" presName="conn2-1" presStyleLbl="parChTrans1D3" presStyleIdx="4" presStyleCnt="5"/>
      <dgm:spPr/>
    </dgm:pt>
    <dgm:pt modelId="{5E0777DC-BB3D-4431-BFAF-85BF5F4C5707}" type="pres">
      <dgm:prSet presAssocID="{451F1251-C888-44DE-85C5-7DCA50C09052}" presName="connTx" presStyleLbl="parChTrans1D3" presStyleIdx="4" presStyleCnt="5"/>
      <dgm:spPr/>
    </dgm:pt>
    <dgm:pt modelId="{B142D763-69FA-401E-A76D-DB9AA44CEB86}" type="pres">
      <dgm:prSet presAssocID="{F8A1F12E-4D21-4A38-A4AC-146070BD6A81}" presName="root2" presStyleCnt="0"/>
      <dgm:spPr/>
    </dgm:pt>
    <dgm:pt modelId="{02CF8E7D-3B3B-41C3-A620-152314523069}" type="pres">
      <dgm:prSet presAssocID="{F8A1F12E-4D21-4A38-A4AC-146070BD6A81}" presName="LevelTwoTextNode" presStyleLbl="node3" presStyleIdx="4" presStyleCnt="5">
        <dgm:presLayoutVars>
          <dgm:chPref val="3"/>
        </dgm:presLayoutVars>
      </dgm:prSet>
      <dgm:spPr/>
    </dgm:pt>
    <dgm:pt modelId="{1C107E2B-1A3F-4D24-BFB8-41664C8D8089}" type="pres">
      <dgm:prSet presAssocID="{F8A1F12E-4D21-4A38-A4AC-146070BD6A81}" presName="level3hierChild" presStyleCnt="0"/>
      <dgm:spPr/>
    </dgm:pt>
  </dgm:ptLst>
  <dgm:cxnLst>
    <dgm:cxn modelId="{0794B41C-993F-43AB-9E45-6A38CEE8725D}" type="presOf" srcId="{F213D1A0-936A-4322-9815-35FAE13CF8B4}" destId="{2C7F60E8-A894-4548-B5CF-7F04ADFC64E7}" srcOrd="0" destOrd="0" presId="urn:microsoft.com/office/officeart/2005/8/layout/hierarchy2"/>
    <dgm:cxn modelId="{DDF33E20-E36C-43BB-B82E-32267C89F07D}" type="presOf" srcId="{079C5993-3AA6-4661-A7D5-E530999E08F4}" destId="{F6615EBD-2C54-45C9-BA6C-A0F9B784A34F}" srcOrd="1" destOrd="0" presId="urn:microsoft.com/office/officeart/2005/8/layout/hierarchy2"/>
    <dgm:cxn modelId="{881C5E21-1A2F-4F2E-9E56-B5115E1BA5C4}" type="presOf" srcId="{2AE00CAE-631C-4087-97FB-39A80F698993}" destId="{073DC8DE-1A76-4ED6-9D2A-3F63C0F2A15C}" srcOrd="0" destOrd="0" presId="urn:microsoft.com/office/officeart/2005/8/layout/hierarchy2"/>
    <dgm:cxn modelId="{5473E622-B7EF-409E-8407-6633EB91CD7F}" type="presOf" srcId="{F8A1F12E-4D21-4A38-A4AC-146070BD6A81}" destId="{02CF8E7D-3B3B-41C3-A620-152314523069}" srcOrd="0" destOrd="0" presId="urn:microsoft.com/office/officeart/2005/8/layout/hierarchy2"/>
    <dgm:cxn modelId="{E8975724-DD21-4140-BD5C-C3DFC003A964}" type="presOf" srcId="{D3A41D38-0827-4149-944C-CDCB5B6FEFDB}" destId="{C027A99B-0670-45D8-8BE2-6CB00ACF1119}" srcOrd="0" destOrd="0" presId="urn:microsoft.com/office/officeart/2005/8/layout/hierarchy2"/>
    <dgm:cxn modelId="{7489FB5E-256C-473A-9DBA-024DF2841592}" srcId="{47F567C9-D794-4CA3-AD6D-9221F68F0A1C}" destId="{2AE00CAE-631C-4087-97FB-39A80F698993}" srcOrd="1" destOrd="0" parTransId="{079C5993-3AA6-4661-A7D5-E530999E08F4}" sibTransId="{DD6D6A2D-0A18-43BE-977B-5BC62490ACBA}"/>
    <dgm:cxn modelId="{D6668B41-A0B0-44A8-BD4A-CF1D4E8ADFCC}" srcId="{D3A41D38-0827-4149-944C-CDCB5B6FEFDB}" destId="{47F567C9-D794-4CA3-AD6D-9221F68F0A1C}" srcOrd="0" destOrd="0" parTransId="{D14AA8C7-F953-47A3-9FAC-0E653CFBEFFE}" sibTransId="{CB408A7F-3C68-4BD0-970E-BA19658268FD}"/>
    <dgm:cxn modelId="{029A1A43-6CFC-4822-B659-54E1038579CA}" srcId="{5D1822E1-7B65-4D83-99B5-0D6578C460AF}" destId="{C0683D78-2573-4263-AC5B-ECA26B3C523D}" srcOrd="1" destOrd="0" parTransId="{5FC9B9C6-428B-49A7-B0DE-80BFD04084A9}" sibTransId="{53580ABC-DEDD-4EFE-BD73-183439DA9FB1}"/>
    <dgm:cxn modelId="{D534EC68-0B58-4FF4-A0DE-153471DEED6C}" type="presOf" srcId="{E12B0C39-98A7-4D9C-92FA-F9D4AA46DF67}" destId="{9F3A1429-C917-4F86-B3D9-2CC14842C120}" srcOrd="1" destOrd="0" presId="urn:microsoft.com/office/officeart/2005/8/layout/hierarchy2"/>
    <dgm:cxn modelId="{C7D3DB6B-4B2E-4EF5-9D4C-223F3E987BB7}" srcId="{2AE00CAE-631C-4087-97FB-39A80F698993}" destId="{3A4B2E36-A826-4582-88CA-624DDBF0D018}" srcOrd="1" destOrd="0" parTransId="{9EF1AB68-1035-4918-ACFC-3C77E32F1D48}" sibTransId="{05A93394-E4D9-4AE5-AE7B-74BED112CD1D}"/>
    <dgm:cxn modelId="{F007FC4D-F651-46B9-9FA1-A22857589FA9}" type="presOf" srcId="{451F1251-C888-44DE-85C5-7DCA50C09052}" destId="{8D983BDC-7A8A-4C3A-9589-B98C4D57402E}" srcOrd="0" destOrd="0" presId="urn:microsoft.com/office/officeart/2005/8/layout/hierarchy2"/>
    <dgm:cxn modelId="{C08DF970-C641-4A3B-894C-6BE67F6B38DB}" type="presOf" srcId="{F213D1A0-936A-4322-9815-35FAE13CF8B4}" destId="{0D77BEC7-0E6E-4028-85D3-8094473CB2B4}" srcOrd="1" destOrd="0" presId="urn:microsoft.com/office/officeart/2005/8/layout/hierarchy2"/>
    <dgm:cxn modelId="{D08FD953-8AF2-4104-928C-E17CB9D6DF7C}" type="presOf" srcId="{9EF1AB68-1035-4918-ACFC-3C77E32F1D48}" destId="{27A5A39B-878C-4A4D-BF85-FCC7B893B941}" srcOrd="1" destOrd="0" presId="urn:microsoft.com/office/officeart/2005/8/layout/hierarchy2"/>
    <dgm:cxn modelId="{D2FB945A-0427-4B77-AF25-F53AA2540518}" type="presOf" srcId="{AD758C08-E86E-4187-A0C8-59BF814CEAD7}" destId="{48DDCD7D-72CE-4988-B3F9-246D726C4A79}" srcOrd="0" destOrd="0" presId="urn:microsoft.com/office/officeart/2005/8/layout/hierarchy2"/>
    <dgm:cxn modelId="{E86BCE7B-B727-4F46-B05A-B409C0E7FB44}" type="presOf" srcId="{5D1822E1-7B65-4D83-99B5-0D6578C460AF}" destId="{AF016F98-41D6-4FDA-874A-1F93EAC1CD69}" srcOrd="0" destOrd="0" presId="urn:microsoft.com/office/officeart/2005/8/layout/hierarchy2"/>
    <dgm:cxn modelId="{135C1E84-375D-4B5E-8CA9-9FD372E2FBD7}" type="presOf" srcId="{A8DDB4FA-D4FF-4B4A-8A85-3162E40704CF}" destId="{716623E7-3057-494F-910A-125194BE4C2D}" srcOrd="0" destOrd="0" presId="urn:microsoft.com/office/officeart/2005/8/layout/hierarchy2"/>
    <dgm:cxn modelId="{907F5C87-4EDA-4DA4-B81D-AC2E455A60D1}" srcId="{5D1822E1-7B65-4D83-99B5-0D6578C460AF}" destId="{AD758C08-E86E-4187-A0C8-59BF814CEAD7}" srcOrd="0" destOrd="0" parTransId="{F213D1A0-936A-4322-9815-35FAE13CF8B4}" sibTransId="{F87FCD68-BE96-465E-9D2A-32DCE6FC7BCA}"/>
    <dgm:cxn modelId="{1DC9F892-72F6-407E-943D-2F58A509F0E1}" srcId="{2AE00CAE-631C-4087-97FB-39A80F698993}" destId="{F8A1F12E-4D21-4A38-A4AC-146070BD6A81}" srcOrd="2" destOrd="0" parTransId="{451F1251-C888-44DE-85C5-7DCA50C09052}" sibTransId="{CEEFF306-9465-4A0D-88CC-C51823B684E8}"/>
    <dgm:cxn modelId="{6657A994-A748-4589-B5F4-F5F26641C5FD}" type="presOf" srcId="{5FC9B9C6-428B-49A7-B0DE-80BFD04084A9}" destId="{0EBC845C-83EA-4FFC-B588-FE5B6B7C60B5}" srcOrd="0" destOrd="0" presId="urn:microsoft.com/office/officeart/2005/8/layout/hierarchy2"/>
    <dgm:cxn modelId="{0016339E-11C2-43D0-BDD9-E3FC25BBDECE}" type="presOf" srcId="{2EE622D2-DD8B-4DC5-9E7C-470894B9ECC2}" destId="{49CD2FC6-49DA-4F48-817A-CC78475C75D8}" srcOrd="0" destOrd="0" presId="urn:microsoft.com/office/officeart/2005/8/layout/hierarchy2"/>
    <dgm:cxn modelId="{EEAF399E-E0A6-461D-BEBD-717866C48AD4}" srcId="{2AE00CAE-631C-4087-97FB-39A80F698993}" destId="{2EE622D2-DD8B-4DC5-9E7C-470894B9ECC2}" srcOrd="0" destOrd="0" parTransId="{A8DDB4FA-D4FF-4B4A-8A85-3162E40704CF}" sibTransId="{21022861-7C0A-4AA5-983A-92E89A38223F}"/>
    <dgm:cxn modelId="{99838F9F-12F5-4734-9C6B-39C15782A855}" type="presOf" srcId="{E12B0C39-98A7-4D9C-92FA-F9D4AA46DF67}" destId="{4F518020-DBF7-4A0E-84A2-EB57131CE2FF}" srcOrd="0" destOrd="0" presId="urn:microsoft.com/office/officeart/2005/8/layout/hierarchy2"/>
    <dgm:cxn modelId="{A30CC9A7-29D7-421F-B6B2-D23240C5AF39}" type="presOf" srcId="{451F1251-C888-44DE-85C5-7DCA50C09052}" destId="{5E0777DC-BB3D-4431-BFAF-85BF5F4C5707}" srcOrd="1" destOrd="0" presId="urn:microsoft.com/office/officeart/2005/8/layout/hierarchy2"/>
    <dgm:cxn modelId="{BBA5D7AD-4D4C-453A-AAE4-7A4FD782647F}" type="presOf" srcId="{47F567C9-D794-4CA3-AD6D-9221F68F0A1C}" destId="{923713E4-256A-45C8-9E21-C4B4FD130875}" srcOrd="0" destOrd="0" presId="urn:microsoft.com/office/officeart/2005/8/layout/hierarchy2"/>
    <dgm:cxn modelId="{EAE462B2-C604-4010-95FA-DE06972A7C32}" type="presOf" srcId="{3A4B2E36-A826-4582-88CA-624DDBF0D018}" destId="{9D631F8E-F93E-4F47-8B83-801771578F26}" srcOrd="0" destOrd="0" presId="urn:microsoft.com/office/officeart/2005/8/layout/hierarchy2"/>
    <dgm:cxn modelId="{E175A9CA-0758-45F8-A721-80DE7507B12C}" type="presOf" srcId="{5FC9B9C6-428B-49A7-B0DE-80BFD04084A9}" destId="{9C697C13-4F8D-47A9-94F6-CBD1B8C1721A}" srcOrd="1" destOrd="0" presId="urn:microsoft.com/office/officeart/2005/8/layout/hierarchy2"/>
    <dgm:cxn modelId="{28331CD7-3A72-4EC8-8554-68C53A4C9120}" type="presOf" srcId="{079C5993-3AA6-4661-A7D5-E530999E08F4}" destId="{5F6551AD-D6A0-4164-BEE5-A89B763745C8}" srcOrd="0" destOrd="0" presId="urn:microsoft.com/office/officeart/2005/8/layout/hierarchy2"/>
    <dgm:cxn modelId="{76B883F1-1065-4C27-8975-A230DBD94E6E}" srcId="{47F567C9-D794-4CA3-AD6D-9221F68F0A1C}" destId="{5D1822E1-7B65-4D83-99B5-0D6578C460AF}" srcOrd="0" destOrd="0" parTransId="{E12B0C39-98A7-4D9C-92FA-F9D4AA46DF67}" sibTransId="{1031F4EE-3D39-428F-9EE8-3004ABE9A568}"/>
    <dgm:cxn modelId="{5AABDEF1-42B1-42D8-8AAD-BC753052AB23}" type="presOf" srcId="{9EF1AB68-1035-4918-ACFC-3C77E32F1D48}" destId="{878E3417-B773-46DD-BD41-29747C5EE4F2}" srcOrd="0" destOrd="0" presId="urn:microsoft.com/office/officeart/2005/8/layout/hierarchy2"/>
    <dgm:cxn modelId="{6AE6F8FB-36AA-4B2A-9B5B-201D4A49F628}" type="presOf" srcId="{A8DDB4FA-D4FF-4B4A-8A85-3162E40704CF}" destId="{DDDD7C50-AAEE-4ED9-9155-CE7D9B6F1835}" srcOrd="1" destOrd="0" presId="urn:microsoft.com/office/officeart/2005/8/layout/hierarchy2"/>
    <dgm:cxn modelId="{5DEBA4FD-4C15-41AE-80ED-71A05ED5904E}" type="presOf" srcId="{C0683D78-2573-4263-AC5B-ECA26B3C523D}" destId="{262F916A-9DAF-481A-BA51-77D0508F1065}" srcOrd="0" destOrd="0" presId="urn:microsoft.com/office/officeart/2005/8/layout/hierarchy2"/>
    <dgm:cxn modelId="{05482F18-95CF-4322-B7AA-FF9926AD85DE}" type="presParOf" srcId="{C027A99B-0670-45D8-8BE2-6CB00ACF1119}" destId="{6969C431-D0F2-4C38-9FF3-DB1FE4F0BB83}" srcOrd="0" destOrd="0" presId="urn:microsoft.com/office/officeart/2005/8/layout/hierarchy2"/>
    <dgm:cxn modelId="{087EEB9C-00F4-4167-988D-612328BAC51E}" type="presParOf" srcId="{6969C431-D0F2-4C38-9FF3-DB1FE4F0BB83}" destId="{923713E4-256A-45C8-9E21-C4B4FD130875}" srcOrd="0" destOrd="0" presId="urn:microsoft.com/office/officeart/2005/8/layout/hierarchy2"/>
    <dgm:cxn modelId="{F49C1A91-E54E-42D5-97E2-46A6E19CE493}" type="presParOf" srcId="{6969C431-D0F2-4C38-9FF3-DB1FE4F0BB83}" destId="{83048518-A66C-43A8-A2BD-29D562C01E51}" srcOrd="1" destOrd="0" presId="urn:microsoft.com/office/officeart/2005/8/layout/hierarchy2"/>
    <dgm:cxn modelId="{940B4F59-45E4-4BED-BD45-16370BA3F6F9}" type="presParOf" srcId="{83048518-A66C-43A8-A2BD-29D562C01E51}" destId="{4F518020-DBF7-4A0E-84A2-EB57131CE2FF}" srcOrd="0" destOrd="0" presId="urn:microsoft.com/office/officeart/2005/8/layout/hierarchy2"/>
    <dgm:cxn modelId="{A8A74537-CBEC-4114-B0CD-A1A063267A81}" type="presParOf" srcId="{4F518020-DBF7-4A0E-84A2-EB57131CE2FF}" destId="{9F3A1429-C917-4F86-B3D9-2CC14842C120}" srcOrd="0" destOrd="0" presId="urn:microsoft.com/office/officeart/2005/8/layout/hierarchy2"/>
    <dgm:cxn modelId="{9B56A9D5-B5FE-443D-882B-D994FA3F1BF6}" type="presParOf" srcId="{83048518-A66C-43A8-A2BD-29D562C01E51}" destId="{0741998D-8C0D-450A-8473-986A7C32FC36}" srcOrd="1" destOrd="0" presId="urn:microsoft.com/office/officeart/2005/8/layout/hierarchy2"/>
    <dgm:cxn modelId="{10A385FE-9804-4348-B2FF-399C1089C081}" type="presParOf" srcId="{0741998D-8C0D-450A-8473-986A7C32FC36}" destId="{AF016F98-41D6-4FDA-874A-1F93EAC1CD69}" srcOrd="0" destOrd="0" presId="urn:microsoft.com/office/officeart/2005/8/layout/hierarchy2"/>
    <dgm:cxn modelId="{28819947-4752-4BFA-97A5-F6FE81EB2C1C}" type="presParOf" srcId="{0741998D-8C0D-450A-8473-986A7C32FC36}" destId="{2535280B-32DF-40D5-9E60-08FEF827B820}" srcOrd="1" destOrd="0" presId="urn:microsoft.com/office/officeart/2005/8/layout/hierarchy2"/>
    <dgm:cxn modelId="{CA67BD30-EAA7-46B2-B069-6C525E8FB86C}" type="presParOf" srcId="{2535280B-32DF-40D5-9E60-08FEF827B820}" destId="{2C7F60E8-A894-4548-B5CF-7F04ADFC64E7}" srcOrd="0" destOrd="0" presId="urn:microsoft.com/office/officeart/2005/8/layout/hierarchy2"/>
    <dgm:cxn modelId="{BBA0209E-774A-40F8-B20E-EB1A97323923}" type="presParOf" srcId="{2C7F60E8-A894-4548-B5CF-7F04ADFC64E7}" destId="{0D77BEC7-0E6E-4028-85D3-8094473CB2B4}" srcOrd="0" destOrd="0" presId="urn:microsoft.com/office/officeart/2005/8/layout/hierarchy2"/>
    <dgm:cxn modelId="{4CF29408-7B60-4EBD-9A4C-E5CE6981AA4C}" type="presParOf" srcId="{2535280B-32DF-40D5-9E60-08FEF827B820}" destId="{5B9E0D31-8DFF-46A5-A3AC-EF904262F34F}" srcOrd="1" destOrd="0" presId="urn:microsoft.com/office/officeart/2005/8/layout/hierarchy2"/>
    <dgm:cxn modelId="{CDDFE523-018C-4793-BBE5-3C7E8E4BB7AA}" type="presParOf" srcId="{5B9E0D31-8DFF-46A5-A3AC-EF904262F34F}" destId="{48DDCD7D-72CE-4988-B3F9-246D726C4A79}" srcOrd="0" destOrd="0" presId="urn:microsoft.com/office/officeart/2005/8/layout/hierarchy2"/>
    <dgm:cxn modelId="{EDE0D763-2E9B-42DF-9BE2-2988EF6FDBC0}" type="presParOf" srcId="{5B9E0D31-8DFF-46A5-A3AC-EF904262F34F}" destId="{F1F63731-F8EF-47C9-A204-A1477052E32A}" srcOrd="1" destOrd="0" presId="urn:microsoft.com/office/officeart/2005/8/layout/hierarchy2"/>
    <dgm:cxn modelId="{A2EA8B21-345B-4288-9A27-9C57512D0D69}" type="presParOf" srcId="{2535280B-32DF-40D5-9E60-08FEF827B820}" destId="{0EBC845C-83EA-4FFC-B588-FE5B6B7C60B5}" srcOrd="2" destOrd="0" presId="urn:microsoft.com/office/officeart/2005/8/layout/hierarchy2"/>
    <dgm:cxn modelId="{70434CA4-03DE-4533-B238-DA5E98361FE6}" type="presParOf" srcId="{0EBC845C-83EA-4FFC-B588-FE5B6B7C60B5}" destId="{9C697C13-4F8D-47A9-94F6-CBD1B8C1721A}" srcOrd="0" destOrd="0" presId="urn:microsoft.com/office/officeart/2005/8/layout/hierarchy2"/>
    <dgm:cxn modelId="{9CAB7740-F4C0-4EBB-AB7D-53B581B1BD10}" type="presParOf" srcId="{2535280B-32DF-40D5-9E60-08FEF827B820}" destId="{ADC639F1-6065-40EA-974B-591C2821079F}" srcOrd="3" destOrd="0" presId="urn:microsoft.com/office/officeart/2005/8/layout/hierarchy2"/>
    <dgm:cxn modelId="{DBFA6ACD-0E0F-4846-88BB-A94A81E7A710}" type="presParOf" srcId="{ADC639F1-6065-40EA-974B-591C2821079F}" destId="{262F916A-9DAF-481A-BA51-77D0508F1065}" srcOrd="0" destOrd="0" presId="urn:microsoft.com/office/officeart/2005/8/layout/hierarchy2"/>
    <dgm:cxn modelId="{5DABD0DF-1A70-4379-AF60-6A09B2251010}" type="presParOf" srcId="{ADC639F1-6065-40EA-974B-591C2821079F}" destId="{8259DD78-3913-42F9-A6B3-B60E3FBB13E5}" srcOrd="1" destOrd="0" presId="urn:microsoft.com/office/officeart/2005/8/layout/hierarchy2"/>
    <dgm:cxn modelId="{37CFD958-9A75-4C7E-B303-F488E039AA56}" type="presParOf" srcId="{83048518-A66C-43A8-A2BD-29D562C01E51}" destId="{5F6551AD-D6A0-4164-BEE5-A89B763745C8}" srcOrd="2" destOrd="0" presId="urn:microsoft.com/office/officeart/2005/8/layout/hierarchy2"/>
    <dgm:cxn modelId="{F4D516C7-C87F-4290-8713-A6D5563B3C6E}" type="presParOf" srcId="{5F6551AD-D6A0-4164-BEE5-A89B763745C8}" destId="{F6615EBD-2C54-45C9-BA6C-A0F9B784A34F}" srcOrd="0" destOrd="0" presId="urn:microsoft.com/office/officeart/2005/8/layout/hierarchy2"/>
    <dgm:cxn modelId="{7AA8CD48-9197-4FDD-8C52-A978107059F9}" type="presParOf" srcId="{83048518-A66C-43A8-A2BD-29D562C01E51}" destId="{2E8F2BF3-5C52-4F32-BF41-28D27F28E601}" srcOrd="3" destOrd="0" presId="urn:microsoft.com/office/officeart/2005/8/layout/hierarchy2"/>
    <dgm:cxn modelId="{F2F4D075-3BB6-4A6C-AC70-424E276B8096}" type="presParOf" srcId="{2E8F2BF3-5C52-4F32-BF41-28D27F28E601}" destId="{073DC8DE-1A76-4ED6-9D2A-3F63C0F2A15C}" srcOrd="0" destOrd="0" presId="urn:microsoft.com/office/officeart/2005/8/layout/hierarchy2"/>
    <dgm:cxn modelId="{914D3AE2-4AA2-4712-988C-6F6CCFB6B992}" type="presParOf" srcId="{2E8F2BF3-5C52-4F32-BF41-28D27F28E601}" destId="{863A2943-BA1E-490E-A451-56C775F29DE1}" srcOrd="1" destOrd="0" presId="urn:microsoft.com/office/officeart/2005/8/layout/hierarchy2"/>
    <dgm:cxn modelId="{95163BCF-0B0C-4E20-9C0E-BD8B89DC4209}" type="presParOf" srcId="{863A2943-BA1E-490E-A451-56C775F29DE1}" destId="{716623E7-3057-494F-910A-125194BE4C2D}" srcOrd="0" destOrd="0" presId="urn:microsoft.com/office/officeart/2005/8/layout/hierarchy2"/>
    <dgm:cxn modelId="{A664C545-68C9-4ADB-AEC7-F62DEF9BA45B}" type="presParOf" srcId="{716623E7-3057-494F-910A-125194BE4C2D}" destId="{DDDD7C50-AAEE-4ED9-9155-CE7D9B6F1835}" srcOrd="0" destOrd="0" presId="urn:microsoft.com/office/officeart/2005/8/layout/hierarchy2"/>
    <dgm:cxn modelId="{F549320F-F7D8-4E2B-BE62-FC1408908AF3}" type="presParOf" srcId="{863A2943-BA1E-490E-A451-56C775F29DE1}" destId="{4765F64D-4C1E-46A3-8864-16966DCEBF2B}" srcOrd="1" destOrd="0" presId="urn:microsoft.com/office/officeart/2005/8/layout/hierarchy2"/>
    <dgm:cxn modelId="{62BFF8C1-9B83-451F-9B6D-3FF1CAA0FE59}" type="presParOf" srcId="{4765F64D-4C1E-46A3-8864-16966DCEBF2B}" destId="{49CD2FC6-49DA-4F48-817A-CC78475C75D8}" srcOrd="0" destOrd="0" presId="urn:microsoft.com/office/officeart/2005/8/layout/hierarchy2"/>
    <dgm:cxn modelId="{36CA6EC1-C1E8-4F31-8081-CBB471D86568}" type="presParOf" srcId="{4765F64D-4C1E-46A3-8864-16966DCEBF2B}" destId="{301E0841-EBF6-4142-97E1-7FE6EF557B68}" srcOrd="1" destOrd="0" presId="urn:microsoft.com/office/officeart/2005/8/layout/hierarchy2"/>
    <dgm:cxn modelId="{CE492724-7966-41D4-A4C7-0D38C6D38A51}" type="presParOf" srcId="{863A2943-BA1E-490E-A451-56C775F29DE1}" destId="{878E3417-B773-46DD-BD41-29747C5EE4F2}" srcOrd="2" destOrd="0" presId="urn:microsoft.com/office/officeart/2005/8/layout/hierarchy2"/>
    <dgm:cxn modelId="{731C56D0-1672-47D0-8356-F20D0F3D6280}" type="presParOf" srcId="{878E3417-B773-46DD-BD41-29747C5EE4F2}" destId="{27A5A39B-878C-4A4D-BF85-FCC7B893B941}" srcOrd="0" destOrd="0" presId="urn:microsoft.com/office/officeart/2005/8/layout/hierarchy2"/>
    <dgm:cxn modelId="{F18CC5C6-22D3-437E-87FB-7544322ED0B0}" type="presParOf" srcId="{863A2943-BA1E-490E-A451-56C775F29DE1}" destId="{4E1B83AD-874E-481E-AC7C-7E9C0DC8FACB}" srcOrd="3" destOrd="0" presId="urn:microsoft.com/office/officeart/2005/8/layout/hierarchy2"/>
    <dgm:cxn modelId="{6CEB5214-8D48-4376-8041-F01708D50934}" type="presParOf" srcId="{4E1B83AD-874E-481E-AC7C-7E9C0DC8FACB}" destId="{9D631F8E-F93E-4F47-8B83-801771578F26}" srcOrd="0" destOrd="0" presId="urn:microsoft.com/office/officeart/2005/8/layout/hierarchy2"/>
    <dgm:cxn modelId="{BE215D90-A1B6-4A9E-A24C-5DBF3440CA6E}" type="presParOf" srcId="{4E1B83AD-874E-481E-AC7C-7E9C0DC8FACB}" destId="{C3AD3D50-488E-4F32-8ACA-C3F360D0690A}" srcOrd="1" destOrd="0" presId="urn:microsoft.com/office/officeart/2005/8/layout/hierarchy2"/>
    <dgm:cxn modelId="{83E9FACC-B527-4580-9F06-91524929685F}" type="presParOf" srcId="{863A2943-BA1E-490E-A451-56C775F29DE1}" destId="{8D983BDC-7A8A-4C3A-9589-B98C4D57402E}" srcOrd="4" destOrd="0" presId="urn:microsoft.com/office/officeart/2005/8/layout/hierarchy2"/>
    <dgm:cxn modelId="{EE581497-FF9A-4ACD-A86B-84CD4CE16C7C}" type="presParOf" srcId="{8D983BDC-7A8A-4C3A-9589-B98C4D57402E}" destId="{5E0777DC-BB3D-4431-BFAF-85BF5F4C5707}" srcOrd="0" destOrd="0" presId="urn:microsoft.com/office/officeart/2005/8/layout/hierarchy2"/>
    <dgm:cxn modelId="{9D51B682-C945-4DB7-9E33-0B4730FAB889}" type="presParOf" srcId="{863A2943-BA1E-490E-A451-56C775F29DE1}" destId="{B142D763-69FA-401E-A76D-DB9AA44CEB86}" srcOrd="5" destOrd="0" presId="urn:microsoft.com/office/officeart/2005/8/layout/hierarchy2"/>
    <dgm:cxn modelId="{94451C04-4ED7-4726-AC32-1ECB845F7F43}" type="presParOf" srcId="{B142D763-69FA-401E-A76D-DB9AA44CEB86}" destId="{02CF8E7D-3B3B-41C3-A620-152314523069}" srcOrd="0" destOrd="0" presId="urn:microsoft.com/office/officeart/2005/8/layout/hierarchy2"/>
    <dgm:cxn modelId="{C068278B-676B-4CDA-B5F6-0D3A1C85A8B9}" type="presParOf" srcId="{B142D763-69FA-401E-A76D-DB9AA44CEB86}" destId="{1C107E2B-1A3F-4D24-BFB8-41664C8D8089}"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D99935-9790-4508-ABB2-C6E33336ED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316C8B9-D70F-470B-8D68-7512E03F8343}">
      <dgm:prSet phldrT="[Text]"/>
      <dgm:spPr/>
      <dgm:t>
        <a:bodyPr/>
        <a:lstStyle/>
        <a:p>
          <a:r>
            <a:rPr lang="en-US" b="1" u="sng" dirty="0"/>
            <a:t>Leukocidin</a:t>
          </a:r>
        </a:p>
        <a:p>
          <a:r>
            <a:rPr lang="en-US" dirty="0"/>
            <a:t>- Pore-forming toxin that acts on PMN leukocytes such as neutrophils  </a:t>
          </a:r>
        </a:p>
      </dgm:t>
    </dgm:pt>
    <dgm:pt modelId="{D9F24BB6-4772-4435-9901-ADCE3A988F2A}" type="parTrans" cxnId="{04A243E9-422C-4DBF-A904-F3912350D8BD}">
      <dgm:prSet/>
      <dgm:spPr/>
      <dgm:t>
        <a:bodyPr/>
        <a:lstStyle/>
        <a:p>
          <a:endParaRPr lang="en-US"/>
        </a:p>
      </dgm:t>
    </dgm:pt>
    <dgm:pt modelId="{4143FB7F-E8B5-4D0B-B949-832AC0A57C02}" type="sibTrans" cxnId="{04A243E9-422C-4DBF-A904-F3912350D8BD}">
      <dgm:prSet/>
      <dgm:spPr/>
      <dgm:t>
        <a:bodyPr/>
        <a:lstStyle/>
        <a:p>
          <a:endParaRPr lang="en-US"/>
        </a:p>
      </dgm:t>
    </dgm:pt>
    <dgm:pt modelId="{D7CF81A1-4BB3-4351-839B-96ABE83F9F7A}">
      <dgm:prSet phldrT="[Text]"/>
      <dgm:spPr/>
      <dgm:t>
        <a:bodyPr/>
        <a:lstStyle/>
        <a:p>
          <a:r>
            <a:rPr lang="en-US" b="1" u="sng" dirty="0"/>
            <a:t>Microcapsule </a:t>
          </a:r>
        </a:p>
        <a:p>
          <a:r>
            <a:rPr lang="en-US" dirty="0"/>
            <a:t>- Capsule composed of serotype 5 or 7 surface polysaccharides </a:t>
          </a:r>
        </a:p>
        <a:p>
          <a:r>
            <a:rPr lang="en-US" dirty="0"/>
            <a:t>- Capsule allows evasion of host immune cells </a:t>
          </a:r>
        </a:p>
      </dgm:t>
    </dgm:pt>
    <dgm:pt modelId="{5BE927C0-C4B8-42FD-83EF-82EB0B93AD4F}" type="parTrans" cxnId="{EEF29C2B-90D8-437A-B373-2DEC9961265C}">
      <dgm:prSet/>
      <dgm:spPr/>
      <dgm:t>
        <a:bodyPr/>
        <a:lstStyle/>
        <a:p>
          <a:endParaRPr lang="en-US"/>
        </a:p>
      </dgm:t>
    </dgm:pt>
    <dgm:pt modelId="{59164C32-8FCD-4D22-8726-CCB1A22D40CB}" type="sibTrans" cxnId="{EEF29C2B-90D8-437A-B373-2DEC9961265C}">
      <dgm:prSet/>
      <dgm:spPr/>
      <dgm:t>
        <a:bodyPr/>
        <a:lstStyle/>
        <a:p>
          <a:endParaRPr lang="en-US"/>
        </a:p>
      </dgm:t>
    </dgm:pt>
    <dgm:pt modelId="{962C0B24-BEB6-4B39-BCC4-2BF2B68AA192}">
      <dgm:prSet phldrT="[Text]"/>
      <dgm:spPr/>
      <dgm:t>
        <a:bodyPr/>
        <a:lstStyle/>
        <a:p>
          <a:r>
            <a:rPr lang="en-US" b="1" u="sng" dirty="0"/>
            <a:t>Protein A</a:t>
          </a:r>
        </a:p>
        <a:p>
          <a:r>
            <a:rPr lang="en-US" dirty="0"/>
            <a:t>- Binds host Fc receptor of IgG antibody, avoiding opsonization</a:t>
          </a:r>
        </a:p>
      </dgm:t>
    </dgm:pt>
    <dgm:pt modelId="{7D710B68-D007-4BD0-9962-ADAA77684A3D}" type="parTrans" cxnId="{3AE57118-BEA4-4B5C-A151-A019D4150C5B}">
      <dgm:prSet/>
      <dgm:spPr/>
      <dgm:t>
        <a:bodyPr/>
        <a:lstStyle/>
        <a:p>
          <a:endParaRPr lang="en-US"/>
        </a:p>
      </dgm:t>
    </dgm:pt>
    <dgm:pt modelId="{8FB399D5-9E8D-4658-A6C2-A7322B8A7D6B}" type="sibTrans" cxnId="{3AE57118-BEA4-4B5C-A151-A019D4150C5B}">
      <dgm:prSet/>
      <dgm:spPr/>
      <dgm:t>
        <a:bodyPr/>
        <a:lstStyle/>
        <a:p>
          <a:endParaRPr lang="en-US"/>
        </a:p>
      </dgm:t>
    </dgm:pt>
    <dgm:pt modelId="{41D9237D-1A87-4782-AA83-20665F227DB1}">
      <dgm:prSet phldrT="[Text]"/>
      <dgm:spPr/>
      <dgm:t>
        <a:bodyPr/>
        <a:lstStyle/>
        <a:p>
          <a:r>
            <a:rPr lang="en-US" b="1" u="sng" dirty="0" err="1"/>
            <a:t>Staphyloxanthin</a:t>
          </a:r>
          <a:r>
            <a:rPr lang="en-US" dirty="0"/>
            <a:t> </a:t>
          </a:r>
        </a:p>
        <a:p>
          <a:r>
            <a:rPr lang="en-US" dirty="0"/>
            <a:t>- Pigment with antioxidative properties</a:t>
          </a:r>
        </a:p>
        <a:p>
          <a:r>
            <a:rPr lang="en-US" dirty="0"/>
            <a:t>- Facilitates evasion of bacterial death by reactive oxidative species </a:t>
          </a:r>
        </a:p>
      </dgm:t>
    </dgm:pt>
    <dgm:pt modelId="{750E9399-320D-445E-8E6D-124DEFEDA458}" type="parTrans" cxnId="{27B3745C-C028-48A4-AEC9-6ADCAF100C88}">
      <dgm:prSet/>
      <dgm:spPr/>
      <dgm:t>
        <a:bodyPr/>
        <a:lstStyle/>
        <a:p>
          <a:endParaRPr lang="en-US"/>
        </a:p>
      </dgm:t>
    </dgm:pt>
    <dgm:pt modelId="{69A4AA28-2430-45D7-92F8-E07DBE282D53}" type="sibTrans" cxnId="{27B3745C-C028-48A4-AEC9-6ADCAF100C88}">
      <dgm:prSet/>
      <dgm:spPr/>
      <dgm:t>
        <a:bodyPr/>
        <a:lstStyle/>
        <a:p>
          <a:endParaRPr lang="en-US"/>
        </a:p>
      </dgm:t>
    </dgm:pt>
    <dgm:pt modelId="{C0386ADF-26AC-460A-8645-479D5D443F1C}">
      <dgm:prSet phldrT="[Text]"/>
      <dgm:spPr/>
      <dgm:t>
        <a:bodyPr/>
        <a:lstStyle/>
        <a:p>
          <a:r>
            <a:rPr lang="en-US" b="1" u="sng" dirty="0"/>
            <a:t>Biofilm</a:t>
          </a:r>
          <a:r>
            <a:rPr lang="en-US" dirty="0"/>
            <a:t> </a:t>
          </a:r>
        </a:p>
        <a:p>
          <a:r>
            <a:rPr lang="en-US" dirty="0"/>
            <a:t>- Extracellular matrix within which bacterial replication occurs</a:t>
          </a:r>
        </a:p>
        <a:p>
          <a:r>
            <a:rPr lang="en-US" dirty="0"/>
            <a:t>- Enables resistance to host phagocytosis</a:t>
          </a:r>
        </a:p>
      </dgm:t>
    </dgm:pt>
    <dgm:pt modelId="{1C2426BF-3068-4A09-97EF-C4DF752DDA18}" type="parTrans" cxnId="{B6991C64-477D-480E-B750-834B443DA1D8}">
      <dgm:prSet/>
      <dgm:spPr/>
      <dgm:t>
        <a:bodyPr/>
        <a:lstStyle/>
        <a:p>
          <a:endParaRPr lang="en-US"/>
        </a:p>
      </dgm:t>
    </dgm:pt>
    <dgm:pt modelId="{EBB8EABA-1EDB-4FD2-AC2F-9C9891512A1A}" type="sibTrans" cxnId="{B6991C64-477D-480E-B750-834B443DA1D8}">
      <dgm:prSet/>
      <dgm:spPr/>
      <dgm:t>
        <a:bodyPr/>
        <a:lstStyle/>
        <a:p>
          <a:endParaRPr lang="en-US"/>
        </a:p>
      </dgm:t>
    </dgm:pt>
    <dgm:pt modelId="{6D068416-E931-4459-B347-1F4AD328D630}">
      <dgm:prSet phldrT="[Text]"/>
      <dgm:spPr/>
      <dgm:t>
        <a:bodyPr/>
        <a:lstStyle/>
        <a:p>
          <a:r>
            <a:rPr lang="en-US" b="1" u="sng" dirty="0"/>
            <a:t>PIA/PNAG and Poly </a:t>
          </a:r>
          <a:r>
            <a:rPr lang="el-GR" b="1" u="sng" dirty="0"/>
            <a:t>γ-</a:t>
          </a:r>
          <a:r>
            <a:rPr lang="en-US" b="1" u="sng" dirty="0"/>
            <a:t>glutamic Acid </a:t>
          </a:r>
        </a:p>
        <a:p>
          <a:r>
            <a:rPr lang="en-US" dirty="0"/>
            <a:t>- Surface anionic, extracellular polymers</a:t>
          </a:r>
        </a:p>
        <a:p>
          <a:r>
            <a:rPr lang="en-US" dirty="0"/>
            <a:t>- Inhibit phagocytosis </a:t>
          </a:r>
        </a:p>
      </dgm:t>
    </dgm:pt>
    <dgm:pt modelId="{1C1FC079-3BFC-4342-AB53-AED5299E6398}" type="parTrans" cxnId="{96144BFF-E2AD-4BB0-AEC9-E48014CD7FEE}">
      <dgm:prSet/>
      <dgm:spPr/>
      <dgm:t>
        <a:bodyPr/>
        <a:lstStyle/>
        <a:p>
          <a:endParaRPr lang="en-US"/>
        </a:p>
      </dgm:t>
    </dgm:pt>
    <dgm:pt modelId="{76EB5F08-230E-424F-AF7D-CD7097149E38}" type="sibTrans" cxnId="{96144BFF-E2AD-4BB0-AEC9-E48014CD7FEE}">
      <dgm:prSet/>
      <dgm:spPr/>
      <dgm:t>
        <a:bodyPr/>
        <a:lstStyle/>
        <a:p>
          <a:endParaRPr lang="en-US"/>
        </a:p>
      </dgm:t>
    </dgm:pt>
    <dgm:pt modelId="{2603FC93-28F7-4EEA-8F68-B52FAAFA27CF}">
      <dgm:prSet phldrT="[Text]"/>
      <dgm:spPr/>
      <dgm:t>
        <a:bodyPr/>
        <a:lstStyle/>
        <a:p>
          <a:r>
            <a:rPr lang="en-US" b="1" u="sng" dirty="0" err="1"/>
            <a:t>SepA</a:t>
          </a:r>
          <a:r>
            <a:rPr lang="en-US" b="1" u="sng" dirty="0"/>
            <a:t> Protease</a:t>
          </a:r>
        </a:p>
        <a:p>
          <a:r>
            <a:rPr lang="en-US" dirty="0"/>
            <a:t>- Degrades host bactericidal AMP</a:t>
          </a:r>
        </a:p>
        <a:p>
          <a:r>
            <a:rPr lang="en-US" dirty="0"/>
            <a:t>- Eliminate host neutrophils </a:t>
          </a:r>
        </a:p>
      </dgm:t>
    </dgm:pt>
    <dgm:pt modelId="{0D4AA185-11F6-474D-9590-0966B4A2CA24}" type="sibTrans" cxnId="{517B86E3-C997-467F-BAB1-6221D7C654D2}">
      <dgm:prSet/>
      <dgm:spPr/>
      <dgm:t>
        <a:bodyPr/>
        <a:lstStyle/>
        <a:p>
          <a:endParaRPr lang="en-US"/>
        </a:p>
      </dgm:t>
    </dgm:pt>
    <dgm:pt modelId="{2474C173-88A7-45A0-9A89-4E957CB59B65}" type="parTrans" cxnId="{517B86E3-C997-467F-BAB1-6221D7C654D2}">
      <dgm:prSet/>
      <dgm:spPr/>
      <dgm:t>
        <a:bodyPr/>
        <a:lstStyle/>
        <a:p>
          <a:endParaRPr lang="en-US"/>
        </a:p>
      </dgm:t>
    </dgm:pt>
    <dgm:pt modelId="{A89C1EE5-F7BD-45A9-A696-2246F6DCDAF0}">
      <dgm:prSet phldrT="[Text]"/>
      <dgm:spPr/>
      <dgm:t>
        <a:bodyPr/>
        <a:lstStyle/>
        <a:p>
          <a:r>
            <a:rPr lang="en-US" b="1" u="sng" dirty="0"/>
            <a:t>Alpha-Hemolysin</a:t>
          </a:r>
        </a:p>
        <a:p>
          <a:r>
            <a:rPr lang="en-US" dirty="0"/>
            <a:t>- Membrane-damaging toxin via formation of pore, and leads to cell lysis </a:t>
          </a:r>
        </a:p>
        <a:p>
          <a:r>
            <a:rPr lang="en-US" dirty="0"/>
            <a:t>- Mediate bacterial spreading</a:t>
          </a:r>
        </a:p>
      </dgm:t>
    </dgm:pt>
    <dgm:pt modelId="{DD06BAD0-C53E-473F-A513-29C591B83B45}" type="parTrans" cxnId="{B021352C-F280-4C59-8DEB-2142C1A3B82D}">
      <dgm:prSet/>
      <dgm:spPr/>
      <dgm:t>
        <a:bodyPr/>
        <a:lstStyle/>
        <a:p>
          <a:endParaRPr lang="en-US"/>
        </a:p>
      </dgm:t>
    </dgm:pt>
    <dgm:pt modelId="{81428ADE-A886-4860-9B81-BC699E5AFB01}" type="sibTrans" cxnId="{B021352C-F280-4C59-8DEB-2142C1A3B82D}">
      <dgm:prSet/>
      <dgm:spPr/>
      <dgm:t>
        <a:bodyPr/>
        <a:lstStyle/>
        <a:p>
          <a:endParaRPr lang="en-US"/>
        </a:p>
      </dgm:t>
    </dgm:pt>
    <dgm:pt modelId="{0EA1C693-32CF-41F0-9519-B681B42DF45D}">
      <dgm:prSet phldrT="[Text]"/>
      <dgm:spPr/>
      <dgm:t>
        <a:bodyPr/>
        <a:lstStyle/>
        <a:p>
          <a:r>
            <a:rPr lang="en-US" b="1" u="sng" dirty="0"/>
            <a:t>Phenol Soluble </a:t>
          </a:r>
          <a:r>
            <a:rPr lang="en-US" b="1" u="sng" dirty="0" err="1"/>
            <a:t>Modulins</a:t>
          </a:r>
          <a:r>
            <a:rPr lang="en-US" b="1" u="sng" dirty="0"/>
            <a:t> </a:t>
          </a:r>
        </a:p>
        <a:p>
          <a:r>
            <a:rPr lang="en-US" dirty="0"/>
            <a:t>- Proinflammatory </a:t>
          </a:r>
          <a:r>
            <a:rPr lang="en-US" dirty="0" err="1"/>
            <a:t>cytolysins</a:t>
          </a:r>
          <a:r>
            <a:rPr lang="en-US" dirty="0"/>
            <a:t> </a:t>
          </a:r>
        </a:p>
        <a:p>
          <a:r>
            <a:rPr lang="en-US" dirty="0"/>
            <a:t>- Trigger biofilm detachment to travel to secondary infection sites</a:t>
          </a:r>
        </a:p>
      </dgm:t>
    </dgm:pt>
    <dgm:pt modelId="{88DAB00A-E6A8-4A53-8C8D-3463191E5077}" type="parTrans" cxnId="{6672E86B-CDA6-4B22-8FEC-C9F1D9A06E83}">
      <dgm:prSet/>
      <dgm:spPr/>
      <dgm:t>
        <a:bodyPr/>
        <a:lstStyle/>
        <a:p>
          <a:endParaRPr lang="en-US"/>
        </a:p>
      </dgm:t>
    </dgm:pt>
    <dgm:pt modelId="{557313F7-C02D-48EE-8382-1E8B867BCB63}" type="sibTrans" cxnId="{6672E86B-CDA6-4B22-8FEC-C9F1D9A06E83}">
      <dgm:prSet/>
      <dgm:spPr/>
      <dgm:t>
        <a:bodyPr/>
        <a:lstStyle/>
        <a:p>
          <a:endParaRPr lang="en-US"/>
        </a:p>
      </dgm:t>
    </dgm:pt>
    <dgm:pt modelId="{D7540DD3-5E7C-40C3-B5FC-298F21FC88BB}" type="pres">
      <dgm:prSet presAssocID="{18D99935-9790-4508-ABB2-C6E33336EDFA}" presName="diagram" presStyleCnt="0">
        <dgm:presLayoutVars>
          <dgm:dir/>
          <dgm:resizeHandles val="exact"/>
        </dgm:presLayoutVars>
      </dgm:prSet>
      <dgm:spPr/>
    </dgm:pt>
    <dgm:pt modelId="{F1C87C61-D4DF-4B7E-B52A-A513D631D5D0}" type="pres">
      <dgm:prSet presAssocID="{C316C8B9-D70F-470B-8D68-7512E03F8343}" presName="node" presStyleLbl="node1" presStyleIdx="0" presStyleCnt="9">
        <dgm:presLayoutVars>
          <dgm:bulletEnabled val="1"/>
        </dgm:presLayoutVars>
      </dgm:prSet>
      <dgm:spPr/>
    </dgm:pt>
    <dgm:pt modelId="{22EFC378-CAF3-4901-B66E-A0AB7172EE13}" type="pres">
      <dgm:prSet presAssocID="{4143FB7F-E8B5-4D0B-B949-832AC0A57C02}" presName="sibTrans" presStyleCnt="0"/>
      <dgm:spPr/>
    </dgm:pt>
    <dgm:pt modelId="{881D62B6-19BF-4B60-B212-1F7869279DE3}" type="pres">
      <dgm:prSet presAssocID="{D7CF81A1-4BB3-4351-839B-96ABE83F9F7A}" presName="node" presStyleLbl="node1" presStyleIdx="1" presStyleCnt="9">
        <dgm:presLayoutVars>
          <dgm:bulletEnabled val="1"/>
        </dgm:presLayoutVars>
      </dgm:prSet>
      <dgm:spPr/>
    </dgm:pt>
    <dgm:pt modelId="{E24B3CC9-0B73-42DB-9DB6-6C6316A89ACB}" type="pres">
      <dgm:prSet presAssocID="{59164C32-8FCD-4D22-8726-CCB1A22D40CB}" presName="sibTrans" presStyleCnt="0"/>
      <dgm:spPr/>
    </dgm:pt>
    <dgm:pt modelId="{5F79E6A4-3675-4A90-8DAA-A571B938492E}" type="pres">
      <dgm:prSet presAssocID="{962C0B24-BEB6-4B39-BCC4-2BF2B68AA192}" presName="node" presStyleLbl="node1" presStyleIdx="2" presStyleCnt="9">
        <dgm:presLayoutVars>
          <dgm:bulletEnabled val="1"/>
        </dgm:presLayoutVars>
      </dgm:prSet>
      <dgm:spPr/>
    </dgm:pt>
    <dgm:pt modelId="{2C538E21-6446-4253-BC28-60B909519885}" type="pres">
      <dgm:prSet presAssocID="{8FB399D5-9E8D-4658-A6C2-A7322B8A7D6B}" presName="sibTrans" presStyleCnt="0"/>
      <dgm:spPr/>
    </dgm:pt>
    <dgm:pt modelId="{D5F75A63-BE14-4EA8-BCB7-CD9ECEA8E3A7}" type="pres">
      <dgm:prSet presAssocID="{41D9237D-1A87-4782-AA83-20665F227DB1}" presName="node" presStyleLbl="node1" presStyleIdx="3" presStyleCnt="9">
        <dgm:presLayoutVars>
          <dgm:bulletEnabled val="1"/>
        </dgm:presLayoutVars>
      </dgm:prSet>
      <dgm:spPr/>
    </dgm:pt>
    <dgm:pt modelId="{FAB93380-3EDF-471E-8354-E55053F47A3C}" type="pres">
      <dgm:prSet presAssocID="{69A4AA28-2430-45D7-92F8-E07DBE282D53}" presName="sibTrans" presStyleCnt="0"/>
      <dgm:spPr/>
    </dgm:pt>
    <dgm:pt modelId="{3270A1DC-91C5-420D-ACD0-6832ED22CC9D}" type="pres">
      <dgm:prSet presAssocID="{C0386ADF-26AC-460A-8645-479D5D443F1C}" presName="node" presStyleLbl="node1" presStyleIdx="4" presStyleCnt="9">
        <dgm:presLayoutVars>
          <dgm:bulletEnabled val="1"/>
        </dgm:presLayoutVars>
      </dgm:prSet>
      <dgm:spPr/>
    </dgm:pt>
    <dgm:pt modelId="{EA592158-049E-4CEA-B4A2-EFD88B670CD8}" type="pres">
      <dgm:prSet presAssocID="{EBB8EABA-1EDB-4FD2-AC2F-9C9891512A1A}" presName="sibTrans" presStyleCnt="0"/>
      <dgm:spPr/>
    </dgm:pt>
    <dgm:pt modelId="{60F94C01-E675-47EF-9ECB-37CE43346A03}" type="pres">
      <dgm:prSet presAssocID="{6D068416-E931-4459-B347-1F4AD328D630}" presName="node" presStyleLbl="node1" presStyleIdx="5" presStyleCnt="9">
        <dgm:presLayoutVars>
          <dgm:bulletEnabled val="1"/>
        </dgm:presLayoutVars>
      </dgm:prSet>
      <dgm:spPr/>
    </dgm:pt>
    <dgm:pt modelId="{1401E805-E742-4725-968C-883EF84DB7EF}" type="pres">
      <dgm:prSet presAssocID="{76EB5F08-230E-424F-AF7D-CD7097149E38}" presName="sibTrans" presStyleCnt="0"/>
      <dgm:spPr/>
    </dgm:pt>
    <dgm:pt modelId="{3197392A-3C85-4D56-AC8A-E399160586E1}" type="pres">
      <dgm:prSet presAssocID="{2603FC93-28F7-4EEA-8F68-B52FAAFA27CF}" presName="node" presStyleLbl="node1" presStyleIdx="6" presStyleCnt="9" custLinFactNeighborY="4767">
        <dgm:presLayoutVars>
          <dgm:bulletEnabled val="1"/>
        </dgm:presLayoutVars>
      </dgm:prSet>
      <dgm:spPr/>
    </dgm:pt>
    <dgm:pt modelId="{22708887-2FA8-4CB9-AC4E-91ED45C2B053}" type="pres">
      <dgm:prSet presAssocID="{0D4AA185-11F6-474D-9590-0966B4A2CA24}" presName="sibTrans" presStyleCnt="0"/>
      <dgm:spPr/>
    </dgm:pt>
    <dgm:pt modelId="{DA435C2D-3F8D-4D74-AE7A-E58E32762DBD}" type="pres">
      <dgm:prSet presAssocID="{A89C1EE5-F7BD-45A9-A696-2246F6DCDAF0}" presName="node" presStyleLbl="node1" presStyleIdx="7" presStyleCnt="9">
        <dgm:presLayoutVars>
          <dgm:bulletEnabled val="1"/>
        </dgm:presLayoutVars>
      </dgm:prSet>
      <dgm:spPr/>
    </dgm:pt>
    <dgm:pt modelId="{0F1C186B-3320-4D4C-BD2D-AB634B557A70}" type="pres">
      <dgm:prSet presAssocID="{81428ADE-A886-4860-9B81-BC699E5AFB01}" presName="sibTrans" presStyleCnt="0"/>
      <dgm:spPr/>
    </dgm:pt>
    <dgm:pt modelId="{14468A86-6992-4398-BDF7-422B6ED9993A}" type="pres">
      <dgm:prSet presAssocID="{0EA1C693-32CF-41F0-9519-B681B42DF45D}" presName="node" presStyleLbl="node1" presStyleIdx="8" presStyleCnt="9">
        <dgm:presLayoutVars>
          <dgm:bulletEnabled val="1"/>
        </dgm:presLayoutVars>
      </dgm:prSet>
      <dgm:spPr/>
    </dgm:pt>
  </dgm:ptLst>
  <dgm:cxnLst>
    <dgm:cxn modelId="{66C02103-13E8-4383-9C7C-A2403D2B0982}" type="presOf" srcId="{A89C1EE5-F7BD-45A9-A696-2246F6DCDAF0}" destId="{DA435C2D-3F8D-4D74-AE7A-E58E32762DBD}" srcOrd="0" destOrd="0" presId="urn:microsoft.com/office/officeart/2005/8/layout/default"/>
    <dgm:cxn modelId="{3AE57118-BEA4-4B5C-A151-A019D4150C5B}" srcId="{18D99935-9790-4508-ABB2-C6E33336EDFA}" destId="{962C0B24-BEB6-4B39-BCC4-2BF2B68AA192}" srcOrd="2" destOrd="0" parTransId="{7D710B68-D007-4BD0-9962-ADAA77684A3D}" sibTransId="{8FB399D5-9E8D-4658-A6C2-A7322B8A7D6B}"/>
    <dgm:cxn modelId="{EEF29C2B-90D8-437A-B373-2DEC9961265C}" srcId="{18D99935-9790-4508-ABB2-C6E33336EDFA}" destId="{D7CF81A1-4BB3-4351-839B-96ABE83F9F7A}" srcOrd="1" destOrd="0" parTransId="{5BE927C0-C4B8-42FD-83EF-82EB0B93AD4F}" sibTransId="{59164C32-8FCD-4D22-8726-CCB1A22D40CB}"/>
    <dgm:cxn modelId="{B021352C-F280-4C59-8DEB-2142C1A3B82D}" srcId="{18D99935-9790-4508-ABB2-C6E33336EDFA}" destId="{A89C1EE5-F7BD-45A9-A696-2246F6DCDAF0}" srcOrd="7" destOrd="0" parTransId="{DD06BAD0-C53E-473F-A513-29C591B83B45}" sibTransId="{81428ADE-A886-4860-9B81-BC699E5AFB01}"/>
    <dgm:cxn modelId="{88FC6A3F-B630-48CF-B465-CABDBF6233EC}" type="presOf" srcId="{2603FC93-28F7-4EEA-8F68-B52FAAFA27CF}" destId="{3197392A-3C85-4D56-AC8A-E399160586E1}" srcOrd="0" destOrd="0" presId="urn:microsoft.com/office/officeart/2005/8/layout/default"/>
    <dgm:cxn modelId="{27B3745C-C028-48A4-AEC9-6ADCAF100C88}" srcId="{18D99935-9790-4508-ABB2-C6E33336EDFA}" destId="{41D9237D-1A87-4782-AA83-20665F227DB1}" srcOrd="3" destOrd="0" parTransId="{750E9399-320D-445E-8E6D-124DEFEDA458}" sibTransId="{69A4AA28-2430-45D7-92F8-E07DBE282D53}"/>
    <dgm:cxn modelId="{B6991C64-477D-480E-B750-834B443DA1D8}" srcId="{18D99935-9790-4508-ABB2-C6E33336EDFA}" destId="{C0386ADF-26AC-460A-8645-479D5D443F1C}" srcOrd="4" destOrd="0" parTransId="{1C2426BF-3068-4A09-97EF-C4DF752DDA18}" sibTransId="{EBB8EABA-1EDB-4FD2-AC2F-9C9891512A1A}"/>
    <dgm:cxn modelId="{1833F367-C42F-4A6E-876B-3F9A65A4DA10}" type="presOf" srcId="{0EA1C693-32CF-41F0-9519-B681B42DF45D}" destId="{14468A86-6992-4398-BDF7-422B6ED9993A}" srcOrd="0" destOrd="0" presId="urn:microsoft.com/office/officeart/2005/8/layout/default"/>
    <dgm:cxn modelId="{6672E86B-CDA6-4B22-8FEC-C9F1D9A06E83}" srcId="{18D99935-9790-4508-ABB2-C6E33336EDFA}" destId="{0EA1C693-32CF-41F0-9519-B681B42DF45D}" srcOrd="8" destOrd="0" parTransId="{88DAB00A-E6A8-4A53-8C8D-3463191E5077}" sibTransId="{557313F7-C02D-48EE-8382-1E8B867BCB63}"/>
    <dgm:cxn modelId="{6947494D-C7E0-4C94-947E-9C27EA0876A7}" type="presOf" srcId="{D7CF81A1-4BB3-4351-839B-96ABE83F9F7A}" destId="{881D62B6-19BF-4B60-B212-1F7869279DE3}" srcOrd="0" destOrd="0" presId="urn:microsoft.com/office/officeart/2005/8/layout/default"/>
    <dgm:cxn modelId="{2B05859E-C527-4987-9969-E4B2BF3CFB25}" type="presOf" srcId="{18D99935-9790-4508-ABB2-C6E33336EDFA}" destId="{D7540DD3-5E7C-40C3-B5FC-298F21FC88BB}" srcOrd="0" destOrd="0" presId="urn:microsoft.com/office/officeart/2005/8/layout/default"/>
    <dgm:cxn modelId="{C19976A2-D75E-44F9-9214-A7BAEC4A8EC6}" type="presOf" srcId="{6D068416-E931-4459-B347-1F4AD328D630}" destId="{60F94C01-E675-47EF-9ECB-37CE43346A03}" srcOrd="0" destOrd="0" presId="urn:microsoft.com/office/officeart/2005/8/layout/default"/>
    <dgm:cxn modelId="{A38959A3-BFA1-4C2C-A443-043B6BE9CE27}" type="presOf" srcId="{962C0B24-BEB6-4B39-BCC4-2BF2B68AA192}" destId="{5F79E6A4-3675-4A90-8DAA-A571B938492E}" srcOrd="0" destOrd="0" presId="urn:microsoft.com/office/officeart/2005/8/layout/default"/>
    <dgm:cxn modelId="{8630FEA3-D82F-4E6E-89E1-8E372A9CEB63}" type="presOf" srcId="{C316C8B9-D70F-470B-8D68-7512E03F8343}" destId="{F1C87C61-D4DF-4B7E-B52A-A513D631D5D0}" srcOrd="0" destOrd="0" presId="urn:microsoft.com/office/officeart/2005/8/layout/default"/>
    <dgm:cxn modelId="{0FFF74AB-F115-4C8A-89AD-C3215939BBF1}" type="presOf" srcId="{C0386ADF-26AC-460A-8645-479D5D443F1C}" destId="{3270A1DC-91C5-420D-ACD0-6832ED22CC9D}" srcOrd="0" destOrd="0" presId="urn:microsoft.com/office/officeart/2005/8/layout/default"/>
    <dgm:cxn modelId="{8F07E4B1-F357-42C6-B4C0-B563D6DA23AD}" type="presOf" srcId="{41D9237D-1A87-4782-AA83-20665F227DB1}" destId="{D5F75A63-BE14-4EA8-BCB7-CD9ECEA8E3A7}" srcOrd="0" destOrd="0" presId="urn:microsoft.com/office/officeart/2005/8/layout/default"/>
    <dgm:cxn modelId="{517B86E3-C997-467F-BAB1-6221D7C654D2}" srcId="{18D99935-9790-4508-ABB2-C6E33336EDFA}" destId="{2603FC93-28F7-4EEA-8F68-B52FAAFA27CF}" srcOrd="6" destOrd="0" parTransId="{2474C173-88A7-45A0-9A89-4E957CB59B65}" sibTransId="{0D4AA185-11F6-474D-9590-0966B4A2CA24}"/>
    <dgm:cxn modelId="{04A243E9-422C-4DBF-A904-F3912350D8BD}" srcId="{18D99935-9790-4508-ABB2-C6E33336EDFA}" destId="{C316C8B9-D70F-470B-8D68-7512E03F8343}" srcOrd="0" destOrd="0" parTransId="{D9F24BB6-4772-4435-9901-ADCE3A988F2A}" sibTransId="{4143FB7F-E8B5-4D0B-B949-832AC0A57C02}"/>
    <dgm:cxn modelId="{96144BFF-E2AD-4BB0-AEC9-E48014CD7FEE}" srcId="{18D99935-9790-4508-ABB2-C6E33336EDFA}" destId="{6D068416-E931-4459-B347-1F4AD328D630}" srcOrd="5" destOrd="0" parTransId="{1C1FC079-3BFC-4342-AB53-AED5299E6398}" sibTransId="{76EB5F08-230E-424F-AF7D-CD7097149E38}"/>
    <dgm:cxn modelId="{BD612319-5CC9-40CB-9FB5-5B31FE2C3935}" type="presParOf" srcId="{D7540DD3-5E7C-40C3-B5FC-298F21FC88BB}" destId="{F1C87C61-D4DF-4B7E-B52A-A513D631D5D0}" srcOrd="0" destOrd="0" presId="urn:microsoft.com/office/officeart/2005/8/layout/default"/>
    <dgm:cxn modelId="{667CDD0B-4A2A-4FCC-B2FE-0BF306FEBB18}" type="presParOf" srcId="{D7540DD3-5E7C-40C3-B5FC-298F21FC88BB}" destId="{22EFC378-CAF3-4901-B66E-A0AB7172EE13}" srcOrd="1" destOrd="0" presId="urn:microsoft.com/office/officeart/2005/8/layout/default"/>
    <dgm:cxn modelId="{61D22CC9-7871-4260-8AC8-8D375E87828C}" type="presParOf" srcId="{D7540DD3-5E7C-40C3-B5FC-298F21FC88BB}" destId="{881D62B6-19BF-4B60-B212-1F7869279DE3}" srcOrd="2" destOrd="0" presId="urn:microsoft.com/office/officeart/2005/8/layout/default"/>
    <dgm:cxn modelId="{4435F2F3-E6B5-4165-94B6-D45AC5C64451}" type="presParOf" srcId="{D7540DD3-5E7C-40C3-B5FC-298F21FC88BB}" destId="{E24B3CC9-0B73-42DB-9DB6-6C6316A89ACB}" srcOrd="3" destOrd="0" presId="urn:microsoft.com/office/officeart/2005/8/layout/default"/>
    <dgm:cxn modelId="{DB43BE02-232B-4396-B9A0-41258FF95AD2}" type="presParOf" srcId="{D7540DD3-5E7C-40C3-B5FC-298F21FC88BB}" destId="{5F79E6A4-3675-4A90-8DAA-A571B938492E}" srcOrd="4" destOrd="0" presId="urn:microsoft.com/office/officeart/2005/8/layout/default"/>
    <dgm:cxn modelId="{89C18C1B-6F33-4537-A30A-55E99D80A6D5}" type="presParOf" srcId="{D7540DD3-5E7C-40C3-B5FC-298F21FC88BB}" destId="{2C538E21-6446-4253-BC28-60B909519885}" srcOrd="5" destOrd="0" presId="urn:microsoft.com/office/officeart/2005/8/layout/default"/>
    <dgm:cxn modelId="{62C8A680-480B-436E-9D4F-466550F28F3D}" type="presParOf" srcId="{D7540DD3-5E7C-40C3-B5FC-298F21FC88BB}" destId="{D5F75A63-BE14-4EA8-BCB7-CD9ECEA8E3A7}" srcOrd="6" destOrd="0" presId="urn:microsoft.com/office/officeart/2005/8/layout/default"/>
    <dgm:cxn modelId="{1463718A-E4D1-4D0B-AB5E-B3A2FFDAEA76}" type="presParOf" srcId="{D7540DD3-5E7C-40C3-B5FC-298F21FC88BB}" destId="{FAB93380-3EDF-471E-8354-E55053F47A3C}" srcOrd="7" destOrd="0" presId="urn:microsoft.com/office/officeart/2005/8/layout/default"/>
    <dgm:cxn modelId="{3B269BAB-12FE-4A98-BED3-EAABB42374EE}" type="presParOf" srcId="{D7540DD3-5E7C-40C3-B5FC-298F21FC88BB}" destId="{3270A1DC-91C5-420D-ACD0-6832ED22CC9D}" srcOrd="8" destOrd="0" presId="urn:microsoft.com/office/officeart/2005/8/layout/default"/>
    <dgm:cxn modelId="{25CEEAE5-F547-4E22-AEB9-CC78CBC7A562}" type="presParOf" srcId="{D7540DD3-5E7C-40C3-B5FC-298F21FC88BB}" destId="{EA592158-049E-4CEA-B4A2-EFD88B670CD8}" srcOrd="9" destOrd="0" presId="urn:microsoft.com/office/officeart/2005/8/layout/default"/>
    <dgm:cxn modelId="{BF5A1A7B-E8C7-4DC0-8800-216B2A4EBC19}" type="presParOf" srcId="{D7540DD3-5E7C-40C3-B5FC-298F21FC88BB}" destId="{60F94C01-E675-47EF-9ECB-37CE43346A03}" srcOrd="10" destOrd="0" presId="urn:microsoft.com/office/officeart/2005/8/layout/default"/>
    <dgm:cxn modelId="{3881B9F0-2E8A-498C-9005-D660DB2CF24D}" type="presParOf" srcId="{D7540DD3-5E7C-40C3-B5FC-298F21FC88BB}" destId="{1401E805-E742-4725-968C-883EF84DB7EF}" srcOrd="11" destOrd="0" presId="urn:microsoft.com/office/officeart/2005/8/layout/default"/>
    <dgm:cxn modelId="{0FACC301-A53C-47AA-872B-A2BE8EA393AB}" type="presParOf" srcId="{D7540DD3-5E7C-40C3-B5FC-298F21FC88BB}" destId="{3197392A-3C85-4D56-AC8A-E399160586E1}" srcOrd="12" destOrd="0" presId="urn:microsoft.com/office/officeart/2005/8/layout/default"/>
    <dgm:cxn modelId="{28E4A72A-7EDA-4C76-9327-C67A370513D5}" type="presParOf" srcId="{D7540DD3-5E7C-40C3-B5FC-298F21FC88BB}" destId="{22708887-2FA8-4CB9-AC4E-91ED45C2B053}" srcOrd="13" destOrd="0" presId="urn:microsoft.com/office/officeart/2005/8/layout/default"/>
    <dgm:cxn modelId="{241FBE48-4F37-4C4E-AC32-9CB399797CB8}" type="presParOf" srcId="{D7540DD3-5E7C-40C3-B5FC-298F21FC88BB}" destId="{DA435C2D-3F8D-4D74-AE7A-E58E32762DBD}" srcOrd="14" destOrd="0" presId="urn:microsoft.com/office/officeart/2005/8/layout/default"/>
    <dgm:cxn modelId="{A9E51A9F-11E4-4967-957A-DAD25313804A}" type="presParOf" srcId="{D7540DD3-5E7C-40C3-B5FC-298F21FC88BB}" destId="{0F1C186B-3320-4D4C-BD2D-AB634B557A70}" srcOrd="15" destOrd="0" presId="urn:microsoft.com/office/officeart/2005/8/layout/default"/>
    <dgm:cxn modelId="{4A41FC4A-C2AC-4F59-976E-DFFDF7B1C467}" type="presParOf" srcId="{D7540DD3-5E7C-40C3-B5FC-298F21FC88BB}" destId="{14468A86-6992-4398-BDF7-422B6ED9993A}" srcOrd="16"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161BD8-2C7B-430E-91C1-2CF06B52FAA8}" type="doc">
      <dgm:prSet loTypeId="urn:diagrams.loki3.com/VaryingWidthList" loCatId="list" qsTypeId="urn:microsoft.com/office/officeart/2005/8/quickstyle/simple2" qsCatId="simple" csTypeId="urn:microsoft.com/office/officeart/2005/8/colors/accent0_3" csCatId="mainScheme" phldr="1"/>
      <dgm:spPr/>
    </dgm:pt>
    <dgm:pt modelId="{003F6089-D8EA-4B25-8B74-E90F94E6FBEA}">
      <dgm:prSet phldrT="[Text]" custT="1"/>
      <dgm:spPr/>
      <dgm:t>
        <a:bodyPr/>
        <a:lstStyle/>
        <a:p>
          <a:r>
            <a:rPr lang="en-US" sz="1200" b="1" dirty="0">
              <a:solidFill>
                <a:schemeClr val="accent2">
                  <a:lumMod val="60000"/>
                  <a:lumOff val="40000"/>
                </a:schemeClr>
              </a:solidFill>
            </a:rPr>
            <a:t>Phenol soluble </a:t>
          </a:r>
          <a:r>
            <a:rPr lang="en-US" sz="1200" b="1" dirty="0" err="1">
              <a:solidFill>
                <a:schemeClr val="accent2">
                  <a:lumMod val="60000"/>
                  <a:lumOff val="40000"/>
                </a:schemeClr>
              </a:solidFill>
            </a:rPr>
            <a:t>modulins</a:t>
          </a:r>
          <a:r>
            <a:rPr lang="en-US" sz="1200" b="1" dirty="0">
              <a:solidFill>
                <a:schemeClr val="accent2">
                  <a:lumMod val="60000"/>
                  <a:lumOff val="40000"/>
                </a:schemeClr>
              </a:solidFill>
            </a:rPr>
            <a:t> </a:t>
          </a:r>
          <a:r>
            <a:rPr lang="en-US" sz="1200" dirty="0"/>
            <a:t>facilitate the detachment of biofilms, allowing the bacterial to travel to secondary sites</a:t>
          </a:r>
        </a:p>
      </dgm:t>
    </dgm:pt>
    <dgm:pt modelId="{040BC93D-ADB1-4110-AF96-34068891EDFB}" type="parTrans" cxnId="{D8FEAED2-D076-4611-8B90-CCE09AECFDF4}">
      <dgm:prSet/>
      <dgm:spPr/>
      <dgm:t>
        <a:bodyPr/>
        <a:lstStyle/>
        <a:p>
          <a:endParaRPr lang="en-US" sz="1200"/>
        </a:p>
      </dgm:t>
    </dgm:pt>
    <dgm:pt modelId="{A8FB9557-B2E8-4A7A-AE7A-85A47AED22A0}" type="sibTrans" cxnId="{D8FEAED2-D076-4611-8B90-CCE09AECFDF4}">
      <dgm:prSet/>
      <dgm:spPr/>
      <dgm:t>
        <a:bodyPr/>
        <a:lstStyle/>
        <a:p>
          <a:endParaRPr lang="en-US" sz="1200"/>
        </a:p>
      </dgm:t>
    </dgm:pt>
    <dgm:pt modelId="{503C2DD8-CD83-4B37-8641-F486DDB74CDC}">
      <dgm:prSet phldrT="[Text]" custT="1"/>
      <dgm:spPr/>
      <dgm:t>
        <a:bodyPr/>
        <a:lstStyle/>
        <a:p>
          <a:r>
            <a:rPr lang="en-US" sz="1200" b="1" dirty="0">
              <a:solidFill>
                <a:schemeClr val="accent2">
                  <a:lumMod val="60000"/>
                  <a:lumOff val="40000"/>
                </a:schemeClr>
              </a:solidFill>
            </a:rPr>
            <a:t>Mechanical fluid forces </a:t>
          </a:r>
          <a:r>
            <a:rPr lang="en-US" sz="1200" dirty="0"/>
            <a:t>allow for bacteria to travel from one site to the next</a:t>
          </a:r>
        </a:p>
      </dgm:t>
    </dgm:pt>
    <dgm:pt modelId="{627298D7-B56A-4053-A096-2FB70F7645C2}" type="parTrans" cxnId="{AFD8D9D6-179A-4410-A2F8-9D8EA9E5689C}">
      <dgm:prSet/>
      <dgm:spPr/>
      <dgm:t>
        <a:bodyPr/>
        <a:lstStyle/>
        <a:p>
          <a:endParaRPr lang="en-US" sz="1200"/>
        </a:p>
      </dgm:t>
    </dgm:pt>
    <dgm:pt modelId="{E591C811-40F9-4D12-8762-FE63077041AC}" type="sibTrans" cxnId="{AFD8D9D6-179A-4410-A2F8-9D8EA9E5689C}">
      <dgm:prSet/>
      <dgm:spPr/>
      <dgm:t>
        <a:bodyPr/>
        <a:lstStyle/>
        <a:p>
          <a:endParaRPr lang="en-US" sz="1200"/>
        </a:p>
      </dgm:t>
    </dgm:pt>
    <dgm:pt modelId="{B77BDFE7-CC2D-4251-924C-62E273A4C8B5}">
      <dgm:prSet phldrT="[Text]" custT="1"/>
      <dgm:spPr/>
      <dgm:t>
        <a:bodyPr/>
        <a:lstStyle/>
        <a:p>
          <a:r>
            <a:rPr lang="en-US" sz="1200" b="1" dirty="0">
              <a:solidFill>
                <a:schemeClr val="accent2">
                  <a:lumMod val="60000"/>
                  <a:lumOff val="40000"/>
                </a:schemeClr>
              </a:solidFill>
            </a:rPr>
            <a:t>Membrane damaging toxins </a:t>
          </a:r>
          <a:r>
            <a:rPr lang="en-US" sz="1200" dirty="0"/>
            <a:t>can lyse deep into host tissues, allowing the bacteria to penetrate into the bloodstream, and establish an infection at other sites within the body </a:t>
          </a:r>
        </a:p>
      </dgm:t>
    </dgm:pt>
    <dgm:pt modelId="{0EB0D18B-ACB8-47FC-8AA2-56B0D48C594A}" type="parTrans" cxnId="{6C418911-9352-4D8B-A4F7-15E746222AB3}">
      <dgm:prSet/>
      <dgm:spPr/>
      <dgm:t>
        <a:bodyPr/>
        <a:lstStyle/>
        <a:p>
          <a:endParaRPr lang="en-US" sz="1200"/>
        </a:p>
      </dgm:t>
    </dgm:pt>
    <dgm:pt modelId="{F5736639-FB5A-4AF5-8A85-53660ECA5333}" type="sibTrans" cxnId="{6C418911-9352-4D8B-A4F7-15E746222AB3}">
      <dgm:prSet/>
      <dgm:spPr/>
      <dgm:t>
        <a:bodyPr/>
        <a:lstStyle/>
        <a:p>
          <a:endParaRPr lang="en-US" sz="1200"/>
        </a:p>
      </dgm:t>
    </dgm:pt>
    <dgm:pt modelId="{D7D055A2-854D-4FF4-AEEE-09B2F2C9A935}" type="pres">
      <dgm:prSet presAssocID="{1C161BD8-2C7B-430E-91C1-2CF06B52FAA8}" presName="Name0" presStyleCnt="0">
        <dgm:presLayoutVars>
          <dgm:resizeHandles/>
        </dgm:presLayoutVars>
      </dgm:prSet>
      <dgm:spPr/>
    </dgm:pt>
    <dgm:pt modelId="{CA6188F2-5084-4773-985A-55EA82E1FE81}" type="pres">
      <dgm:prSet presAssocID="{003F6089-D8EA-4B25-8B74-E90F94E6FBEA}" presName="text" presStyleLbl="node1" presStyleIdx="0" presStyleCnt="3" custScaleX="306215" custScaleY="35433">
        <dgm:presLayoutVars>
          <dgm:bulletEnabled val="1"/>
        </dgm:presLayoutVars>
      </dgm:prSet>
      <dgm:spPr/>
    </dgm:pt>
    <dgm:pt modelId="{FD4C0EF8-88D7-4EB7-8344-9B115607F7D7}" type="pres">
      <dgm:prSet presAssocID="{A8FB9557-B2E8-4A7A-AE7A-85A47AED22A0}" presName="space" presStyleCnt="0"/>
      <dgm:spPr/>
    </dgm:pt>
    <dgm:pt modelId="{5F2061B6-A388-4A21-9DC8-0F7334B7B97D}" type="pres">
      <dgm:prSet presAssocID="{503C2DD8-CD83-4B37-8641-F486DDB74CDC}" presName="text" presStyleLbl="node1" presStyleIdx="1" presStyleCnt="3" custScaleX="311990" custScaleY="27878">
        <dgm:presLayoutVars>
          <dgm:bulletEnabled val="1"/>
        </dgm:presLayoutVars>
      </dgm:prSet>
      <dgm:spPr/>
    </dgm:pt>
    <dgm:pt modelId="{5230C5E4-C0F2-45A0-AC68-65B9F396D277}" type="pres">
      <dgm:prSet presAssocID="{E591C811-40F9-4D12-8762-FE63077041AC}" presName="space" presStyleCnt="0"/>
      <dgm:spPr/>
    </dgm:pt>
    <dgm:pt modelId="{597C4AF1-8AE4-4431-AC20-011DBAF35EDE}" type="pres">
      <dgm:prSet presAssocID="{B77BDFE7-CC2D-4251-924C-62E273A4C8B5}" presName="text" presStyleLbl="node1" presStyleIdx="2" presStyleCnt="3" custScaleX="223769" custScaleY="20931" custLinFactNeighborX="-3340">
        <dgm:presLayoutVars>
          <dgm:bulletEnabled val="1"/>
        </dgm:presLayoutVars>
      </dgm:prSet>
      <dgm:spPr/>
    </dgm:pt>
  </dgm:ptLst>
  <dgm:cxnLst>
    <dgm:cxn modelId="{6C418911-9352-4D8B-A4F7-15E746222AB3}" srcId="{1C161BD8-2C7B-430E-91C1-2CF06B52FAA8}" destId="{B77BDFE7-CC2D-4251-924C-62E273A4C8B5}" srcOrd="2" destOrd="0" parTransId="{0EB0D18B-ACB8-47FC-8AA2-56B0D48C594A}" sibTransId="{F5736639-FB5A-4AF5-8A85-53660ECA5333}"/>
    <dgm:cxn modelId="{4D2F6569-0FD7-46E4-BE09-AC9E86ACEC22}" type="presOf" srcId="{503C2DD8-CD83-4B37-8641-F486DDB74CDC}" destId="{5F2061B6-A388-4A21-9DC8-0F7334B7B97D}" srcOrd="0" destOrd="0" presId="urn:diagrams.loki3.com/VaryingWidthList"/>
    <dgm:cxn modelId="{4549A756-E584-4843-81FA-E29F8ED6E984}" type="presOf" srcId="{003F6089-D8EA-4B25-8B74-E90F94E6FBEA}" destId="{CA6188F2-5084-4773-985A-55EA82E1FE81}" srcOrd="0" destOrd="0" presId="urn:diagrams.loki3.com/VaryingWidthList"/>
    <dgm:cxn modelId="{4429B776-9DD5-4A03-804E-9E2DFE3172F6}" type="presOf" srcId="{1C161BD8-2C7B-430E-91C1-2CF06B52FAA8}" destId="{D7D055A2-854D-4FF4-AEEE-09B2F2C9A935}" srcOrd="0" destOrd="0" presId="urn:diagrams.loki3.com/VaryingWidthList"/>
    <dgm:cxn modelId="{D8FEAED2-D076-4611-8B90-CCE09AECFDF4}" srcId="{1C161BD8-2C7B-430E-91C1-2CF06B52FAA8}" destId="{003F6089-D8EA-4B25-8B74-E90F94E6FBEA}" srcOrd="0" destOrd="0" parTransId="{040BC93D-ADB1-4110-AF96-34068891EDFB}" sibTransId="{A8FB9557-B2E8-4A7A-AE7A-85A47AED22A0}"/>
    <dgm:cxn modelId="{AFD8D9D6-179A-4410-A2F8-9D8EA9E5689C}" srcId="{1C161BD8-2C7B-430E-91C1-2CF06B52FAA8}" destId="{503C2DD8-CD83-4B37-8641-F486DDB74CDC}" srcOrd="1" destOrd="0" parTransId="{627298D7-B56A-4053-A096-2FB70F7645C2}" sibTransId="{E591C811-40F9-4D12-8762-FE63077041AC}"/>
    <dgm:cxn modelId="{D992CCFC-4A66-4EA1-8DF0-CFD98D336E8E}" type="presOf" srcId="{B77BDFE7-CC2D-4251-924C-62E273A4C8B5}" destId="{597C4AF1-8AE4-4431-AC20-011DBAF35EDE}" srcOrd="0" destOrd="0" presId="urn:diagrams.loki3.com/VaryingWidthList"/>
    <dgm:cxn modelId="{D682DCAF-C10C-47D9-AC1F-9F22F3B3363E}" type="presParOf" srcId="{D7D055A2-854D-4FF4-AEEE-09B2F2C9A935}" destId="{CA6188F2-5084-4773-985A-55EA82E1FE81}" srcOrd="0" destOrd="0" presId="urn:diagrams.loki3.com/VaryingWidthList"/>
    <dgm:cxn modelId="{5E60327A-F021-4484-AB34-15E909B9C80C}" type="presParOf" srcId="{D7D055A2-854D-4FF4-AEEE-09B2F2C9A935}" destId="{FD4C0EF8-88D7-4EB7-8344-9B115607F7D7}" srcOrd="1" destOrd="0" presId="urn:diagrams.loki3.com/VaryingWidthList"/>
    <dgm:cxn modelId="{5F093AEB-AEF6-4860-A35A-7A5C0010FB16}" type="presParOf" srcId="{D7D055A2-854D-4FF4-AEEE-09B2F2C9A935}" destId="{5F2061B6-A388-4A21-9DC8-0F7334B7B97D}" srcOrd="2" destOrd="0" presId="urn:diagrams.loki3.com/VaryingWidthList"/>
    <dgm:cxn modelId="{2EDAB077-4329-4C75-A4F9-83E39FFE361F}" type="presParOf" srcId="{D7D055A2-854D-4FF4-AEEE-09B2F2C9A935}" destId="{5230C5E4-C0F2-45A0-AC68-65B9F396D277}" srcOrd="3" destOrd="0" presId="urn:diagrams.loki3.com/VaryingWidthList"/>
    <dgm:cxn modelId="{AF7DC528-86FC-4DE9-8AC7-F889A2F4A091}" type="presParOf" srcId="{D7D055A2-854D-4FF4-AEEE-09B2F2C9A935}" destId="{597C4AF1-8AE4-4431-AC20-011DBAF35EDE}"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9C2CF96-F292-4344-8F19-E4877FBCDA6C}" type="doc">
      <dgm:prSet loTypeId="urn:microsoft.com/office/officeart/2005/8/layout/process1" loCatId="process" qsTypeId="urn:microsoft.com/office/officeart/2005/8/quickstyle/simple4" qsCatId="simple" csTypeId="urn:microsoft.com/office/officeart/2005/8/colors/accent2_1" csCatId="accent2" phldr="1"/>
      <dgm:spPr/>
    </dgm:pt>
    <dgm:pt modelId="{DA7F39CC-0283-45DE-BF42-DC94AFEF85A2}">
      <dgm:prSet phldrT="[Text]"/>
      <dgm:spPr/>
      <dgm:t>
        <a:bodyPr/>
        <a:lstStyle/>
        <a:p>
          <a:r>
            <a:rPr lang="en-US" dirty="0"/>
            <a:t>Protein A (</a:t>
          </a:r>
          <a:r>
            <a:rPr lang="en-US" dirty="0" err="1"/>
            <a:t>SpA</a:t>
          </a:r>
          <a:r>
            <a:rPr lang="en-US" dirty="0"/>
            <a:t>) and Staphylococcal binding immunoglobulin protein (</a:t>
          </a:r>
          <a:r>
            <a:rPr lang="en-US" dirty="0" err="1"/>
            <a:t>Sbi</a:t>
          </a:r>
          <a:r>
            <a:rPr lang="en-US" dirty="0"/>
            <a:t>)</a:t>
          </a:r>
          <a:r>
            <a:rPr lang="en-US" dirty="0">
              <a:sym typeface="Wingdings" panose="05000000000000000000" pitchFamily="2" charset="2"/>
            </a:rPr>
            <a:t> bind IgG, disrupting phagocytosis </a:t>
          </a:r>
          <a:endParaRPr lang="en-US" dirty="0"/>
        </a:p>
      </dgm:t>
    </dgm:pt>
    <dgm:pt modelId="{59DD2868-53F6-46B3-901E-177390250CDF}" type="parTrans" cxnId="{574D0313-17E9-49D9-AFB7-BF40BA0DA80F}">
      <dgm:prSet/>
      <dgm:spPr/>
      <dgm:t>
        <a:bodyPr/>
        <a:lstStyle/>
        <a:p>
          <a:endParaRPr lang="en-US"/>
        </a:p>
      </dgm:t>
    </dgm:pt>
    <dgm:pt modelId="{54B264A6-59CC-44EF-98C2-7DF826CD36FF}" type="sibTrans" cxnId="{574D0313-17E9-49D9-AFB7-BF40BA0DA80F}">
      <dgm:prSet/>
      <dgm:spPr/>
      <dgm:t>
        <a:bodyPr/>
        <a:lstStyle/>
        <a:p>
          <a:endParaRPr lang="en-US"/>
        </a:p>
      </dgm:t>
    </dgm:pt>
    <dgm:pt modelId="{20584243-8F9D-4179-B433-F729354C1DF3}">
      <dgm:prSet phldrT="[Text]"/>
      <dgm:spPr/>
      <dgm:t>
        <a:bodyPr/>
        <a:lstStyle/>
        <a:p>
          <a:r>
            <a:rPr lang="en-US" dirty="0"/>
            <a:t>Tumor Necrosis Factor-Alpha 1 (TNFR1) signaling </a:t>
          </a:r>
        </a:p>
      </dgm:t>
    </dgm:pt>
    <dgm:pt modelId="{6DB84376-5A2F-4F5A-8533-A37544C24B3E}" type="parTrans" cxnId="{CF78ECE7-4AC2-4154-8D64-C5B99B21D609}">
      <dgm:prSet/>
      <dgm:spPr/>
      <dgm:t>
        <a:bodyPr/>
        <a:lstStyle/>
        <a:p>
          <a:endParaRPr lang="en-US"/>
        </a:p>
      </dgm:t>
    </dgm:pt>
    <dgm:pt modelId="{C6A88047-A3E1-4384-A71F-A3358140132E}" type="sibTrans" cxnId="{CF78ECE7-4AC2-4154-8D64-C5B99B21D609}">
      <dgm:prSet/>
      <dgm:spPr/>
      <dgm:t>
        <a:bodyPr/>
        <a:lstStyle/>
        <a:p>
          <a:endParaRPr lang="en-US"/>
        </a:p>
      </dgm:t>
    </dgm:pt>
    <dgm:pt modelId="{99DBB495-FD1C-4659-89A2-59C94E6586BC}">
      <dgm:prSet phldrT="[Text]"/>
      <dgm:spPr/>
      <dgm:t>
        <a:bodyPr/>
        <a:lstStyle/>
        <a:p>
          <a:r>
            <a:rPr lang="en-US" dirty="0"/>
            <a:t>Pro-inflammatory chemokine release at injury site</a:t>
          </a:r>
        </a:p>
      </dgm:t>
    </dgm:pt>
    <dgm:pt modelId="{0C797CC2-EC51-4C0A-A787-79D29D19B005}" type="parTrans" cxnId="{424D6788-3B47-4EEE-BCD1-B67E161E11B3}">
      <dgm:prSet/>
      <dgm:spPr/>
      <dgm:t>
        <a:bodyPr/>
        <a:lstStyle/>
        <a:p>
          <a:endParaRPr lang="en-US"/>
        </a:p>
      </dgm:t>
    </dgm:pt>
    <dgm:pt modelId="{2E1B895A-2F07-4429-95FC-8BA11A67863F}" type="sibTrans" cxnId="{424D6788-3B47-4EEE-BCD1-B67E161E11B3}">
      <dgm:prSet/>
      <dgm:spPr/>
      <dgm:t>
        <a:bodyPr/>
        <a:lstStyle/>
        <a:p>
          <a:endParaRPr lang="en-US"/>
        </a:p>
      </dgm:t>
    </dgm:pt>
    <dgm:pt modelId="{D90A3816-C43C-40D4-8F86-49EB8C57BAF5}">
      <dgm:prSet phldrT="[Text]"/>
      <dgm:spPr/>
      <dgm:t>
        <a:bodyPr/>
        <a:lstStyle/>
        <a:p>
          <a:r>
            <a:rPr lang="en-US" dirty="0"/>
            <a:t>Increased vasodilation, blood flow, and permeability at infection site</a:t>
          </a:r>
        </a:p>
      </dgm:t>
    </dgm:pt>
    <dgm:pt modelId="{F097CF24-7D9D-4E1D-816A-B507327D5FF7}" type="parTrans" cxnId="{5800EC11-68DD-4155-B1AD-5894D32E1ABF}">
      <dgm:prSet/>
      <dgm:spPr/>
      <dgm:t>
        <a:bodyPr/>
        <a:lstStyle/>
        <a:p>
          <a:endParaRPr lang="en-US"/>
        </a:p>
      </dgm:t>
    </dgm:pt>
    <dgm:pt modelId="{6C390D8C-AD4B-4039-B384-086A47FF38B1}" type="sibTrans" cxnId="{5800EC11-68DD-4155-B1AD-5894D32E1ABF}">
      <dgm:prSet/>
      <dgm:spPr/>
      <dgm:t>
        <a:bodyPr/>
        <a:lstStyle/>
        <a:p>
          <a:endParaRPr lang="en-US"/>
        </a:p>
      </dgm:t>
    </dgm:pt>
    <dgm:pt modelId="{7C2277D6-9F3D-4942-B128-4A2D060D2CF6}">
      <dgm:prSet phldrT="[Text]"/>
      <dgm:spPr/>
      <dgm:t>
        <a:bodyPr/>
        <a:lstStyle/>
        <a:p>
          <a:r>
            <a:rPr lang="en-US" dirty="0"/>
            <a:t>Nipple redness and breast pain </a:t>
          </a:r>
        </a:p>
      </dgm:t>
    </dgm:pt>
    <dgm:pt modelId="{0C259984-A2C5-4E03-8FB6-993C87E6AC5C}" type="parTrans" cxnId="{E3D89953-52E9-436C-BCD5-23CBBC645345}">
      <dgm:prSet/>
      <dgm:spPr/>
      <dgm:t>
        <a:bodyPr/>
        <a:lstStyle/>
        <a:p>
          <a:endParaRPr lang="en-US"/>
        </a:p>
      </dgm:t>
    </dgm:pt>
    <dgm:pt modelId="{1FCD55E5-9947-42F4-BC53-56F9112061BF}" type="sibTrans" cxnId="{E3D89953-52E9-436C-BCD5-23CBBC645345}">
      <dgm:prSet/>
      <dgm:spPr/>
      <dgm:t>
        <a:bodyPr/>
        <a:lstStyle/>
        <a:p>
          <a:endParaRPr lang="en-US"/>
        </a:p>
      </dgm:t>
    </dgm:pt>
    <dgm:pt modelId="{90A07975-C48D-459C-A834-F448B638B680}" type="pres">
      <dgm:prSet presAssocID="{09C2CF96-F292-4344-8F19-E4877FBCDA6C}" presName="Name0" presStyleCnt="0">
        <dgm:presLayoutVars>
          <dgm:dir/>
          <dgm:resizeHandles val="exact"/>
        </dgm:presLayoutVars>
      </dgm:prSet>
      <dgm:spPr/>
    </dgm:pt>
    <dgm:pt modelId="{B39A0036-426E-4C3E-BBA3-AF2CB2F525E5}" type="pres">
      <dgm:prSet presAssocID="{DA7F39CC-0283-45DE-BF42-DC94AFEF85A2}" presName="node" presStyleLbl="node1" presStyleIdx="0" presStyleCnt="5">
        <dgm:presLayoutVars>
          <dgm:bulletEnabled val="1"/>
        </dgm:presLayoutVars>
      </dgm:prSet>
      <dgm:spPr/>
    </dgm:pt>
    <dgm:pt modelId="{837E573F-2519-4045-B86D-453A5DF4F089}" type="pres">
      <dgm:prSet presAssocID="{54B264A6-59CC-44EF-98C2-7DF826CD36FF}" presName="sibTrans" presStyleLbl="sibTrans2D1" presStyleIdx="0" presStyleCnt="4"/>
      <dgm:spPr/>
    </dgm:pt>
    <dgm:pt modelId="{2AA2AEA2-DB15-49E7-9A4A-12F676C043CB}" type="pres">
      <dgm:prSet presAssocID="{54B264A6-59CC-44EF-98C2-7DF826CD36FF}" presName="connectorText" presStyleLbl="sibTrans2D1" presStyleIdx="0" presStyleCnt="4"/>
      <dgm:spPr/>
    </dgm:pt>
    <dgm:pt modelId="{A9151882-BEF4-4D06-991D-FF980A90C543}" type="pres">
      <dgm:prSet presAssocID="{20584243-8F9D-4179-B433-F729354C1DF3}" presName="node" presStyleLbl="node1" presStyleIdx="1" presStyleCnt="5">
        <dgm:presLayoutVars>
          <dgm:bulletEnabled val="1"/>
        </dgm:presLayoutVars>
      </dgm:prSet>
      <dgm:spPr/>
    </dgm:pt>
    <dgm:pt modelId="{FBE67DDD-7963-49FD-83C9-AC5838804063}" type="pres">
      <dgm:prSet presAssocID="{C6A88047-A3E1-4384-A71F-A3358140132E}" presName="sibTrans" presStyleLbl="sibTrans2D1" presStyleIdx="1" presStyleCnt="4"/>
      <dgm:spPr/>
    </dgm:pt>
    <dgm:pt modelId="{BC83ECD1-A2B9-4828-AE3B-DA551EF6953B}" type="pres">
      <dgm:prSet presAssocID="{C6A88047-A3E1-4384-A71F-A3358140132E}" presName="connectorText" presStyleLbl="sibTrans2D1" presStyleIdx="1" presStyleCnt="4"/>
      <dgm:spPr/>
    </dgm:pt>
    <dgm:pt modelId="{FD8D98ED-2443-4C69-99C5-650611A56B2C}" type="pres">
      <dgm:prSet presAssocID="{99DBB495-FD1C-4659-89A2-59C94E6586BC}" presName="node" presStyleLbl="node1" presStyleIdx="2" presStyleCnt="5">
        <dgm:presLayoutVars>
          <dgm:bulletEnabled val="1"/>
        </dgm:presLayoutVars>
      </dgm:prSet>
      <dgm:spPr/>
    </dgm:pt>
    <dgm:pt modelId="{58A222C7-CEEC-4F7C-BB22-539DC636B0AE}" type="pres">
      <dgm:prSet presAssocID="{2E1B895A-2F07-4429-95FC-8BA11A67863F}" presName="sibTrans" presStyleLbl="sibTrans2D1" presStyleIdx="2" presStyleCnt="4"/>
      <dgm:spPr/>
    </dgm:pt>
    <dgm:pt modelId="{39BAC2AB-F8ED-423A-BE49-1DFA9ED7266F}" type="pres">
      <dgm:prSet presAssocID="{2E1B895A-2F07-4429-95FC-8BA11A67863F}" presName="connectorText" presStyleLbl="sibTrans2D1" presStyleIdx="2" presStyleCnt="4"/>
      <dgm:spPr/>
    </dgm:pt>
    <dgm:pt modelId="{26BC84B0-A6FC-4B37-A3E4-F5A1784ABCBE}" type="pres">
      <dgm:prSet presAssocID="{D90A3816-C43C-40D4-8F86-49EB8C57BAF5}" presName="node" presStyleLbl="node1" presStyleIdx="3" presStyleCnt="5">
        <dgm:presLayoutVars>
          <dgm:bulletEnabled val="1"/>
        </dgm:presLayoutVars>
      </dgm:prSet>
      <dgm:spPr/>
    </dgm:pt>
    <dgm:pt modelId="{97B98564-497D-4CC5-BEAB-B4EAD2949FD7}" type="pres">
      <dgm:prSet presAssocID="{6C390D8C-AD4B-4039-B384-086A47FF38B1}" presName="sibTrans" presStyleLbl="sibTrans2D1" presStyleIdx="3" presStyleCnt="4"/>
      <dgm:spPr/>
    </dgm:pt>
    <dgm:pt modelId="{80E515FF-C061-406D-87A7-849440D03004}" type="pres">
      <dgm:prSet presAssocID="{6C390D8C-AD4B-4039-B384-086A47FF38B1}" presName="connectorText" presStyleLbl="sibTrans2D1" presStyleIdx="3" presStyleCnt="4"/>
      <dgm:spPr/>
    </dgm:pt>
    <dgm:pt modelId="{B73CF31D-2C47-42A2-B74C-ACCA539EF086}" type="pres">
      <dgm:prSet presAssocID="{7C2277D6-9F3D-4942-B128-4A2D060D2CF6}" presName="node" presStyleLbl="node1" presStyleIdx="4" presStyleCnt="5">
        <dgm:presLayoutVars>
          <dgm:bulletEnabled val="1"/>
        </dgm:presLayoutVars>
      </dgm:prSet>
      <dgm:spPr/>
    </dgm:pt>
  </dgm:ptLst>
  <dgm:cxnLst>
    <dgm:cxn modelId="{EC3AC40F-75D0-4CA6-ABB6-BA73CCC251E8}" type="presOf" srcId="{99DBB495-FD1C-4659-89A2-59C94E6586BC}" destId="{FD8D98ED-2443-4C69-99C5-650611A56B2C}" srcOrd="0" destOrd="0" presId="urn:microsoft.com/office/officeart/2005/8/layout/process1"/>
    <dgm:cxn modelId="{5800EC11-68DD-4155-B1AD-5894D32E1ABF}" srcId="{09C2CF96-F292-4344-8F19-E4877FBCDA6C}" destId="{D90A3816-C43C-40D4-8F86-49EB8C57BAF5}" srcOrd="3" destOrd="0" parTransId="{F097CF24-7D9D-4E1D-816A-B507327D5FF7}" sibTransId="{6C390D8C-AD4B-4039-B384-086A47FF38B1}"/>
    <dgm:cxn modelId="{574D0313-17E9-49D9-AFB7-BF40BA0DA80F}" srcId="{09C2CF96-F292-4344-8F19-E4877FBCDA6C}" destId="{DA7F39CC-0283-45DE-BF42-DC94AFEF85A2}" srcOrd="0" destOrd="0" parTransId="{59DD2868-53F6-46B3-901E-177390250CDF}" sibTransId="{54B264A6-59CC-44EF-98C2-7DF826CD36FF}"/>
    <dgm:cxn modelId="{5CE8F11E-857C-4834-8D8D-1F68C9C5A16C}" type="presOf" srcId="{2E1B895A-2F07-4429-95FC-8BA11A67863F}" destId="{58A222C7-CEEC-4F7C-BB22-539DC636B0AE}" srcOrd="0" destOrd="0" presId="urn:microsoft.com/office/officeart/2005/8/layout/process1"/>
    <dgm:cxn modelId="{A73F9C28-DB88-47C6-A836-482B33FA4743}" type="presOf" srcId="{54B264A6-59CC-44EF-98C2-7DF826CD36FF}" destId="{2AA2AEA2-DB15-49E7-9A4A-12F676C043CB}" srcOrd="1" destOrd="0" presId="urn:microsoft.com/office/officeart/2005/8/layout/process1"/>
    <dgm:cxn modelId="{7846F128-0A17-4E90-99C0-46F6D956C08B}" type="presOf" srcId="{7C2277D6-9F3D-4942-B128-4A2D060D2CF6}" destId="{B73CF31D-2C47-42A2-B74C-ACCA539EF086}" srcOrd="0" destOrd="0" presId="urn:microsoft.com/office/officeart/2005/8/layout/process1"/>
    <dgm:cxn modelId="{8EFECA2E-536B-4FA9-8F85-45F210139324}" type="presOf" srcId="{54B264A6-59CC-44EF-98C2-7DF826CD36FF}" destId="{837E573F-2519-4045-B86D-453A5DF4F089}" srcOrd="0" destOrd="0" presId="urn:microsoft.com/office/officeart/2005/8/layout/process1"/>
    <dgm:cxn modelId="{3ED25F36-BA4E-4EE1-B7A8-DC363204E28C}" type="presOf" srcId="{20584243-8F9D-4179-B433-F729354C1DF3}" destId="{A9151882-BEF4-4D06-991D-FF980A90C543}" srcOrd="0" destOrd="0" presId="urn:microsoft.com/office/officeart/2005/8/layout/process1"/>
    <dgm:cxn modelId="{F6FD1D3C-2D52-4E74-AD14-A044CB6C1D36}" type="presOf" srcId="{DA7F39CC-0283-45DE-BF42-DC94AFEF85A2}" destId="{B39A0036-426E-4C3E-BBA3-AF2CB2F525E5}" srcOrd="0" destOrd="0" presId="urn:microsoft.com/office/officeart/2005/8/layout/process1"/>
    <dgm:cxn modelId="{713FF769-5D6B-43AE-97CF-F8F7712F9F89}" type="presOf" srcId="{C6A88047-A3E1-4384-A71F-A3358140132E}" destId="{BC83ECD1-A2B9-4828-AE3B-DA551EF6953B}" srcOrd="1" destOrd="0" presId="urn:microsoft.com/office/officeart/2005/8/layout/process1"/>
    <dgm:cxn modelId="{248F396F-BB8D-495B-B3C3-528A98CEFB79}" type="presOf" srcId="{09C2CF96-F292-4344-8F19-E4877FBCDA6C}" destId="{90A07975-C48D-459C-A834-F448B638B680}" srcOrd="0" destOrd="0" presId="urn:microsoft.com/office/officeart/2005/8/layout/process1"/>
    <dgm:cxn modelId="{E3D89953-52E9-436C-BCD5-23CBBC645345}" srcId="{09C2CF96-F292-4344-8F19-E4877FBCDA6C}" destId="{7C2277D6-9F3D-4942-B128-4A2D060D2CF6}" srcOrd="4" destOrd="0" parTransId="{0C259984-A2C5-4E03-8FB6-993C87E6AC5C}" sibTransId="{1FCD55E5-9947-42F4-BC53-56F9112061BF}"/>
    <dgm:cxn modelId="{424D6788-3B47-4EEE-BCD1-B67E161E11B3}" srcId="{09C2CF96-F292-4344-8F19-E4877FBCDA6C}" destId="{99DBB495-FD1C-4659-89A2-59C94E6586BC}" srcOrd="2" destOrd="0" parTransId="{0C797CC2-EC51-4C0A-A787-79D29D19B005}" sibTransId="{2E1B895A-2F07-4429-95FC-8BA11A67863F}"/>
    <dgm:cxn modelId="{1CEE7495-3045-4FEE-9224-23B583ED39EA}" type="presOf" srcId="{6C390D8C-AD4B-4039-B384-086A47FF38B1}" destId="{97B98564-497D-4CC5-BEAB-B4EAD2949FD7}" srcOrd="0" destOrd="0" presId="urn:microsoft.com/office/officeart/2005/8/layout/process1"/>
    <dgm:cxn modelId="{DF35759E-9938-4ED3-BEEA-1F961B2E1EF4}" type="presOf" srcId="{6C390D8C-AD4B-4039-B384-086A47FF38B1}" destId="{80E515FF-C061-406D-87A7-849440D03004}" srcOrd="1" destOrd="0" presId="urn:microsoft.com/office/officeart/2005/8/layout/process1"/>
    <dgm:cxn modelId="{C14A9DBF-1722-4B37-99A9-22869F3361F3}" type="presOf" srcId="{C6A88047-A3E1-4384-A71F-A3358140132E}" destId="{FBE67DDD-7963-49FD-83C9-AC5838804063}" srcOrd="0" destOrd="0" presId="urn:microsoft.com/office/officeart/2005/8/layout/process1"/>
    <dgm:cxn modelId="{B3BF06C2-78ED-4B73-9365-20DEDAC04BDB}" type="presOf" srcId="{2E1B895A-2F07-4429-95FC-8BA11A67863F}" destId="{39BAC2AB-F8ED-423A-BE49-1DFA9ED7266F}" srcOrd="1" destOrd="0" presId="urn:microsoft.com/office/officeart/2005/8/layout/process1"/>
    <dgm:cxn modelId="{CF78ECE7-4AC2-4154-8D64-C5B99B21D609}" srcId="{09C2CF96-F292-4344-8F19-E4877FBCDA6C}" destId="{20584243-8F9D-4179-B433-F729354C1DF3}" srcOrd="1" destOrd="0" parTransId="{6DB84376-5A2F-4F5A-8533-A37544C24B3E}" sibTransId="{C6A88047-A3E1-4384-A71F-A3358140132E}"/>
    <dgm:cxn modelId="{7B589DFF-A4E7-48FA-A414-AD5280871C8C}" type="presOf" srcId="{D90A3816-C43C-40D4-8F86-49EB8C57BAF5}" destId="{26BC84B0-A6FC-4B37-A3E4-F5A1784ABCBE}" srcOrd="0" destOrd="0" presId="urn:microsoft.com/office/officeart/2005/8/layout/process1"/>
    <dgm:cxn modelId="{6DCDA306-0E43-43FC-B260-898CF766E1F9}" type="presParOf" srcId="{90A07975-C48D-459C-A834-F448B638B680}" destId="{B39A0036-426E-4C3E-BBA3-AF2CB2F525E5}" srcOrd="0" destOrd="0" presId="urn:microsoft.com/office/officeart/2005/8/layout/process1"/>
    <dgm:cxn modelId="{29917BD9-EE13-4B1B-9445-46737044BED5}" type="presParOf" srcId="{90A07975-C48D-459C-A834-F448B638B680}" destId="{837E573F-2519-4045-B86D-453A5DF4F089}" srcOrd="1" destOrd="0" presId="urn:microsoft.com/office/officeart/2005/8/layout/process1"/>
    <dgm:cxn modelId="{786BDA42-5F6D-4F7A-BC00-B641CC3F7832}" type="presParOf" srcId="{837E573F-2519-4045-B86D-453A5DF4F089}" destId="{2AA2AEA2-DB15-49E7-9A4A-12F676C043CB}" srcOrd="0" destOrd="0" presId="urn:microsoft.com/office/officeart/2005/8/layout/process1"/>
    <dgm:cxn modelId="{7AF7EFFE-4540-4507-92E1-7818870DC0A8}" type="presParOf" srcId="{90A07975-C48D-459C-A834-F448B638B680}" destId="{A9151882-BEF4-4D06-991D-FF980A90C543}" srcOrd="2" destOrd="0" presId="urn:microsoft.com/office/officeart/2005/8/layout/process1"/>
    <dgm:cxn modelId="{33140973-F607-4F95-AE21-5271F7404CBA}" type="presParOf" srcId="{90A07975-C48D-459C-A834-F448B638B680}" destId="{FBE67DDD-7963-49FD-83C9-AC5838804063}" srcOrd="3" destOrd="0" presId="urn:microsoft.com/office/officeart/2005/8/layout/process1"/>
    <dgm:cxn modelId="{6E229AC7-07A6-483F-93AD-9DA903D44543}" type="presParOf" srcId="{FBE67DDD-7963-49FD-83C9-AC5838804063}" destId="{BC83ECD1-A2B9-4828-AE3B-DA551EF6953B}" srcOrd="0" destOrd="0" presId="urn:microsoft.com/office/officeart/2005/8/layout/process1"/>
    <dgm:cxn modelId="{2EED39DB-55F1-41CA-9527-879E4FF0DCA0}" type="presParOf" srcId="{90A07975-C48D-459C-A834-F448B638B680}" destId="{FD8D98ED-2443-4C69-99C5-650611A56B2C}" srcOrd="4" destOrd="0" presId="urn:microsoft.com/office/officeart/2005/8/layout/process1"/>
    <dgm:cxn modelId="{BB3135F1-5E51-4D86-BF6C-85968C1808A2}" type="presParOf" srcId="{90A07975-C48D-459C-A834-F448B638B680}" destId="{58A222C7-CEEC-4F7C-BB22-539DC636B0AE}" srcOrd="5" destOrd="0" presId="urn:microsoft.com/office/officeart/2005/8/layout/process1"/>
    <dgm:cxn modelId="{55E1E0BF-A334-4F97-AE14-2E53414BF474}" type="presParOf" srcId="{58A222C7-CEEC-4F7C-BB22-539DC636B0AE}" destId="{39BAC2AB-F8ED-423A-BE49-1DFA9ED7266F}" srcOrd="0" destOrd="0" presId="urn:microsoft.com/office/officeart/2005/8/layout/process1"/>
    <dgm:cxn modelId="{506EE3C8-E75A-4D20-AED1-0CA9074E67B5}" type="presParOf" srcId="{90A07975-C48D-459C-A834-F448B638B680}" destId="{26BC84B0-A6FC-4B37-A3E4-F5A1784ABCBE}" srcOrd="6" destOrd="0" presId="urn:microsoft.com/office/officeart/2005/8/layout/process1"/>
    <dgm:cxn modelId="{35B1D55E-307F-4285-B26A-C919BDBB4B84}" type="presParOf" srcId="{90A07975-C48D-459C-A834-F448B638B680}" destId="{97B98564-497D-4CC5-BEAB-B4EAD2949FD7}" srcOrd="7" destOrd="0" presId="urn:microsoft.com/office/officeart/2005/8/layout/process1"/>
    <dgm:cxn modelId="{1D4F08FA-1929-4C2C-B266-A17ED4DB9C7F}" type="presParOf" srcId="{97B98564-497D-4CC5-BEAB-B4EAD2949FD7}" destId="{80E515FF-C061-406D-87A7-849440D03004}" srcOrd="0" destOrd="0" presId="urn:microsoft.com/office/officeart/2005/8/layout/process1"/>
    <dgm:cxn modelId="{AF020089-A33F-42D5-98ED-6D09108CCCDE}" type="presParOf" srcId="{90A07975-C48D-459C-A834-F448B638B680}" destId="{B73CF31D-2C47-42A2-B74C-ACCA539EF086}"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09C2CF96-F292-4344-8F19-E4877FBCDA6C}" type="doc">
      <dgm:prSet loTypeId="urn:microsoft.com/office/officeart/2005/8/layout/process1" loCatId="process" qsTypeId="urn:microsoft.com/office/officeart/2005/8/quickstyle/simple4" qsCatId="simple" csTypeId="urn:microsoft.com/office/officeart/2005/8/colors/accent2_1" csCatId="accent2" phldr="1"/>
      <dgm:spPr/>
    </dgm:pt>
    <dgm:pt modelId="{DA7F39CC-0283-45DE-BF42-DC94AFEF85A2}">
      <dgm:prSet phldrT="[Text]"/>
      <dgm:spPr/>
      <dgm:t>
        <a:bodyPr/>
        <a:lstStyle/>
        <a:p>
          <a:r>
            <a:rPr lang="en-US" dirty="0"/>
            <a:t>Membrane-damaging toxins (alpha-toxin, beta-toxin, </a:t>
          </a:r>
          <a:r>
            <a:rPr lang="en-US" dirty="0" err="1"/>
            <a:t>leukocidins</a:t>
          </a:r>
          <a:r>
            <a:rPr lang="en-US" dirty="0"/>
            <a:t>) form </a:t>
          </a:r>
          <a:r>
            <a:rPr lang="en-US" dirty="0" err="1"/>
            <a:t>porse</a:t>
          </a:r>
          <a:r>
            <a:rPr lang="en-US" dirty="0"/>
            <a:t> in host membrane</a:t>
          </a:r>
        </a:p>
      </dgm:t>
    </dgm:pt>
    <dgm:pt modelId="{59DD2868-53F6-46B3-901E-177390250CDF}" type="parTrans" cxnId="{574D0313-17E9-49D9-AFB7-BF40BA0DA80F}">
      <dgm:prSet/>
      <dgm:spPr/>
      <dgm:t>
        <a:bodyPr/>
        <a:lstStyle/>
        <a:p>
          <a:endParaRPr lang="en-US"/>
        </a:p>
      </dgm:t>
    </dgm:pt>
    <dgm:pt modelId="{54B264A6-59CC-44EF-98C2-7DF826CD36FF}" type="sibTrans" cxnId="{574D0313-17E9-49D9-AFB7-BF40BA0DA80F}">
      <dgm:prSet/>
      <dgm:spPr/>
      <dgm:t>
        <a:bodyPr/>
        <a:lstStyle/>
        <a:p>
          <a:endParaRPr lang="en-US"/>
        </a:p>
      </dgm:t>
    </dgm:pt>
    <dgm:pt modelId="{20584243-8F9D-4179-B433-F729354C1DF3}">
      <dgm:prSet phldrT="[Text]"/>
      <dgm:spPr/>
      <dgm:t>
        <a:bodyPr/>
        <a:lstStyle/>
        <a:p>
          <a:r>
            <a:rPr lang="en-US" dirty="0"/>
            <a:t>Cell leakage of molecules and metabolites </a:t>
          </a:r>
        </a:p>
      </dgm:t>
    </dgm:pt>
    <dgm:pt modelId="{6DB84376-5A2F-4F5A-8533-A37544C24B3E}" type="parTrans" cxnId="{CF78ECE7-4AC2-4154-8D64-C5B99B21D609}">
      <dgm:prSet/>
      <dgm:spPr/>
      <dgm:t>
        <a:bodyPr/>
        <a:lstStyle/>
        <a:p>
          <a:endParaRPr lang="en-US"/>
        </a:p>
      </dgm:t>
    </dgm:pt>
    <dgm:pt modelId="{C6A88047-A3E1-4384-A71F-A3358140132E}" type="sibTrans" cxnId="{CF78ECE7-4AC2-4154-8D64-C5B99B21D609}">
      <dgm:prSet/>
      <dgm:spPr/>
      <dgm:t>
        <a:bodyPr/>
        <a:lstStyle/>
        <a:p>
          <a:endParaRPr lang="en-US"/>
        </a:p>
      </dgm:t>
    </dgm:pt>
    <dgm:pt modelId="{99DBB495-FD1C-4659-89A2-59C94E6586BC}">
      <dgm:prSet phldrT="[Text]"/>
      <dgm:spPr/>
      <dgm:t>
        <a:bodyPr/>
        <a:lstStyle/>
        <a:p>
          <a:r>
            <a:rPr lang="en-US" dirty="0"/>
            <a:t>Electrochemical and osmotic gradients of cell are lost </a:t>
          </a:r>
        </a:p>
      </dgm:t>
    </dgm:pt>
    <dgm:pt modelId="{0C797CC2-EC51-4C0A-A787-79D29D19B005}" type="parTrans" cxnId="{424D6788-3B47-4EEE-BCD1-B67E161E11B3}">
      <dgm:prSet/>
      <dgm:spPr/>
      <dgm:t>
        <a:bodyPr/>
        <a:lstStyle/>
        <a:p>
          <a:endParaRPr lang="en-US"/>
        </a:p>
      </dgm:t>
    </dgm:pt>
    <dgm:pt modelId="{2E1B895A-2F07-4429-95FC-8BA11A67863F}" type="sibTrans" cxnId="{424D6788-3B47-4EEE-BCD1-B67E161E11B3}">
      <dgm:prSet/>
      <dgm:spPr/>
      <dgm:t>
        <a:bodyPr/>
        <a:lstStyle/>
        <a:p>
          <a:endParaRPr lang="en-US"/>
        </a:p>
      </dgm:t>
    </dgm:pt>
    <dgm:pt modelId="{D90A3816-C43C-40D4-8F86-49EB8C57BAF5}">
      <dgm:prSet phldrT="[Text]"/>
      <dgm:spPr/>
      <dgm:t>
        <a:bodyPr/>
        <a:lstStyle/>
        <a:p>
          <a:r>
            <a:rPr lang="en-US" dirty="0"/>
            <a:t>Impaired membrane integrity </a:t>
          </a:r>
        </a:p>
      </dgm:t>
    </dgm:pt>
    <dgm:pt modelId="{F097CF24-7D9D-4E1D-816A-B507327D5FF7}" type="parTrans" cxnId="{5800EC11-68DD-4155-B1AD-5894D32E1ABF}">
      <dgm:prSet/>
      <dgm:spPr/>
      <dgm:t>
        <a:bodyPr/>
        <a:lstStyle/>
        <a:p>
          <a:endParaRPr lang="en-US"/>
        </a:p>
      </dgm:t>
    </dgm:pt>
    <dgm:pt modelId="{6C390D8C-AD4B-4039-B384-086A47FF38B1}" type="sibTrans" cxnId="{5800EC11-68DD-4155-B1AD-5894D32E1ABF}">
      <dgm:prSet/>
      <dgm:spPr/>
      <dgm:t>
        <a:bodyPr/>
        <a:lstStyle/>
        <a:p>
          <a:endParaRPr lang="en-US"/>
        </a:p>
      </dgm:t>
    </dgm:pt>
    <dgm:pt modelId="{7C2277D6-9F3D-4942-B128-4A2D060D2CF6}">
      <dgm:prSet phldrT="[Text]"/>
      <dgm:spPr/>
      <dgm:t>
        <a:bodyPr/>
        <a:lstStyle/>
        <a:p>
          <a:r>
            <a:rPr lang="en-US" dirty="0"/>
            <a:t>Cell apoptosis</a:t>
          </a:r>
        </a:p>
      </dgm:t>
    </dgm:pt>
    <dgm:pt modelId="{0C259984-A2C5-4E03-8FB6-993C87E6AC5C}" type="parTrans" cxnId="{E3D89953-52E9-436C-BCD5-23CBBC645345}">
      <dgm:prSet/>
      <dgm:spPr/>
      <dgm:t>
        <a:bodyPr/>
        <a:lstStyle/>
        <a:p>
          <a:endParaRPr lang="en-US"/>
        </a:p>
      </dgm:t>
    </dgm:pt>
    <dgm:pt modelId="{1FCD55E5-9947-42F4-BC53-56F9112061BF}" type="sibTrans" cxnId="{E3D89953-52E9-436C-BCD5-23CBBC645345}">
      <dgm:prSet/>
      <dgm:spPr/>
      <dgm:t>
        <a:bodyPr/>
        <a:lstStyle/>
        <a:p>
          <a:endParaRPr lang="en-US"/>
        </a:p>
      </dgm:t>
    </dgm:pt>
    <dgm:pt modelId="{8D81E65C-BA92-4BAF-AA58-E1BEAD1B6AA1}">
      <dgm:prSet phldrT="[Text]"/>
      <dgm:spPr/>
      <dgm:t>
        <a:bodyPr/>
        <a:lstStyle/>
        <a:p>
          <a:r>
            <a:rPr lang="en-US" dirty="0"/>
            <a:t>Host cell and tissue death</a:t>
          </a:r>
        </a:p>
      </dgm:t>
    </dgm:pt>
    <dgm:pt modelId="{ABE2FD75-50DC-436A-9BCE-7E8D714E4926}" type="parTrans" cxnId="{3AB0F45F-3354-43D3-931F-F31F35A176B0}">
      <dgm:prSet/>
      <dgm:spPr/>
      <dgm:t>
        <a:bodyPr/>
        <a:lstStyle/>
        <a:p>
          <a:endParaRPr lang="en-US"/>
        </a:p>
      </dgm:t>
    </dgm:pt>
    <dgm:pt modelId="{DFC578BB-281D-43BD-BF60-25724C6BC40A}" type="sibTrans" cxnId="{3AB0F45F-3354-43D3-931F-F31F35A176B0}">
      <dgm:prSet/>
      <dgm:spPr/>
      <dgm:t>
        <a:bodyPr/>
        <a:lstStyle/>
        <a:p>
          <a:endParaRPr lang="en-US"/>
        </a:p>
      </dgm:t>
    </dgm:pt>
    <dgm:pt modelId="{90A07975-C48D-459C-A834-F448B638B680}" type="pres">
      <dgm:prSet presAssocID="{09C2CF96-F292-4344-8F19-E4877FBCDA6C}" presName="Name0" presStyleCnt="0">
        <dgm:presLayoutVars>
          <dgm:dir/>
          <dgm:resizeHandles val="exact"/>
        </dgm:presLayoutVars>
      </dgm:prSet>
      <dgm:spPr/>
    </dgm:pt>
    <dgm:pt modelId="{B39A0036-426E-4C3E-BBA3-AF2CB2F525E5}" type="pres">
      <dgm:prSet presAssocID="{DA7F39CC-0283-45DE-BF42-DC94AFEF85A2}" presName="node" presStyleLbl="node1" presStyleIdx="0" presStyleCnt="6">
        <dgm:presLayoutVars>
          <dgm:bulletEnabled val="1"/>
        </dgm:presLayoutVars>
      </dgm:prSet>
      <dgm:spPr/>
    </dgm:pt>
    <dgm:pt modelId="{837E573F-2519-4045-B86D-453A5DF4F089}" type="pres">
      <dgm:prSet presAssocID="{54B264A6-59CC-44EF-98C2-7DF826CD36FF}" presName="sibTrans" presStyleLbl="sibTrans2D1" presStyleIdx="0" presStyleCnt="5"/>
      <dgm:spPr/>
    </dgm:pt>
    <dgm:pt modelId="{2AA2AEA2-DB15-49E7-9A4A-12F676C043CB}" type="pres">
      <dgm:prSet presAssocID="{54B264A6-59CC-44EF-98C2-7DF826CD36FF}" presName="connectorText" presStyleLbl="sibTrans2D1" presStyleIdx="0" presStyleCnt="5"/>
      <dgm:spPr/>
    </dgm:pt>
    <dgm:pt modelId="{A9151882-BEF4-4D06-991D-FF980A90C543}" type="pres">
      <dgm:prSet presAssocID="{20584243-8F9D-4179-B433-F729354C1DF3}" presName="node" presStyleLbl="node1" presStyleIdx="1" presStyleCnt="6">
        <dgm:presLayoutVars>
          <dgm:bulletEnabled val="1"/>
        </dgm:presLayoutVars>
      </dgm:prSet>
      <dgm:spPr/>
    </dgm:pt>
    <dgm:pt modelId="{FBE67DDD-7963-49FD-83C9-AC5838804063}" type="pres">
      <dgm:prSet presAssocID="{C6A88047-A3E1-4384-A71F-A3358140132E}" presName="sibTrans" presStyleLbl="sibTrans2D1" presStyleIdx="1" presStyleCnt="5"/>
      <dgm:spPr/>
    </dgm:pt>
    <dgm:pt modelId="{BC83ECD1-A2B9-4828-AE3B-DA551EF6953B}" type="pres">
      <dgm:prSet presAssocID="{C6A88047-A3E1-4384-A71F-A3358140132E}" presName="connectorText" presStyleLbl="sibTrans2D1" presStyleIdx="1" presStyleCnt="5"/>
      <dgm:spPr/>
    </dgm:pt>
    <dgm:pt modelId="{FD8D98ED-2443-4C69-99C5-650611A56B2C}" type="pres">
      <dgm:prSet presAssocID="{99DBB495-FD1C-4659-89A2-59C94E6586BC}" presName="node" presStyleLbl="node1" presStyleIdx="2" presStyleCnt="6">
        <dgm:presLayoutVars>
          <dgm:bulletEnabled val="1"/>
        </dgm:presLayoutVars>
      </dgm:prSet>
      <dgm:spPr/>
    </dgm:pt>
    <dgm:pt modelId="{58A222C7-CEEC-4F7C-BB22-539DC636B0AE}" type="pres">
      <dgm:prSet presAssocID="{2E1B895A-2F07-4429-95FC-8BA11A67863F}" presName="sibTrans" presStyleLbl="sibTrans2D1" presStyleIdx="2" presStyleCnt="5"/>
      <dgm:spPr/>
    </dgm:pt>
    <dgm:pt modelId="{39BAC2AB-F8ED-423A-BE49-1DFA9ED7266F}" type="pres">
      <dgm:prSet presAssocID="{2E1B895A-2F07-4429-95FC-8BA11A67863F}" presName="connectorText" presStyleLbl="sibTrans2D1" presStyleIdx="2" presStyleCnt="5"/>
      <dgm:spPr/>
    </dgm:pt>
    <dgm:pt modelId="{26BC84B0-A6FC-4B37-A3E4-F5A1784ABCBE}" type="pres">
      <dgm:prSet presAssocID="{D90A3816-C43C-40D4-8F86-49EB8C57BAF5}" presName="node" presStyleLbl="node1" presStyleIdx="3" presStyleCnt="6">
        <dgm:presLayoutVars>
          <dgm:bulletEnabled val="1"/>
        </dgm:presLayoutVars>
      </dgm:prSet>
      <dgm:spPr/>
    </dgm:pt>
    <dgm:pt modelId="{97B98564-497D-4CC5-BEAB-B4EAD2949FD7}" type="pres">
      <dgm:prSet presAssocID="{6C390D8C-AD4B-4039-B384-086A47FF38B1}" presName="sibTrans" presStyleLbl="sibTrans2D1" presStyleIdx="3" presStyleCnt="5"/>
      <dgm:spPr/>
    </dgm:pt>
    <dgm:pt modelId="{80E515FF-C061-406D-87A7-849440D03004}" type="pres">
      <dgm:prSet presAssocID="{6C390D8C-AD4B-4039-B384-086A47FF38B1}" presName="connectorText" presStyleLbl="sibTrans2D1" presStyleIdx="3" presStyleCnt="5"/>
      <dgm:spPr/>
    </dgm:pt>
    <dgm:pt modelId="{B73CF31D-2C47-42A2-B74C-ACCA539EF086}" type="pres">
      <dgm:prSet presAssocID="{7C2277D6-9F3D-4942-B128-4A2D060D2CF6}" presName="node" presStyleLbl="node1" presStyleIdx="4" presStyleCnt="6">
        <dgm:presLayoutVars>
          <dgm:bulletEnabled val="1"/>
        </dgm:presLayoutVars>
      </dgm:prSet>
      <dgm:spPr/>
    </dgm:pt>
    <dgm:pt modelId="{7DB64019-A00B-4CB9-8447-9A427D3AE6B5}" type="pres">
      <dgm:prSet presAssocID="{1FCD55E5-9947-42F4-BC53-56F9112061BF}" presName="sibTrans" presStyleLbl="sibTrans2D1" presStyleIdx="4" presStyleCnt="5"/>
      <dgm:spPr/>
    </dgm:pt>
    <dgm:pt modelId="{377E5FC9-146C-4E07-BA95-8713258744A9}" type="pres">
      <dgm:prSet presAssocID="{1FCD55E5-9947-42F4-BC53-56F9112061BF}" presName="connectorText" presStyleLbl="sibTrans2D1" presStyleIdx="4" presStyleCnt="5"/>
      <dgm:spPr/>
    </dgm:pt>
    <dgm:pt modelId="{97F6CBAB-2E56-41A2-AE1E-7B2FBDEA330B}" type="pres">
      <dgm:prSet presAssocID="{8D81E65C-BA92-4BAF-AA58-E1BEAD1B6AA1}" presName="node" presStyleLbl="node1" presStyleIdx="5" presStyleCnt="6">
        <dgm:presLayoutVars>
          <dgm:bulletEnabled val="1"/>
        </dgm:presLayoutVars>
      </dgm:prSet>
      <dgm:spPr/>
    </dgm:pt>
  </dgm:ptLst>
  <dgm:cxnLst>
    <dgm:cxn modelId="{EC3AC40F-75D0-4CA6-ABB6-BA73CCC251E8}" type="presOf" srcId="{99DBB495-FD1C-4659-89A2-59C94E6586BC}" destId="{FD8D98ED-2443-4C69-99C5-650611A56B2C}" srcOrd="0" destOrd="0" presId="urn:microsoft.com/office/officeart/2005/8/layout/process1"/>
    <dgm:cxn modelId="{5800EC11-68DD-4155-B1AD-5894D32E1ABF}" srcId="{09C2CF96-F292-4344-8F19-E4877FBCDA6C}" destId="{D90A3816-C43C-40D4-8F86-49EB8C57BAF5}" srcOrd="3" destOrd="0" parTransId="{F097CF24-7D9D-4E1D-816A-B507327D5FF7}" sibTransId="{6C390D8C-AD4B-4039-B384-086A47FF38B1}"/>
    <dgm:cxn modelId="{574D0313-17E9-49D9-AFB7-BF40BA0DA80F}" srcId="{09C2CF96-F292-4344-8F19-E4877FBCDA6C}" destId="{DA7F39CC-0283-45DE-BF42-DC94AFEF85A2}" srcOrd="0" destOrd="0" parTransId="{59DD2868-53F6-46B3-901E-177390250CDF}" sibTransId="{54B264A6-59CC-44EF-98C2-7DF826CD36FF}"/>
    <dgm:cxn modelId="{5CE8F11E-857C-4834-8D8D-1F68C9C5A16C}" type="presOf" srcId="{2E1B895A-2F07-4429-95FC-8BA11A67863F}" destId="{58A222C7-CEEC-4F7C-BB22-539DC636B0AE}" srcOrd="0" destOrd="0" presId="urn:microsoft.com/office/officeart/2005/8/layout/process1"/>
    <dgm:cxn modelId="{A73F9C28-DB88-47C6-A836-482B33FA4743}" type="presOf" srcId="{54B264A6-59CC-44EF-98C2-7DF826CD36FF}" destId="{2AA2AEA2-DB15-49E7-9A4A-12F676C043CB}" srcOrd="1" destOrd="0" presId="urn:microsoft.com/office/officeart/2005/8/layout/process1"/>
    <dgm:cxn modelId="{7846F128-0A17-4E90-99C0-46F6D956C08B}" type="presOf" srcId="{7C2277D6-9F3D-4942-B128-4A2D060D2CF6}" destId="{B73CF31D-2C47-42A2-B74C-ACCA539EF086}" srcOrd="0" destOrd="0" presId="urn:microsoft.com/office/officeart/2005/8/layout/process1"/>
    <dgm:cxn modelId="{8EFECA2E-536B-4FA9-8F85-45F210139324}" type="presOf" srcId="{54B264A6-59CC-44EF-98C2-7DF826CD36FF}" destId="{837E573F-2519-4045-B86D-453A5DF4F089}" srcOrd="0" destOrd="0" presId="urn:microsoft.com/office/officeart/2005/8/layout/process1"/>
    <dgm:cxn modelId="{3ED25F36-BA4E-4EE1-B7A8-DC363204E28C}" type="presOf" srcId="{20584243-8F9D-4179-B433-F729354C1DF3}" destId="{A9151882-BEF4-4D06-991D-FF980A90C543}" srcOrd="0" destOrd="0" presId="urn:microsoft.com/office/officeart/2005/8/layout/process1"/>
    <dgm:cxn modelId="{F6FD1D3C-2D52-4E74-AD14-A044CB6C1D36}" type="presOf" srcId="{DA7F39CC-0283-45DE-BF42-DC94AFEF85A2}" destId="{B39A0036-426E-4C3E-BBA3-AF2CB2F525E5}" srcOrd="0" destOrd="0" presId="urn:microsoft.com/office/officeart/2005/8/layout/process1"/>
    <dgm:cxn modelId="{3AB0F45F-3354-43D3-931F-F31F35A176B0}" srcId="{09C2CF96-F292-4344-8F19-E4877FBCDA6C}" destId="{8D81E65C-BA92-4BAF-AA58-E1BEAD1B6AA1}" srcOrd="5" destOrd="0" parTransId="{ABE2FD75-50DC-436A-9BCE-7E8D714E4926}" sibTransId="{DFC578BB-281D-43BD-BF60-25724C6BC40A}"/>
    <dgm:cxn modelId="{713FF769-5D6B-43AE-97CF-F8F7712F9F89}" type="presOf" srcId="{C6A88047-A3E1-4384-A71F-A3358140132E}" destId="{BC83ECD1-A2B9-4828-AE3B-DA551EF6953B}" srcOrd="1" destOrd="0" presId="urn:microsoft.com/office/officeart/2005/8/layout/process1"/>
    <dgm:cxn modelId="{248F396F-BB8D-495B-B3C3-528A98CEFB79}" type="presOf" srcId="{09C2CF96-F292-4344-8F19-E4877FBCDA6C}" destId="{90A07975-C48D-459C-A834-F448B638B680}" srcOrd="0" destOrd="0" presId="urn:microsoft.com/office/officeart/2005/8/layout/process1"/>
    <dgm:cxn modelId="{22627A52-94E7-432A-A2E6-1DAB9286C52C}" type="presOf" srcId="{1FCD55E5-9947-42F4-BC53-56F9112061BF}" destId="{377E5FC9-146C-4E07-BA95-8713258744A9}" srcOrd="1" destOrd="0" presId="urn:microsoft.com/office/officeart/2005/8/layout/process1"/>
    <dgm:cxn modelId="{E3D89953-52E9-436C-BCD5-23CBBC645345}" srcId="{09C2CF96-F292-4344-8F19-E4877FBCDA6C}" destId="{7C2277D6-9F3D-4942-B128-4A2D060D2CF6}" srcOrd="4" destOrd="0" parTransId="{0C259984-A2C5-4E03-8FB6-993C87E6AC5C}" sibTransId="{1FCD55E5-9947-42F4-BC53-56F9112061BF}"/>
    <dgm:cxn modelId="{424D6788-3B47-4EEE-BCD1-B67E161E11B3}" srcId="{09C2CF96-F292-4344-8F19-E4877FBCDA6C}" destId="{99DBB495-FD1C-4659-89A2-59C94E6586BC}" srcOrd="2" destOrd="0" parTransId="{0C797CC2-EC51-4C0A-A787-79D29D19B005}" sibTransId="{2E1B895A-2F07-4429-95FC-8BA11A67863F}"/>
    <dgm:cxn modelId="{1CEE7495-3045-4FEE-9224-23B583ED39EA}" type="presOf" srcId="{6C390D8C-AD4B-4039-B384-086A47FF38B1}" destId="{97B98564-497D-4CC5-BEAB-B4EAD2949FD7}" srcOrd="0" destOrd="0" presId="urn:microsoft.com/office/officeart/2005/8/layout/process1"/>
    <dgm:cxn modelId="{DF35759E-9938-4ED3-BEEA-1F961B2E1EF4}" type="presOf" srcId="{6C390D8C-AD4B-4039-B384-086A47FF38B1}" destId="{80E515FF-C061-406D-87A7-849440D03004}" srcOrd="1" destOrd="0" presId="urn:microsoft.com/office/officeart/2005/8/layout/process1"/>
    <dgm:cxn modelId="{C14A9DBF-1722-4B37-99A9-22869F3361F3}" type="presOf" srcId="{C6A88047-A3E1-4384-A71F-A3358140132E}" destId="{FBE67DDD-7963-49FD-83C9-AC5838804063}" srcOrd="0" destOrd="0" presId="urn:microsoft.com/office/officeart/2005/8/layout/process1"/>
    <dgm:cxn modelId="{5FE4C9C0-8A6B-4AE4-803E-B0A7D2361364}" type="presOf" srcId="{1FCD55E5-9947-42F4-BC53-56F9112061BF}" destId="{7DB64019-A00B-4CB9-8447-9A427D3AE6B5}" srcOrd="0" destOrd="0" presId="urn:microsoft.com/office/officeart/2005/8/layout/process1"/>
    <dgm:cxn modelId="{B3BF06C2-78ED-4B73-9365-20DEDAC04BDB}" type="presOf" srcId="{2E1B895A-2F07-4429-95FC-8BA11A67863F}" destId="{39BAC2AB-F8ED-423A-BE49-1DFA9ED7266F}" srcOrd="1" destOrd="0" presId="urn:microsoft.com/office/officeart/2005/8/layout/process1"/>
    <dgm:cxn modelId="{CF78ECE7-4AC2-4154-8D64-C5B99B21D609}" srcId="{09C2CF96-F292-4344-8F19-E4877FBCDA6C}" destId="{20584243-8F9D-4179-B433-F729354C1DF3}" srcOrd="1" destOrd="0" parTransId="{6DB84376-5A2F-4F5A-8533-A37544C24B3E}" sibTransId="{C6A88047-A3E1-4384-A71F-A3358140132E}"/>
    <dgm:cxn modelId="{883D4FED-BEC0-44C2-A601-DEB002FBB249}" type="presOf" srcId="{8D81E65C-BA92-4BAF-AA58-E1BEAD1B6AA1}" destId="{97F6CBAB-2E56-41A2-AE1E-7B2FBDEA330B}" srcOrd="0" destOrd="0" presId="urn:microsoft.com/office/officeart/2005/8/layout/process1"/>
    <dgm:cxn modelId="{7B589DFF-A4E7-48FA-A414-AD5280871C8C}" type="presOf" srcId="{D90A3816-C43C-40D4-8F86-49EB8C57BAF5}" destId="{26BC84B0-A6FC-4B37-A3E4-F5A1784ABCBE}" srcOrd="0" destOrd="0" presId="urn:microsoft.com/office/officeart/2005/8/layout/process1"/>
    <dgm:cxn modelId="{6DCDA306-0E43-43FC-B260-898CF766E1F9}" type="presParOf" srcId="{90A07975-C48D-459C-A834-F448B638B680}" destId="{B39A0036-426E-4C3E-BBA3-AF2CB2F525E5}" srcOrd="0" destOrd="0" presId="urn:microsoft.com/office/officeart/2005/8/layout/process1"/>
    <dgm:cxn modelId="{29917BD9-EE13-4B1B-9445-46737044BED5}" type="presParOf" srcId="{90A07975-C48D-459C-A834-F448B638B680}" destId="{837E573F-2519-4045-B86D-453A5DF4F089}" srcOrd="1" destOrd="0" presId="urn:microsoft.com/office/officeart/2005/8/layout/process1"/>
    <dgm:cxn modelId="{786BDA42-5F6D-4F7A-BC00-B641CC3F7832}" type="presParOf" srcId="{837E573F-2519-4045-B86D-453A5DF4F089}" destId="{2AA2AEA2-DB15-49E7-9A4A-12F676C043CB}" srcOrd="0" destOrd="0" presId="urn:microsoft.com/office/officeart/2005/8/layout/process1"/>
    <dgm:cxn modelId="{7AF7EFFE-4540-4507-92E1-7818870DC0A8}" type="presParOf" srcId="{90A07975-C48D-459C-A834-F448B638B680}" destId="{A9151882-BEF4-4D06-991D-FF980A90C543}" srcOrd="2" destOrd="0" presId="urn:microsoft.com/office/officeart/2005/8/layout/process1"/>
    <dgm:cxn modelId="{33140973-F607-4F95-AE21-5271F7404CBA}" type="presParOf" srcId="{90A07975-C48D-459C-A834-F448B638B680}" destId="{FBE67DDD-7963-49FD-83C9-AC5838804063}" srcOrd="3" destOrd="0" presId="urn:microsoft.com/office/officeart/2005/8/layout/process1"/>
    <dgm:cxn modelId="{6E229AC7-07A6-483F-93AD-9DA903D44543}" type="presParOf" srcId="{FBE67DDD-7963-49FD-83C9-AC5838804063}" destId="{BC83ECD1-A2B9-4828-AE3B-DA551EF6953B}" srcOrd="0" destOrd="0" presId="urn:microsoft.com/office/officeart/2005/8/layout/process1"/>
    <dgm:cxn modelId="{2EED39DB-55F1-41CA-9527-879E4FF0DCA0}" type="presParOf" srcId="{90A07975-C48D-459C-A834-F448B638B680}" destId="{FD8D98ED-2443-4C69-99C5-650611A56B2C}" srcOrd="4" destOrd="0" presId="urn:microsoft.com/office/officeart/2005/8/layout/process1"/>
    <dgm:cxn modelId="{BB3135F1-5E51-4D86-BF6C-85968C1808A2}" type="presParOf" srcId="{90A07975-C48D-459C-A834-F448B638B680}" destId="{58A222C7-CEEC-4F7C-BB22-539DC636B0AE}" srcOrd="5" destOrd="0" presId="urn:microsoft.com/office/officeart/2005/8/layout/process1"/>
    <dgm:cxn modelId="{55E1E0BF-A334-4F97-AE14-2E53414BF474}" type="presParOf" srcId="{58A222C7-CEEC-4F7C-BB22-539DC636B0AE}" destId="{39BAC2AB-F8ED-423A-BE49-1DFA9ED7266F}" srcOrd="0" destOrd="0" presId="urn:microsoft.com/office/officeart/2005/8/layout/process1"/>
    <dgm:cxn modelId="{506EE3C8-E75A-4D20-AED1-0CA9074E67B5}" type="presParOf" srcId="{90A07975-C48D-459C-A834-F448B638B680}" destId="{26BC84B0-A6FC-4B37-A3E4-F5A1784ABCBE}" srcOrd="6" destOrd="0" presId="urn:microsoft.com/office/officeart/2005/8/layout/process1"/>
    <dgm:cxn modelId="{35B1D55E-307F-4285-B26A-C919BDBB4B84}" type="presParOf" srcId="{90A07975-C48D-459C-A834-F448B638B680}" destId="{97B98564-497D-4CC5-BEAB-B4EAD2949FD7}" srcOrd="7" destOrd="0" presId="urn:microsoft.com/office/officeart/2005/8/layout/process1"/>
    <dgm:cxn modelId="{1D4F08FA-1929-4C2C-B266-A17ED4DB9C7F}" type="presParOf" srcId="{97B98564-497D-4CC5-BEAB-B4EAD2949FD7}" destId="{80E515FF-C061-406D-87A7-849440D03004}" srcOrd="0" destOrd="0" presId="urn:microsoft.com/office/officeart/2005/8/layout/process1"/>
    <dgm:cxn modelId="{AF020089-A33F-42D5-98ED-6D09108CCCDE}" type="presParOf" srcId="{90A07975-C48D-459C-A834-F448B638B680}" destId="{B73CF31D-2C47-42A2-B74C-ACCA539EF086}" srcOrd="8" destOrd="0" presId="urn:microsoft.com/office/officeart/2005/8/layout/process1"/>
    <dgm:cxn modelId="{25D1041A-D6D7-46A1-B4A1-424F4BABC285}" type="presParOf" srcId="{90A07975-C48D-459C-A834-F448B638B680}" destId="{7DB64019-A00B-4CB9-8447-9A427D3AE6B5}" srcOrd="9" destOrd="0" presId="urn:microsoft.com/office/officeart/2005/8/layout/process1"/>
    <dgm:cxn modelId="{575CC4DF-6A96-4F2D-8092-96D152AF6DFE}" type="presParOf" srcId="{7DB64019-A00B-4CB9-8447-9A427D3AE6B5}" destId="{377E5FC9-146C-4E07-BA95-8713258744A9}" srcOrd="0" destOrd="0" presId="urn:microsoft.com/office/officeart/2005/8/layout/process1"/>
    <dgm:cxn modelId="{63F7B473-6C5E-4C60-89C5-203712B4886F}" type="presParOf" srcId="{90A07975-C48D-459C-A834-F448B638B680}" destId="{97F6CBAB-2E56-41A2-AE1E-7B2FBDEA330B}" srcOrd="10"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09C2CF96-F292-4344-8F19-E4877FBCDA6C}" type="doc">
      <dgm:prSet loTypeId="urn:microsoft.com/office/officeart/2005/8/layout/process1" loCatId="process" qsTypeId="urn:microsoft.com/office/officeart/2005/8/quickstyle/simple4" qsCatId="simple" csTypeId="urn:microsoft.com/office/officeart/2005/8/colors/accent2_1" csCatId="accent2" phldr="1"/>
      <dgm:spPr/>
    </dgm:pt>
    <dgm:pt modelId="{DA7F39CC-0283-45DE-BF42-DC94AFEF85A2}">
      <dgm:prSet phldrT="[Text]"/>
      <dgm:spPr/>
      <dgm:t>
        <a:bodyPr/>
        <a:lstStyle/>
        <a:p>
          <a:r>
            <a:rPr lang="en-US" dirty="0"/>
            <a:t>Bacterial protease, lipase, </a:t>
          </a:r>
          <a:r>
            <a:rPr lang="en-US" dirty="0" err="1"/>
            <a:t>DNAse</a:t>
          </a:r>
          <a:r>
            <a:rPr lang="en-US" dirty="0"/>
            <a:t>, fatty acid modifying enzymes activation</a:t>
          </a:r>
        </a:p>
      </dgm:t>
    </dgm:pt>
    <dgm:pt modelId="{59DD2868-53F6-46B3-901E-177390250CDF}" type="parTrans" cxnId="{574D0313-17E9-49D9-AFB7-BF40BA0DA80F}">
      <dgm:prSet/>
      <dgm:spPr/>
      <dgm:t>
        <a:bodyPr/>
        <a:lstStyle/>
        <a:p>
          <a:endParaRPr lang="en-US"/>
        </a:p>
      </dgm:t>
    </dgm:pt>
    <dgm:pt modelId="{54B264A6-59CC-44EF-98C2-7DF826CD36FF}" type="sibTrans" cxnId="{574D0313-17E9-49D9-AFB7-BF40BA0DA80F}">
      <dgm:prSet/>
      <dgm:spPr/>
      <dgm:t>
        <a:bodyPr/>
        <a:lstStyle/>
        <a:p>
          <a:endParaRPr lang="en-US"/>
        </a:p>
      </dgm:t>
    </dgm:pt>
    <dgm:pt modelId="{20584243-8F9D-4179-B433-F729354C1DF3}">
      <dgm:prSet phldrT="[Text]"/>
      <dgm:spPr/>
      <dgm:t>
        <a:bodyPr/>
        <a:lstStyle/>
        <a:p>
          <a:r>
            <a:rPr lang="en-US" dirty="0"/>
            <a:t>Disrupt host signaling pathways</a:t>
          </a:r>
        </a:p>
      </dgm:t>
    </dgm:pt>
    <dgm:pt modelId="{6DB84376-5A2F-4F5A-8533-A37544C24B3E}" type="parTrans" cxnId="{CF78ECE7-4AC2-4154-8D64-C5B99B21D609}">
      <dgm:prSet/>
      <dgm:spPr/>
      <dgm:t>
        <a:bodyPr/>
        <a:lstStyle/>
        <a:p>
          <a:endParaRPr lang="en-US"/>
        </a:p>
      </dgm:t>
    </dgm:pt>
    <dgm:pt modelId="{C6A88047-A3E1-4384-A71F-A3358140132E}" type="sibTrans" cxnId="{CF78ECE7-4AC2-4154-8D64-C5B99B21D609}">
      <dgm:prSet/>
      <dgm:spPr/>
      <dgm:t>
        <a:bodyPr/>
        <a:lstStyle/>
        <a:p>
          <a:endParaRPr lang="en-US"/>
        </a:p>
      </dgm:t>
    </dgm:pt>
    <dgm:pt modelId="{99DBB495-FD1C-4659-89A2-59C94E6586BC}">
      <dgm:prSet phldrT="[Text]"/>
      <dgm:spPr/>
      <dgm:t>
        <a:bodyPr/>
        <a:lstStyle/>
        <a:p>
          <a:r>
            <a:rPr lang="en-US" dirty="0"/>
            <a:t>Induce damage to host molecules </a:t>
          </a:r>
        </a:p>
      </dgm:t>
    </dgm:pt>
    <dgm:pt modelId="{0C797CC2-EC51-4C0A-A787-79D29D19B005}" type="parTrans" cxnId="{424D6788-3B47-4EEE-BCD1-B67E161E11B3}">
      <dgm:prSet/>
      <dgm:spPr/>
      <dgm:t>
        <a:bodyPr/>
        <a:lstStyle/>
        <a:p>
          <a:endParaRPr lang="en-US"/>
        </a:p>
      </dgm:t>
    </dgm:pt>
    <dgm:pt modelId="{2E1B895A-2F07-4429-95FC-8BA11A67863F}" type="sibTrans" cxnId="{424D6788-3B47-4EEE-BCD1-B67E161E11B3}">
      <dgm:prSet/>
      <dgm:spPr/>
      <dgm:t>
        <a:bodyPr/>
        <a:lstStyle/>
        <a:p>
          <a:endParaRPr lang="en-US"/>
        </a:p>
      </dgm:t>
    </dgm:pt>
    <dgm:pt modelId="{90A07975-C48D-459C-A834-F448B638B680}" type="pres">
      <dgm:prSet presAssocID="{09C2CF96-F292-4344-8F19-E4877FBCDA6C}" presName="Name0" presStyleCnt="0">
        <dgm:presLayoutVars>
          <dgm:dir/>
          <dgm:resizeHandles val="exact"/>
        </dgm:presLayoutVars>
      </dgm:prSet>
      <dgm:spPr/>
    </dgm:pt>
    <dgm:pt modelId="{B39A0036-426E-4C3E-BBA3-AF2CB2F525E5}" type="pres">
      <dgm:prSet presAssocID="{DA7F39CC-0283-45DE-BF42-DC94AFEF85A2}" presName="node" presStyleLbl="node1" presStyleIdx="0" presStyleCnt="3">
        <dgm:presLayoutVars>
          <dgm:bulletEnabled val="1"/>
        </dgm:presLayoutVars>
      </dgm:prSet>
      <dgm:spPr/>
    </dgm:pt>
    <dgm:pt modelId="{837E573F-2519-4045-B86D-453A5DF4F089}" type="pres">
      <dgm:prSet presAssocID="{54B264A6-59CC-44EF-98C2-7DF826CD36FF}" presName="sibTrans" presStyleLbl="sibTrans2D1" presStyleIdx="0" presStyleCnt="2"/>
      <dgm:spPr/>
    </dgm:pt>
    <dgm:pt modelId="{2AA2AEA2-DB15-49E7-9A4A-12F676C043CB}" type="pres">
      <dgm:prSet presAssocID="{54B264A6-59CC-44EF-98C2-7DF826CD36FF}" presName="connectorText" presStyleLbl="sibTrans2D1" presStyleIdx="0" presStyleCnt="2"/>
      <dgm:spPr/>
    </dgm:pt>
    <dgm:pt modelId="{A9151882-BEF4-4D06-991D-FF980A90C543}" type="pres">
      <dgm:prSet presAssocID="{20584243-8F9D-4179-B433-F729354C1DF3}" presName="node" presStyleLbl="node1" presStyleIdx="1" presStyleCnt="3">
        <dgm:presLayoutVars>
          <dgm:bulletEnabled val="1"/>
        </dgm:presLayoutVars>
      </dgm:prSet>
      <dgm:spPr/>
    </dgm:pt>
    <dgm:pt modelId="{FBE67DDD-7963-49FD-83C9-AC5838804063}" type="pres">
      <dgm:prSet presAssocID="{C6A88047-A3E1-4384-A71F-A3358140132E}" presName="sibTrans" presStyleLbl="sibTrans2D1" presStyleIdx="1" presStyleCnt="2"/>
      <dgm:spPr/>
    </dgm:pt>
    <dgm:pt modelId="{BC83ECD1-A2B9-4828-AE3B-DA551EF6953B}" type="pres">
      <dgm:prSet presAssocID="{C6A88047-A3E1-4384-A71F-A3358140132E}" presName="connectorText" presStyleLbl="sibTrans2D1" presStyleIdx="1" presStyleCnt="2"/>
      <dgm:spPr/>
    </dgm:pt>
    <dgm:pt modelId="{FD8D98ED-2443-4C69-99C5-650611A56B2C}" type="pres">
      <dgm:prSet presAssocID="{99DBB495-FD1C-4659-89A2-59C94E6586BC}" presName="node" presStyleLbl="node1" presStyleIdx="2" presStyleCnt="3">
        <dgm:presLayoutVars>
          <dgm:bulletEnabled val="1"/>
        </dgm:presLayoutVars>
      </dgm:prSet>
      <dgm:spPr/>
    </dgm:pt>
  </dgm:ptLst>
  <dgm:cxnLst>
    <dgm:cxn modelId="{EC3AC40F-75D0-4CA6-ABB6-BA73CCC251E8}" type="presOf" srcId="{99DBB495-FD1C-4659-89A2-59C94E6586BC}" destId="{FD8D98ED-2443-4C69-99C5-650611A56B2C}" srcOrd="0" destOrd="0" presId="urn:microsoft.com/office/officeart/2005/8/layout/process1"/>
    <dgm:cxn modelId="{574D0313-17E9-49D9-AFB7-BF40BA0DA80F}" srcId="{09C2CF96-F292-4344-8F19-E4877FBCDA6C}" destId="{DA7F39CC-0283-45DE-BF42-DC94AFEF85A2}" srcOrd="0" destOrd="0" parTransId="{59DD2868-53F6-46B3-901E-177390250CDF}" sibTransId="{54B264A6-59CC-44EF-98C2-7DF826CD36FF}"/>
    <dgm:cxn modelId="{A73F9C28-DB88-47C6-A836-482B33FA4743}" type="presOf" srcId="{54B264A6-59CC-44EF-98C2-7DF826CD36FF}" destId="{2AA2AEA2-DB15-49E7-9A4A-12F676C043CB}" srcOrd="1" destOrd="0" presId="urn:microsoft.com/office/officeart/2005/8/layout/process1"/>
    <dgm:cxn modelId="{8EFECA2E-536B-4FA9-8F85-45F210139324}" type="presOf" srcId="{54B264A6-59CC-44EF-98C2-7DF826CD36FF}" destId="{837E573F-2519-4045-B86D-453A5DF4F089}" srcOrd="0" destOrd="0" presId="urn:microsoft.com/office/officeart/2005/8/layout/process1"/>
    <dgm:cxn modelId="{3ED25F36-BA4E-4EE1-B7A8-DC363204E28C}" type="presOf" srcId="{20584243-8F9D-4179-B433-F729354C1DF3}" destId="{A9151882-BEF4-4D06-991D-FF980A90C543}" srcOrd="0" destOrd="0" presId="urn:microsoft.com/office/officeart/2005/8/layout/process1"/>
    <dgm:cxn modelId="{F6FD1D3C-2D52-4E74-AD14-A044CB6C1D36}" type="presOf" srcId="{DA7F39CC-0283-45DE-BF42-DC94AFEF85A2}" destId="{B39A0036-426E-4C3E-BBA3-AF2CB2F525E5}" srcOrd="0" destOrd="0" presId="urn:microsoft.com/office/officeart/2005/8/layout/process1"/>
    <dgm:cxn modelId="{713FF769-5D6B-43AE-97CF-F8F7712F9F89}" type="presOf" srcId="{C6A88047-A3E1-4384-A71F-A3358140132E}" destId="{BC83ECD1-A2B9-4828-AE3B-DA551EF6953B}" srcOrd="1" destOrd="0" presId="urn:microsoft.com/office/officeart/2005/8/layout/process1"/>
    <dgm:cxn modelId="{248F396F-BB8D-495B-B3C3-528A98CEFB79}" type="presOf" srcId="{09C2CF96-F292-4344-8F19-E4877FBCDA6C}" destId="{90A07975-C48D-459C-A834-F448B638B680}" srcOrd="0" destOrd="0" presId="urn:microsoft.com/office/officeart/2005/8/layout/process1"/>
    <dgm:cxn modelId="{424D6788-3B47-4EEE-BCD1-B67E161E11B3}" srcId="{09C2CF96-F292-4344-8F19-E4877FBCDA6C}" destId="{99DBB495-FD1C-4659-89A2-59C94E6586BC}" srcOrd="2" destOrd="0" parTransId="{0C797CC2-EC51-4C0A-A787-79D29D19B005}" sibTransId="{2E1B895A-2F07-4429-95FC-8BA11A67863F}"/>
    <dgm:cxn modelId="{C14A9DBF-1722-4B37-99A9-22869F3361F3}" type="presOf" srcId="{C6A88047-A3E1-4384-A71F-A3358140132E}" destId="{FBE67DDD-7963-49FD-83C9-AC5838804063}" srcOrd="0" destOrd="0" presId="urn:microsoft.com/office/officeart/2005/8/layout/process1"/>
    <dgm:cxn modelId="{CF78ECE7-4AC2-4154-8D64-C5B99B21D609}" srcId="{09C2CF96-F292-4344-8F19-E4877FBCDA6C}" destId="{20584243-8F9D-4179-B433-F729354C1DF3}" srcOrd="1" destOrd="0" parTransId="{6DB84376-5A2F-4F5A-8533-A37544C24B3E}" sibTransId="{C6A88047-A3E1-4384-A71F-A3358140132E}"/>
    <dgm:cxn modelId="{6DCDA306-0E43-43FC-B260-898CF766E1F9}" type="presParOf" srcId="{90A07975-C48D-459C-A834-F448B638B680}" destId="{B39A0036-426E-4C3E-BBA3-AF2CB2F525E5}" srcOrd="0" destOrd="0" presId="urn:microsoft.com/office/officeart/2005/8/layout/process1"/>
    <dgm:cxn modelId="{29917BD9-EE13-4B1B-9445-46737044BED5}" type="presParOf" srcId="{90A07975-C48D-459C-A834-F448B638B680}" destId="{837E573F-2519-4045-B86D-453A5DF4F089}" srcOrd="1" destOrd="0" presId="urn:microsoft.com/office/officeart/2005/8/layout/process1"/>
    <dgm:cxn modelId="{786BDA42-5F6D-4F7A-BC00-B641CC3F7832}" type="presParOf" srcId="{837E573F-2519-4045-B86D-453A5DF4F089}" destId="{2AA2AEA2-DB15-49E7-9A4A-12F676C043CB}" srcOrd="0" destOrd="0" presId="urn:microsoft.com/office/officeart/2005/8/layout/process1"/>
    <dgm:cxn modelId="{7AF7EFFE-4540-4507-92E1-7818870DC0A8}" type="presParOf" srcId="{90A07975-C48D-459C-A834-F448B638B680}" destId="{A9151882-BEF4-4D06-991D-FF980A90C543}" srcOrd="2" destOrd="0" presId="urn:microsoft.com/office/officeart/2005/8/layout/process1"/>
    <dgm:cxn modelId="{33140973-F607-4F95-AE21-5271F7404CBA}" type="presParOf" srcId="{90A07975-C48D-459C-A834-F448B638B680}" destId="{FBE67DDD-7963-49FD-83C9-AC5838804063}" srcOrd="3" destOrd="0" presId="urn:microsoft.com/office/officeart/2005/8/layout/process1"/>
    <dgm:cxn modelId="{6E229AC7-07A6-483F-93AD-9DA903D44543}" type="presParOf" srcId="{FBE67DDD-7963-49FD-83C9-AC5838804063}" destId="{BC83ECD1-A2B9-4828-AE3B-DA551EF6953B}" srcOrd="0" destOrd="0" presId="urn:microsoft.com/office/officeart/2005/8/layout/process1"/>
    <dgm:cxn modelId="{2EED39DB-55F1-41CA-9527-879E4FF0DCA0}" type="presParOf" srcId="{90A07975-C48D-459C-A834-F448B638B680}" destId="{FD8D98ED-2443-4C69-99C5-650611A56B2C}"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09C2CF96-F292-4344-8F19-E4877FBCDA6C}" type="doc">
      <dgm:prSet loTypeId="urn:microsoft.com/office/officeart/2005/8/layout/process1" loCatId="process" qsTypeId="urn:microsoft.com/office/officeart/2005/8/quickstyle/simple4" qsCatId="simple" csTypeId="urn:microsoft.com/office/officeart/2005/8/colors/accent2_1" csCatId="accent2" phldr="1"/>
      <dgm:spPr/>
    </dgm:pt>
    <dgm:pt modelId="{DA7F39CC-0283-45DE-BF42-DC94AFEF85A2}">
      <dgm:prSet phldrT="[Text]"/>
      <dgm:spPr/>
      <dgm:t>
        <a:bodyPr/>
        <a:lstStyle/>
        <a:p>
          <a:r>
            <a:rPr lang="en-US" dirty="0"/>
            <a:t>Enterotoxins and toxic shock syndrome toxin (TSST-1)</a:t>
          </a:r>
        </a:p>
      </dgm:t>
    </dgm:pt>
    <dgm:pt modelId="{59DD2868-53F6-46B3-901E-177390250CDF}" type="parTrans" cxnId="{574D0313-17E9-49D9-AFB7-BF40BA0DA80F}">
      <dgm:prSet/>
      <dgm:spPr/>
      <dgm:t>
        <a:bodyPr/>
        <a:lstStyle/>
        <a:p>
          <a:endParaRPr lang="en-US"/>
        </a:p>
      </dgm:t>
    </dgm:pt>
    <dgm:pt modelId="{54B264A6-59CC-44EF-98C2-7DF826CD36FF}" type="sibTrans" cxnId="{574D0313-17E9-49D9-AFB7-BF40BA0DA80F}">
      <dgm:prSet/>
      <dgm:spPr/>
      <dgm:t>
        <a:bodyPr/>
        <a:lstStyle/>
        <a:p>
          <a:endParaRPr lang="en-US"/>
        </a:p>
      </dgm:t>
    </dgm:pt>
    <dgm:pt modelId="{20584243-8F9D-4179-B433-F729354C1DF3}">
      <dgm:prSet phldrT="[Text]"/>
      <dgm:spPr/>
      <dgm:t>
        <a:bodyPr/>
        <a:lstStyle/>
        <a:p>
          <a:r>
            <a:rPr lang="en-US" dirty="0"/>
            <a:t>T cell activation without antigen recognition</a:t>
          </a:r>
        </a:p>
      </dgm:t>
    </dgm:pt>
    <dgm:pt modelId="{6DB84376-5A2F-4F5A-8533-A37544C24B3E}" type="parTrans" cxnId="{CF78ECE7-4AC2-4154-8D64-C5B99B21D609}">
      <dgm:prSet/>
      <dgm:spPr/>
      <dgm:t>
        <a:bodyPr/>
        <a:lstStyle/>
        <a:p>
          <a:endParaRPr lang="en-US"/>
        </a:p>
      </dgm:t>
    </dgm:pt>
    <dgm:pt modelId="{C6A88047-A3E1-4384-A71F-A3358140132E}" type="sibTrans" cxnId="{CF78ECE7-4AC2-4154-8D64-C5B99B21D609}">
      <dgm:prSet/>
      <dgm:spPr/>
      <dgm:t>
        <a:bodyPr/>
        <a:lstStyle/>
        <a:p>
          <a:endParaRPr lang="en-US"/>
        </a:p>
      </dgm:t>
    </dgm:pt>
    <dgm:pt modelId="{99DBB495-FD1C-4659-89A2-59C94E6586BC}">
      <dgm:prSet phldrT="[Text]"/>
      <dgm:spPr/>
      <dgm:t>
        <a:bodyPr/>
        <a:lstStyle/>
        <a:p>
          <a:r>
            <a:rPr lang="en-US" dirty="0"/>
            <a:t>Cytokine release</a:t>
          </a:r>
        </a:p>
        <a:p>
          <a:r>
            <a:rPr lang="en-US" dirty="0"/>
            <a:t>IL-1, IL-2, TNF-alpha release</a:t>
          </a:r>
        </a:p>
      </dgm:t>
    </dgm:pt>
    <dgm:pt modelId="{0C797CC2-EC51-4C0A-A787-79D29D19B005}" type="parTrans" cxnId="{424D6788-3B47-4EEE-BCD1-B67E161E11B3}">
      <dgm:prSet/>
      <dgm:spPr/>
      <dgm:t>
        <a:bodyPr/>
        <a:lstStyle/>
        <a:p>
          <a:endParaRPr lang="en-US"/>
        </a:p>
      </dgm:t>
    </dgm:pt>
    <dgm:pt modelId="{2E1B895A-2F07-4429-95FC-8BA11A67863F}" type="sibTrans" cxnId="{424D6788-3B47-4EEE-BCD1-B67E161E11B3}">
      <dgm:prSet/>
      <dgm:spPr/>
      <dgm:t>
        <a:bodyPr/>
        <a:lstStyle/>
        <a:p>
          <a:endParaRPr lang="en-US"/>
        </a:p>
      </dgm:t>
    </dgm:pt>
    <dgm:pt modelId="{52A5242E-907C-4583-A00E-BBD4CF35AE60}">
      <dgm:prSet phldrT="[Text]"/>
      <dgm:spPr/>
      <dgm:t>
        <a:bodyPr/>
        <a:lstStyle/>
        <a:p>
          <a:r>
            <a:rPr lang="en-US" dirty="0"/>
            <a:t>Host fatality </a:t>
          </a:r>
        </a:p>
      </dgm:t>
    </dgm:pt>
    <dgm:pt modelId="{B2C518E5-B4A8-41CC-85D0-322766FDC7B8}" type="parTrans" cxnId="{E516289D-7CDF-4FBF-B428-BF9184DB2FE0}">
      <dgm:prSet/>
      <dgm:spPr/>
      <dgm:t>
        <a:bodyPr/>
        <a:lstStyle/>
        <a:p>
          <a:endParaRPr lang="en-US"/>
        </a:p>
      </dgm:t>
    </dgm:pt>
    <dgm:pt modelId="{46F523E4-5B64-4E94-A2A8-697C27F9ED20}" type="sibTrans" cxnId="{E516289D-7CDF-4FBF-B428-BF9184DB2FE0}">
      <dgm:prSet/>
      <dgm:spPr/>
      <dgm:t>
        <a:bodyPr/>
        <a:lstStyle/>
        <a:p>
          <a:endParaRPr lang="en-US"/>
        </a:p>
      </dgm:t>
    </dgm:pt>
    <dgm:pt modelId="{90A07975-C48D-459C-A834-F448B638B680}" type="pres">
      <dgm:prSet presAssocID="{09C2CF96-F292-4344-8F19-E4877FBCDA6C}" presName="Name0" presStyleCnt="0">
        <dgm:presLayoutVars>
          <dgm:dir/>
          <dgm:resizeHandles val="exact"/>
        </dgm:presLayoutVars>
      </dgm:prSet>
      <dgm:spPr/>
    </dgm:pt>
    <dgm:pt modelId="{B39A0036-426E-4C3E-BBA3-AF2CB2F525E5}" type="pres">
      <dgm:prSet presAssocID="{DA7F39CC-0283-45DE-BF42-DC94AFEF85A2}" presName="node" presStyleLbl="node1" presStyleIdx="0" presStyleCnt="4">
        <dgm:presLayoutVars>
          <dgm:bulletEnabled val="1"/>
        </dgm:presLayoutVars>
      </dgm:prSet>
      <dgm:spPr/>
    </dgm:pt>
    <dgm:pt modelId="{837E573F-2519-4045-B86D-453A5DF4F089}" type="pres">
      <dgm:prSet presAssocID="{54B264A6-59CC-44EF-98C2-7DF826CD36FF}" presName="sibTrans" presStyleLbl="sibTrans2D1" presStyleIdx="0" presStyleCnt="3"/>
      <dgm:spPr/>
    </dgm:pt>
    <dgm:pt modelId="{2AA2AEA2-DB15-49E7-9A4A-12F676C043CB}" type="pres">
      <dgm:prSet presAssocID="{54B264A6-59CC-44EF-98C2-7DF826CD36FF}" presName="connectorText" presStyleLbl="sibTrans2D1" presStyleIdx="0" presStyleCnt="3"/>
      <dgm:spPr/>
    </dgm:pt>
    <dgm:pt modelId="{A9151882-BEF4-4D06-991D-FF980A90C543}" type="pres">
      <dgm:prSet presAssocID="{20584243-8F9D-4179-B433-F729354C1DF3}" presName="node" presStyleLbl="node1" presStyleIdx="1" presStyleCnt="4">
        <dgm:presLayoutVars>
          <dgm:bulletEnabled val="1"/>
        </dgm:presLayoutVars>
      </dgm:prSet>
      <dgm:spPr/>
    </dgm:pt>
    <dgm:pt modelId="{FBE67DDD-7963-49FD-83C9-AC5838804063}" type="pres">
      <dgm:prSet presAssocID="{C6A88047-A3E1-4384-A71F-A3358140132E}" presName="sibTrans" presStyleLbl="sibTrans2D1" presStyleIdx="1" presStyleCnt="3"/>
      <dgm:spPr/>
    </dgm:pt>
    <dgm:pt modelId="{BC83ECD1-A2B9-4828-AE3B-DA551EF6953B}" type="pres">
      <dgm:prSet presAssocID="{C6A88047-A3E1-4384-A71F-A3358140132E}" presName="connectorText" presStyleLbl="sibTrans2D1" presStyleIdx="1" presStyleCnt="3"/>
      <dgm:spPr/>
    </dgm:pt>
    <dgm:pt modelId="{FD8D98ED-2443-4C69-99C5-650611A56B2C}" type="pres">
      <dgm:prSet presAssocID="{99DBB495-FD1C-4659-89A2-59C94E6586BC}" presName="node" presStyleLbl="node1" presStyleIdx="2" presStyleCnt="4">
        <dgm:presLayoutVars>
          <dgm:bulletEnabled val="1"/>
        </dgm:presLayoutVars>
      </dgm:prSet>
      <dgm:spPr/>
    </dgm:pt>
    <dgm:pt modelId="{A7F3B198-0CB2-42D1-9B36-5B023A8F6F68}" type="pres">
      <dgm:prSet presAssocID="{2E1B895A-2F07-4429-95FC-8BA11A67863F}" presName="sibTrans" presStyleLbl="sibTrans2D1" presStyleIdx="2" presStyleCnt="3"/>
      <dgm:spPr/>
    </dgm:pt>
    <dgm:pt modelId="{63E7CCA8-539E-4048-ABA2-11E0862FE51F}" type="pres">
      <dgm:prSet presAssocID="{2E1B895A-2F07-4429-95FC-8BA11A67863F}" presName="connectorText" presStyleLbl="sibTrans2D1" presStyleIdx="2" presStyleCnt="3"/>
      <dgm:spPr/>
    </dgm:pt>
    <dgm:pt modelId="{6303879F-2D72-4002-BEE7-8656B61273C3}" type="pres">
      <dgm:prSet presAssocID="{52A5242E-907C-4583-A00E-BBD4CF35AE60}" presName="node" presStyleLbl="node1" presStyleIdx="3" presStyleCnt="4">
        <dgm:presLayoutVars>
          <dgm:bulletEnabled val="1"/>
        </dgm:presLayoutVars>
      </dgm:prSet>
      <dgm:spPr/>
    </dgm:pt>
  </dgm:ptLst>
  <dgm:cxnLst>
    <dgm:cxn modelId="{EC3AC40F-75D0-4CA6-ABB6-BA73CCC251E8}" type="presOf" srcId="{99DBB495-FD1C-4659-89A2-59C94E6586BC}" destId="{FD8D98ED-2443-4C69-99C5-650611A56B2C}" srcOrd="0" destOrd="0" presId="urn:microsoft.com/office/officeart/2005/8/layout/process1"/>
    <dgm:cxn modelId="{574D0313-17E9-49D9-AFB7-BF40BA0DA80F}" srcId="{09C2CF96-F292-4344-8F19-E4877FBCDA6C}" destId="{DA7F39CC-0283-45DE-BF42-DC94AFEF85A2}" srcOrd="0" destOrd="0" parTransId="{59DD2868-53F6-46B3-901E-177390250CDF}" sibTransId="{54B264A6-59CC-44EF-98C2-7DF826CD36FF}"/>
    <dgm:cxn modelId="{A73F9C28-DB88-47C6-A836-482B33FA4743}" type="presOf" srcId="{54B264A6-59CC-44EF-98C2-7DF826CD36FF}" destId="{2AA2AEA2-DB15-49E7-9A4A-12F676C043CB}" srcOrd="1" destOrd="0" presId="urn:microsoft.com/office/officeart/2005/8/layout/process1"/>
    <dgm:cxn modelId="{8EFECA2E-536B-4FA9-8F85-45F210139324}" type="presOf" srcId="{54B264A6-59CC-44EF-98C2-7DF826CD36FF}" destId="{837E573F-2519-4045-B86D-453A5DF4F089}" srcOrd="0" destOrd="0" presId="urn:microsoft.com/office/officeart/2005/8/layout/process1"/>
    <dgm:cxn modelId="{3ED25F36-BA4E-4EE1-B7A8-DC363204E28C}" type="presOf" srcId="{20584243-8F9D-4179-B433-F729354C1DF3}" destId="{A9151882-BEF4-4D06-991D-FF980A90C543}" srcOrd="0" destOrd="0" presId="urn:microsoft.com/office/officeart/2005/8/layout/process1"/>
    <dgm:cxn modelId="{F6FD1D3C-2D52-4E74-AD14-A044CB6C1D36}" type="presOf" srcId="{DA7F39CC-0283-45DE-BF42-DC94AFEF85A2}" destId="{B39A0036-426E-4C3E-BBA3-AF2CB2F525E5}" srcOrd="0" destOrd="0" presId="urn:microsoft.com/office/officeart/2005/8/layout/process1"/>
    <dgm:cxn modelId="{2D8FAB3C-AF12-4597-8114-08D476BF9B7A}" type="presOf" srcId="{52A5242E-907C-4583-A00E-BBD4CF35AE60}" destId="{6303879F-2D72-4002-BEE7-8656B61273C3}" srcOrd="0" destOrd="0" presId="urn:microsoft.com/office/officeart/2005/8/layout/process1"/>
    <dgm:cxn modelId="{64A6E066-AF94-479D-AB26-5E84EF8C8626}" type="presOf" srcId="{2E1B895A-2F07-4429-95FC-8BA11A67863F}" destId="{A7F3B198-0CB2-42D1-9B36-5B023A8F6F68}" srcOrd="0" destOrd="0" presId="urn:microsoft.com/office/officeart/2005/8/layout/process1"/>
    <dgm:cxn modelId="{713FF769-5D6B-43AE-97CF-F8F7712F9F89}" type="presOf" srcId="{C6A88047-A3E1-4384-A71F-A3358140132E}" destId="{BC83ECD1-A2B9-4828-AE3B-DA551EF6953B}" srcOrd="1" destOrd="0" presId="urn:microsoft.com/office/officeart/2005/8/layout/process1"/>
    <dgm:cxn modelId="{248F396F-BB8D-495B-B3C3-528A98CEFB79}" type="presOf" srcId="{09C2CF96-F292-4344-8F19-E4877FBCDA6C}" destId="{90A07975-C48D-459C-A834-F448B638B680}" srcOrd="0" destOrd="0" presId="urn:microsoft.com/office/officeart/2005/8/layout/process1"/>
    <dgm:cxn modelId="{424D6788-3B47-4EEE-BCD1-B67E161E11B3}" srcId="{09C2CF96-F292-4344-8F19-E4877FBCDA6C}" destId="{99DBB495-FD1C-4659-89A2-59C94E6586BC}" srcOrd="2" destOrd="0" parTransId="{0C797CC2-EC51-4C0A-A787-79D29D19B005}" sibTransId="{2E1B895A-2F07-4429-95FC-8BA11A67863F}"/>
    <dgm:cxn modelId="{E516289D-7CDF-4FBF-B428-BF9184DB2FE0}" srcId="{09C2CF96-F292-4344-8F19-E4877FBCDA6C}" destId="{52A5242E-907C-4583-A00E-BBD4CF35AE60}" srcOrd="3" destOrd="0" parTransId="{B2C518E5-B4A8-41CC-85D0-322766FDC7B8}" sibTransId="{46F523E4-5B64-4E94-A2A8-697C27F9ED20}"/>
    <dgm:cxn modelId="{6E08E69E-82E5-4F79-8C18-B9374B886E9E}" type="presOf" srcId="{2E1B895A-2F07-4429-95FC-8BA11A67863F}" destId="{63E7CCA8-539E-4048-ABA2-11E0862FE51F}" srcOrd="1" destOrd="0" presId="urn:microsoft.com/office/officeart/2005/8/layout/process1"/>
    <dgm:cxn modelId="{C14A9DBF-1722-4B37-99A9-22869F3361F3}" type="presOf" srcId="{C6A88047-A3E1-4384-A71F-A3358140132E}" destId="{FBE67DDD-7963-49FD-83C9-AC5838804063}" srcOrd="0" destOrd="0" presId="urn:microsoft.com/office/officeart/2005/8/layout/process1"/>
    <dgm:cxn modelId="{CF78ECE7-4AC2-4154-8D64-C5B99B21D609}" srcId="{09C2CF96-F292-4344-8F19-E4877FBCDA6C}" destId="{20584243-8F9D-4179-B433-F729354C1DF3}" srcOrd="1" destOrd="0" parTransId="{6DB84376-5A2F-4F5A-8533-A37544C24B3E}" sibTransId="{C6A88047-A3E1-4384-A71F-A3358140132E}"/>
    <dgm:cxn modelId="{6DCDA306-0E43-43FC-B260-898CF766E1F9}" type="presParOf" srcId="{90A07975-C48D-459C-A834-F448B638B680}" destId="{B39A0036-426E-4C3E-BBA3-AF2CB2F525E5}" srcOrd="0" destOrd="0" presId="urn:microsoft.com/office/officeart/2005/8/layout/process1"/>
    <dgm:cxn modelId="{29917BD9-EE13-4B1B-9445-46737044BED5}" type="presParOf" srcId="{90A07975-C48D-459C-A834-F448B638B680}" destId="{837E573F-2519-4045-B86D-453A5DF4F089}" srcOrd="1" destOrd="0" presId="urn:microsoft.com/office/officeart/2005/8/layout/process1"/>
    <dgm:cxn modelId="{786BDA42-5F6D-4F7A-BC00-B641CC3F7832}" type="presParOf" srcId="{837E573F-2519-4045-B86D-453A5DF4F089}" destId="{2AA2AEA2-DB15-49E7-9A4A-12F676C043CB}" srcOrd="0" destOrd="0" presId="urn:microsoft.com/office/officeart/2005/8/layout/process1"/>
    <dgm:cxn modelId="{7AF7EFFE-4540-4507-92E1-7818870DC0A8}" type="presParOf" srcId="{90A07975-C48D-459C-A834-F448B638B680}" destId="{A9151882-BEF4-4D06-991D-FF980A90C543}" srcOrd="2" destOrd="0" presId="urn:microsoft.com/office/officeart/2005/8/layout/process1"/>
    <dgm:cxn modelId="{33140973-F607-4F95-AE21-5271F7404CBA}" type="presParOf" srcId="{90A07975-C48D-459C-A834-F448B638B680}" destId="{FBE67DDD-7963-49FD-83C9-AC5838804063}" srcOrd="3" destOrd="0" presId="urn:microsoft.com/office/officeart/2005/8/layout/process1"/>
    <dgm:cxn modelId="{6E229AC7-07A6-483F-93AD-9DA903D44543}" type="presParOf" srcId="{FBE67DDD-7963-49FD-83C9-AC5838804063}" destId="{BC83ECD1-A2B9-4828-AE3B-DA551EF6953B}" srcOrd="0" destOrd="0" presId="urn:microsoft.com/office/officeart/2005/8/layout/process1"/>
    <dgm:cxn modelId="{2EED39DB-55F1-41CA-9527-879E4FF0DCA0}" type="presParOf" srcId="{90A07975-C48D-459C-A834-F448B638B680}" destId="{FD8D98ED-2443-4C69-99C5-650611A56B2C}" srcOrd="4" destOrd="0" presId="urn:microsoft.com/office/officeart/2005/8/layout/process1"/>
    <dgm:cxn modelId="{1DD646D2-F754-4620-9424-D55CDCC93D7E}" type="presParOf" srcId="{90A07975-C48D-459C-A834-F448B638B680}" destId="{A7F3B198-0CB2-42D1-9B36-5B023A8F6F68}" srcOrd="5" destOrd="0" presId="urn:microsoft.com/office/officeart/2005/8/layout/process1"/>
    <dgm:cxn modelId="{4984530B-0FA5-4577-AAEA-7CD1D4CE9B6A}" type="presParOf" srcId="{A7F3B198-0CB2-42D1-9B36-5B023A8F6F68}" destId="{63E7CCA8-539E-4048-ABA2-11E0862FE51F}" srcOrd="0" destOrd="0" presId="urn:microsoft.com/office/officeart/2005/8/layout/process1"/>
    <dgm:cxn modelId="{56D0AC57-DAB3-4147-AECA-DB8CB39D8D90}" type="presParOf" srcId="{90A07975-C48D-459C-A834-F448B638B680}" destId="{6303879F-2D72-4002-BEE7-8656B61273C3}" srcOrd="6"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A0EF558-639B-4C33-AF2B-37FE5035FFF8}"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4A3F098-769F-4A11-8AFF-6A300A86BD89}">
      <dgm:prSet phldrT="[Text]"/>
      <dgm:spPr/>
      <dgm:t>
        <a:bodyPr/>
        <a:lstStyle/>
        <a:p>
          <a:r>
            <a:rPr lang="en-US" dirty="0" err="1"/>
            <a:t>Staphylokinase</a:t>
          </a:r>
          <a:r>
            <a:rPr lang="en-US" dirty="0"/>
            <a:t> &amp; Membrane Lipid Modification Proteins</a:t>
          </a:r>
        </a:p>
      </dgm:t>
    </dgm:pt>
    <dgm:pt modelId="{13B347E3-2186-407B-8DF3-87A560D6D4FE}" type="parTrans" cxnId="{C3B8EFD1-E573-4584-9CD9-D60403BF8968}">
      <dgm:prSet/>
      <dgm:spPr/>
      <dgm:t>
        <a:bodyPr/>
        <a:lstStyle/>
        <a:p>
          <a:endParaRPr lang="en-US"/>
        </a:p>
      </dgm:t>
    </dgm:pt>
    <dgm:pt modelId="{B3034AD3-67DF-4847-AB45-60D481AB46C1}" type="sibTrans" cxnId="{C3B8EFD1-E573-4584-9CD9-D60403BF8968}">
      <dgm:prSet/>
      <dgm:spPr/>
      <dgm:t>
        <a:bodyPr/>
        <a:lstStyle/>
        <a:p>
          <a:endParaRPr lang="en-US"/>
        </a:p>
      </dgm:t>
    </dgm:pt>
    <dgm:pt modelId="{BD2A5A61-5858-432D-9893-6304671E2E8B}">
      <dgm:prSet phldrT="[Text]"/>
      <dgm:spPr/>
      <dgm:t>
        <a:bodyPr/>
        <a:lstStyle/>
        <a:p>
          <a:r>
            <a:rPr lang="en-US" dirty="0"/>
            <a:t>Allow </a:t>
          </a:r>
          <a:r>
            <a:rPr lang="en-US" i="1" dirty="0"/>
            <a:t>S. aureus </a:t>
          </a:r>
          <a:r>
            <a:rPr lang="en-US" dirty="0"/>
            <a:t>to evade nasal antimicrobial peptides such as defensins and cathelicidins </a:t>
          </a:r>
        </a:p>
      </dgm:t>
    </dgm:pt>
    <dgm:pt modelId="{99164D1F-34BC-456F-8AC2-61C3BE490C52}" type="parTrans" cxnId="{4FD5F3D5-A9EC-48BC-923E-6CE10CE864ED}">
      <dgm:prSet/>
      <dgm:spPr/>
      <dgm:t>
        <a:bodyPr/>
        <a:lstStyle/>
        <a:p>
          <a:endParaRPr lang="en-US"/>
        </a:p>
      </dgm:t>
    </dgm:pt>
    <dgm:pt modelId="{42ED8B5F-28C8-4D95-88A6-B15A2D0D4309}" type="sibTrans" cxnId="{4FD5F3D5-A9EC-48BC-923E-6CE10CE864ED}">
      <dgm:prSet/>
      <dgm:spPr/>
      <dgm:t>
        <a:bodyPr/>
        <a:lstStyle/>
        <a:p>
          <a:endParaRPr lang="en-US"/>
        </a:p>
      </dgm:t>
    </dgm:pt>
    <dgm:pt modelId="{CC08DC34-5D12-4160-B08E-4BB344621A91}">
      <dgm:prSet phldrT="[Text]"/>
      <dgm:spPr/>
      <dgm:t>
        <a:bodyPr/>
        <a:lstStyle/>
        <a:p>
          <a:r>
            <a:rPr lang="en-US" dirty="0"/>
            <a:t>Peptidoglycan-specific O-acetyltransferase</a:t>
          </a:r>
        </a:p>
      </dgm:t>
    </dgm:pt>
    <dgm:pt modelId="{DD4E8AAF-EEA0-40F3-887E-EDBCFE5133C4}" type="parTrans" cxnId="{4C3EE5A3-5E26-4044-BCFB-680A2BC1646C}">
      <dgm:prSet/>
      <dgm:spPr/>
      <dgm:t>
        <a:bodyPr/>
        <a:lstStyle/>
        <a:p>
          <a:endParaRPr lang="en-US"/>
        </a:p>
      </dgm:t>
    </dgm:pt>
    <dgm:pt modelId="{E91E0AC6-D23B-4CEC-8004-0FAC578723E6}" type="sibTrans" cxnId="{4C3EE5A3-5E26-4044-BCFB-680A2BC1646C}">
      <dgm:prSet/>
      <dgm:spPr/>
      <dgm:t>
        <a:bodyPr/>
        <a:lstStyle/>
        <a:p>
          <a:endParaRPr lang="en-US"/>
        </a:p>
      </dgm:t>
    </dgm:pt>
    <dgm:pt modelId="{8FF16830-86F7-4D66-88E7-4681D40F804C}">
      <dgm:prSet phldrT="[Text]"/>
      <dgm:spPr/>
      <dgm:t>
        <a:bodyPr/>
        <a:lstStyle/>
        <a:p>
          <a:r>
            <a:rPr lang="en-US" dirty="0"/>
            <a:t>Allows </a:t>
          </a:r>
          <a:r>
            <a:rPr lang="en-US" i="1" dirty="0"/>
            <a:t>S. aureus </a:t>
          </a:r>
          <a:r>
            <a:rPr lang="en-US" dirty="0"/>
            <a:t>to be lysozyme resistant</a:t>
          </a:r>
        </a:p>
      </dgm:t>
    </dgm:pt>
    <dgm:pt modelId="{D407AA87-34BD-4CF4-B01E-2EED3F94279F}" type="parTrans" cxnId="{96D95633-B63B-49A7-A9A6-E64A09CFBB2B}">
      <dgm:prSet/>
      <dgm:spPr/>
      <dgm:t>
        <a:bodyPr/>
        <a:lstStyle/>
        <a:p>
          <a:endParaRPr lang="en-US"/>
        </a:p>
      </dgm:t>
    </dgm:pt>
    <dgm:pt modelId="{55013FE7-2135-4D63-BD99-4443C92FA877}" type="sibTrans" cxnId="{96D95633-B63B-49A7-A9A6-E64A09CFBB2B}">
      <dgm:prSet/>
      <dgm:spPr/>
      <dgm:t>
        <a:bodyPr/>
        <a:lstStyle/>
        <a:p>
          <a:endParaRPr lang="en-US"/>
        </a:p>
      </dgm:t>
    </dgm:pt>
    <dgm:pt modelId="{ABD3E320-0FD7-46EE-8375-6368E3E44B41}">
      <dgm:prSet phldrT="[Text]"/>
      <dgm:spPr/>
      <dgm:t>
        <a:bodyPr/>
        <a:lstStyle/>
        <a:p>
          <a:r>
            <a:rPr lang="en-US" dirty="0"/>
            <a:t>Protein A</a:t>
          </a:r>
        </a:p>
      </dgm:t>
    </dgm:pt>
    <dgm:pt modelId="{C76DB0A9-F495-4FBC-BD41-0327EB0DF914}" type="parTrans" cxnId="{FCA8BA02-81F7-4B63-84C6-5F213A7DE5C7}">
      <dgm:prSet/>
      <dgm:spPr/>
      <dgm:t>
        <a:bodyPr/>
        <a:lstStyle/>
        <a:p>
          <a:endParaRPr lang="en-US"/>
        </a:p>
      </dgm:t>
    </dgm:pt>
    <dgm:pt modelId="{CEE35AB1-6190-4DDF-8ADC-C9E99841C299}" type="sibTrans" cxnId="{FCA8BA02-81F7-4B63-84C6-5F213A7DE5C7}">
      <dgm:prSet/>
      <dgm:spPr/>
      <dgm:t>
        <a:bodyPr/>
        <a:lstStyle/>
        <a:p>
          <a:endParaRPr lang="en-US"/>
        </a:p>
      </dgm:t>
    </dgm:pt>
    <dgm:pt modelId="{3E9DBA5A-6BF7-4645-8E5D-FBC8B96BB334}">
      <dgm:prSet phldrT="[Text]"/>
      <dgm:spPr/>
      <dgm:t>
        <a:bodyPr/>
        <a:lstStyle/>
        <a:p>
          <a:r>
            <a:rPr lang="en-US" dirty="0"/>
            <a:t>Inactivates antibodies by binding the Fc region </a:t>
          </a:r>
        </a:p>
      </dgm:t>
    </dgm:pt>
    <dgm:pt modelId="{BAD9B4CB-2AD7-4E1E-9F8C-B873F5AD9C9A}" type="parTrans" cxnId="{F89E7BB0-74C5-4876-8337-C07388AE185C}">
      <dgm:prSet/>
      <dgm:spPr/>
      <dgm:t>
        <a:bodyPr/>
        <a:lstStyle/>
        <a:p>
          <a:endParaRPr lang="en-US"/>
        </a:p>
      </dgm:t>
    </dgm:pt>
    <dgm:pt modelId="{2AB94A43-7AD5-4730-89F3-FC5078D7D873}" type="sibTrans" cxnId="{F89E7BB0-74C5-4876-8337-C07388AE185C}">
      <dgm:prSet/>
      <dgm:spPr/>
      <dgm:t>
        <a:bodyPr/>
        <a:lstStyle/>
        <a:p>
          <a:endParaRPr lang="en-US"/>
        </a:p>
      </dgm:t>
    </dgm:pt>
    <dgm:pt modelId="{AB95FE38-7B62-4427-9A7F-799373725D82}">
      <dgm:prSet phldrT="[Text]"/>
      <dgm:spPr/>
      <dgm:t>
        <a:bodyPr/>
        <a:lstStyle/>
        <a:p>
          <a:r>
            <a:rPr lang="en-US"/>
            <a:t>Biofilm</a:t>
          </a:r>
          <a:endParaRPr lang="en-US" dirty="0"/>
        </a:p>
      </dgm:t>
    </dgm:pt>
    <dgm:pt modelId="{8055BB57-81E5-44C5-BD98-B182ABCA1C62}" type="parTrans" cxnId="{D0197DD4-46EA-4AE4-8AD2-0880E1C5CBE4}">
      <dgm:prSet/>
      <dgm:spPr/>
      <dgm:t>
        <a:bodyPr/>
        <a:lstStyle/>
        <a:p>
          <a:endParaRPr lang="en-US"/>
        </a:p>
      </dgm:t>
    </dgm:pt>
    <dgm:pt modelId="{1EEF52B4-4429-4D08-8124-21ECD68866DE}" type="sibTrans" cxnId="{D0197DD4-46EA-4AE4-8AD2-0880E1C5CBE4}">
      <dgm:prSet/>
      <dgm:spPr/>
      <dgm:t>
        <a:bodyPr/>
        <a:lstStyle/>
        <a:p>
          <a:endParaRPr lang="en-US"/>
        </a:p>
      </dgm:t>
    </dgm:pt>
    <dgm:pt modelId="{5478EAAB-25D3-4DE7-A7B1-9FD67377EA7C}">
      <dgm:prSet phldrT="[Text]"/>
      <dgm:spPr/>
      <dgm:t>
        <a:bodyPr/>
        <a:lstStyle/>
        <a:p>
          <a:r>
            <a:rPr lang="en-US" dirty="0"/>
            <a:t>Protective reservoir for </a:t>
          </a:r>
          <a:r>
            <a:rPr lang="en-US" i="1" dirty="0"/>
            <a:t>S. aureus </a:t>
          </a:r>
          <a:endParaRPr lang="en-US" dirty="0"/>
        </a:p>
      </dgm:t>
    </dgm:pt>
    <dgm:pt modelId="{53480769-9FDC-4332-BD7D-D1DFC832D143}" type="parTrans" cxnId="{0AF3A2B4-8F50-4823-8977-72A5E79C085B}">
      <dgm:prSet/>
      <dgm:spPr/>
      <dgm:t>
        <a:bodyPr/>
        <a:lstStyle/>
        <a:p>
          <a:endParaRPr lang="en-US"/>
        </a:p>
      </dgm:t>
    </dgm:pt>
    <dgm:pt modelId="{982E4D4C-98BE-49BB-BC01-A5FAA0D161CB}" type="sibTrans" cxnId="{0AF3A2B4-8F50-4823-8977-72A5E79C085B}">
      <dgm:prSet/>
      <dgm:spPr/>
      <dgm:t>
        <a:bodyPr/>
        <a:lstStyle/>
        <a:p>
          <a:endParaRPr lang="en-US"/>
        </a:p>
      </dgm:t>
    </dgm:pt>
    <dgm:pt modelId="{CECDCA52-CA69-42EE-969A-69754503CAFF}">
      <dgm:prSet phldrT="[Text]"/>
      <dgm:spPr/>
      <dgm:t>
        <a:bodyPr/>
        <a:lstStyle/>
        <a:p>
          <a:r>
            <a:rPr lang="en-US" dirty="0"/>
            <a:t>Forms in response to release of bacterial signaling molecules via quorum sensing process</a:t>
          </a:r>
        </a:p>
      </dgm:t>
    </dgm:pt>
    <dgm:pt modelId="{730D2332-1D14-4DD7-B5DA-4D02200A922F}" type="parTrans" cxnId="{49369FE0-6FFA-49AD-823D-5462DFD57B36}">
      <dgm:prSet/>
      <dgm:spPr/>
      <dgm:t>
        <a:bodyPr/>
        <a:lstStyle/>
        <a:p>
          <a:endParaRPr lang="en-US"/>
        </a:p>
      </dgm:t>
    </dgm:pt>
    <dgm:pt modelId="{7B513580-37A5-4ED1-8830-D6BF90EED049}" type="sibTrans" cxnId="{49369FE0-6FFA-49AD-823D-5462DFD57B36}">
      <dgm:prSet/>
      <dgm:spPr/>
      <dgm:t>
        <a:bodyPr/>
        <a:lstStyle/>
        <a:p>
          <a:endParaRPr lang="en-US"/>
        </a:p>
      </dgm:t>
    </dgm:pt>
    <dgm:pt modelId="{AF2A79EC-9FD8-4679-8546-4C6A4C39BAB0}" type="pres">
      <dgm:prSet presAssocID="{8A0EF558-639B-4C33-AF2B-37FE5035FFF8}" presName="Name0" presStyleCnt="0">
        <dgm:presLayoutVars>
          <dgm:dir/>
          <dgm:animLvl val="lvl"/>
          <dgm:resizeHandles val="exact"/>
        </dgm:presLayoutVars>
      </dgm:prSet>
      <dgm:spPr/>
    </dgm:pt>
    <dgm:pt modelId="{DEEA583C-2CC1-4593-A0FE-80F84F0D14ED}" type="pres">
      <dgm:prSet presAssocID="{C4A3F098-769F-4A11-8AFF-6A300A86BD89}" presName="composite" presStyleCnt="0"/>
      <dgm:spPr/>
    </dgm:pt>
    <dgm:pt modelId="{271117E4-18E4-4720-BA3B-6D7C99BDC63D}" type="pres">
      <dgm:prSet presAssocID="{C4A3F098-769F-4A11-8AFF-6A300A86BD89}" presName="parTx" presStyleLbl="alignNode1" presStyleIdx="0" presStyleCnt="4">
        <dgm:presLayoutVars>
          <dgm:chMax val="0"/>
          <dgm:chPref val="0"/>
          <dgm:bulletEnabled val="1"/>
        </dgm:presLayoutVars>
      </dgm:prSet>
      <dgm:spPr/>
    </dgm:pt>
    <dgm:pt modelId="{18BD4F36-B279-4353-A5D2-D5EE19B5CAFF}" type="pres">
      <dgm:prSet presAssocID="{C4A3F098-769F-4A11-8AFF-6A300A86BD89}" presName="desTx" presStyleLbl="alignAccFollowNode1" presStyleIdx="0" presStyleCnt="4">
        <dgm:presLayoutVars>
          <dgm:bulletEnabled val="1"/>
        </dgm:presLayoutVars>
      </dgm:prSet>
      <dgm:spPr/>
    </dgm:pt>
    <dgm:pt modelId="{F8B467C6-502D-46DA-9290-5FEFFE9404BA}" type="pres">
      <dgm:prSet presAssocID="{B3034AD3-67DF-4847-AB45-60D481AB46C1}" presName="space" presStyleCnt="0"/>
      <dgm:spPr/>
    </dgm:pt>
    <dgm:pt modelId="{3A5EF021-C312-4FD5-A35E-C49BB478FFCB}" type="pres">
      <dgm:prSet presAssocID="{CC08DC34-5D12-4160-B08E-4BB344621A91}" presName="composite" presStyleCnt="0"/>
      <dgm:spPr/>
    </dgm:pt>
    <dgm:pt modelId="{390C17C5-2764-46B3-8834-933C954F32D4}" type="pres">
      <dgm:prSet presAssocID="{CC08DC34-5D12-4160-B08E-4BB344621A91}" presName="parTx" presStyleLbl="alignNode1" presStyleIdx="1" presStyleCnt="4">
        <dgm:presLayoutVars>
          <dgm:chMax val="0"/>
          <dgm:chPref val="0"/>
          <dgm:bulletEnabled val="1"/>
        </dgm:presLayoutVars>
      </dgm:prSet>
      <dgm:spPr/>
    </dgm:pt>
    <dgm:pt modelId="{BFD0AC30-8BB4-4DF4-BF55-9446A80364C1}" type="pres">
      <dgm:prSet presAssocID="{CC08DC34-5D12-4160-B08E-4BB344621A91}" presName="desTx" presStyleLbl="alignAccFollowNode1" presStyleIdx="1" presStyleCnt="4">
        <dgm:presLayoutVars>
          <dgm:bulletEnabled val="1"/>
        </dgm:presLayoutVars>
      </dgm:prSet>
      <dgm:spPr/>
    </dgm:pt>
    <dgm:pt modelId="{8CE233A7-8C0B-46FD-8B4D-AA665A88AE1B}" type="pres">
      <dgm:prSet presAssocID="{E91E0AC6-D23B-4CEC-8004-0FAC578723E6}" presName="space" presStyleCnt="0"/>
      <dgm:spPr/>
    </dgm:pt>
    <dgm:pt modelId="{3CFCC879-C3C3-40CA-AE4E-EB5B5242BE1E}" type="pres">
      <dgm:prSet presAssocID="{ABD3E320-0FD7-46EE-8375-6368E3E44B41}" presName="composite" presStyleCnt="0"/>
      <dgm:spPr/>
    </dgm:pt>
    <dgm:pt modelId="{7EACA935-51CF-421D-AAF0-CE158AA1DB3E}" type="pres">
      <dgm:prSet presAssocID="{ABD3E320-0FD7-46EE-8375-6368E3E44B41}" presName="parTx" presStyleLbl="alignNode1" presStyleIdx="2" presStyleCnt="4">
        <dgm:presLayoutVars>
          <dgm:chMax val="0"/>
          <dgm:chPref val="0"/>
          <dgm:bulletEnabled val="1"/>
        </dgm:presLayoutVars>
      </dgm:prSet>
      <dgm:spPr/>
    </dgm:pt>
    <dgm:pt modelId="{029208E4-FA72-432F-8111-C2DEC9E17BFE}" type="pres">
      <dgm:prSet presAssocID="{ABD3E320-0FD7-46EE-8375-6368E3E44B41}" presName="desTx" presStyleLbl="alignAccFollowNode1" presStyleIdx="2" presStyleCnt="4">
        <dgm:presLayoutVars>
          <dgm:bulletEnabled val="1"/>
        </dgm:presLayoutVars>
      </dgm:prSet>
      <dgm:spPr/>
    </dgm:pt>
    <dgm:pt modelId="{B3A1F9FA-C0AE-4DDE-9A61-421305908D9D}" type="pres">
      <dgm:prSet presAssocID="{CEE35AB1-6190-4DDF-8ADC-C9E99841C299}" presName="space" presStyleCnt="0"/>
      <dgm:spPr/>
    </dgm:pt>
    <dgm:pt modelId="{0A077111-DE7C-47D8-8C64-17F7B4FDC64B}" type="pres">
      <dgm:prSet presAssocID="{AB95FE38-7B62-4427-9A7F-799373725D82}" presName="composite" presStyleCnt="0"/>
      <dgm:spPr/>
    </dgm:pt>
    <dgm:pt modelId="{D5C00599-C8EE-4816-B3C8-2A6FD0FB1359}" type="pres">
      <dgm:prSet presAssocID="{AB95FE38-7B62-4427-9A7F-799373725D82}" presName="parTx" presStyleLbl="alignNode1" presStyleIdx="3" presStyleCnt="4">
        <dgm:presLayoutVars>
          <dgm:chMax val="0"/>
          <dgm:chPref val="0"/>
          <dgm:bulletEnabled val="1"/>
        </dgm:presLayoutVars>
      </dgm:prSet>
      <dgm:spPr/>
    </dgm:pt>
    <dgm:pt modelId="{956FDF47-2829-4451-90D4-FB1F6E84BF0B}" type="pres">
      <dgm:prSet presAssocID="{AB95FE38-7B62-4427-9A7F-799373725D82}" presName="desTx" presStyleLbl="alignAccFollowNode1" presStyleIdx="3" presStyleCnt="4">
        <dgm:presLayoutVars>
          <dgm:bulletEnabled val="1"/>
        </dgm:presLayoutVars>
      </dgm:prSet>
      <dgm:spPr/>
    </dgm:pt>
  </dgm:ptLst>
  <dgm:cxnLst>
    <dgm:cxn modelId="{FCA8BA02-81F7-4B63-84C6-5F213A7DE5C7}" srcId="{8A0EF558-639B-4C33-AF2B-37FE5035FFF8}" destId="{ABD3E320-0FD7-46EE-8375-6368E3E44B41}" srcOrd="2" destOrd="0" parTransId="{C76DB0A9-F495-4FBC-BD41-0327EB0DF914}" sibTransId="{CEE35AB1-6190-4DDF-8ADC-C9E99841C299}"/>
    <dgm:cxn modelId="{24E0DB08-9E55-44BF-BEF4-FA3188B61CED}" type="presOf" srcId="{AB95FE38-7B62-4427-9A7F-799373725D82}" destId="{D5C00599-C8EE-4816-B3C8-2A6FD0FB1359}" srcOrd="0" destOrd="0" presId="urn:microsoft.com/office/officeart/2005/8/layout/hList1"/>
    <dgm:cxn modelId="{9032EB16-42EC-4764-846D-6BC72B62B399}" type="presOf" srcId="{BD2A5A61-5858-432D-9893-6304671E2E8B}" destId="{18BD4F36-B279-4353-A5D2-D5EE19B5CAFF}" srcOrd="0" destOrd="0" presId="urn:microsoft.com/office/officeart/2005/8/layout/hList1"/>
    <dgm:cxn modelId="{11979B28-C403-46ED-BA57-DDED551C8AC9}" type="presOf" srcId="{5478EAAB-25D3-4DE7-A7B1-9FD67377EA7C}" destId="{956FDF47-2829-4451-90D4-FB1F6E84BF0B}" srcOrd="0" destOrd="0" presId="urn:microsoft.com/office/officeart/2005/8/layout/hList1"/>
    <dgm:cxn modelId="{C2781029-5729-43D1-A00D-5357B9C472FE}" type="presOf" srcId="{CC08DC34-5D12-4160-B08E-4BB344621A91}" destId="{390C17C5-2764-46B3-8834-933C954F32D4}" srcOrd="0" destOrd="0" presId="urn:microsoft.com/office/officeart/2005/8/layout/hList1"/>
    <dgm:cxn modelId="{E03E2F32-617A-470B-B056-A2026A49F054}" type="presOf" srcId="{CECDCA52-CA69-42EE-969A-69754503CAFF}" destId="{956FDF47-2829-4451-90D4-FB1F6E84BF0B}" srcOrd="0" destOrd="1" presId="urn:microsoft.com/office/officeart/2005/8/layout/hList1"/>
    <dgm:cxn modelId="{96D95633-B63B-49A7-A9A6-E64A09CFBB2B}" srcId="{CC08DC34-5D12-4160-B08E-4BB344621A91}" destId="{8FF16830-86F7-4D66-88E7-4681D40F804C}" srcOrd="0" destOrd="0" parTransId="{D407AA87-34BD-4CF4-B01E-2EED3F94279F}" sibTransId="{55013FE7-2135-4D63-BD99-4443C92FA877}"/>
    <dgm:cxn modelId="{DB82C236-902D-4694-9A8C-B11918D2B157}" type="presOf" srcId="{8A0EF558-639B-4C33-AF2B-37FE5035FFF8}" destId="{AF2A79EC-9FD8-4679-8546-4C6A4C39BAB0}" srcOrd="0" destOrd="0" presId="urn:microsoft.com/office/officeart/2005/8/layout/hList1"/>
    <dgm:cxn modelId="{4C3EE5A3-5E26-4044-BCFB-680A2BC1646C}" srcId="{8A0EF558-639B-4C33-AF2B-37FE5035FFF8}" destId="{CC08DC34-5D12-4160-B08E-4BB344621A91}" srcOrd="1" destOrd="0" parTransId="{DD4E8AAF-EEA0-40F3-887E-EDBCFE5133C4}" sibTransId="{E91E0AC6-D23B-4CEC-8004-0FAC578723E6}"/>
    <dgm:cxn modelId="{2B4F0DAE-CAD6-40BD-BDE3-4ACFDEA6610C}" type="presOf" srcId="{8FF16830-86F7-4D66-88E7-4681D40F804C}" destId="{BFD0AC30-8BB4-4DF4-BF55-9446A80364C1}" srcOrd="0" destOrd="0" presId="urn:microsoft.com/office/officeart/2005/8/layout/hList1"/>
    <dgm:cxn modelId="{87E620AE-A4F4-4C68-B86E-A5B9DD952AF9}" type="presOf" srcId="{C4A3F098-769F-4A11-8AFF-6A300A86BD89}" destId="{271117E4-18E4-4720-BA3B-6D7C99BDC63D}" srcOrd="0" destOrd="0" presId="urn:microsoft.com/office/officeart/2005/8/layout/hList1"/>
    <dgm:cxn modelId="{F89E7BB0-74C5-4876-8337-C07388AE185C}" srcId="{ABD3E320-0FD7-46EE-8375-6368E3E44B41}" destId="{3E9DBA5A-6BF7-4645-8E5D-FBC8B96BB334}" srcOrd="0" destOrd="0" parTransId="{BAD9B4CB-2AD7-4E1E-9F8C-B873F5AD9C9A}" sibTransId="{2AB94A43-7AD5-4730-89F3-FC5078D7D873}"/>
    <dgm:cxn modelId="{0AF3A2B4-8F50-4823-8977-72A5E79C085B}" srcId="{AB95FE38-7B62-4427-9A7F-799373725D82}" destId="{5478EAAB-25D3-4DE7-A7B1-9FD67377EA7C}" srcOrd="0" destOrd="0" parTransId="{53480769-9FDC-4332-BD7D-D1DFC832D143}" sibTransId="{982E4D4C-98BE-49BB-BC01-A5FAA0D161CB}"/>
    <dgm:cxn modelId="{608F7DB8-C5D5-4F5D-87DF-12AB7193D81F}" type="presOf" srcId="{ABD3E320-0FD7-46EE-8375-6368E3E44B41}" destId="{7EACA935-51CF-421D-AAF0-CE158AA1DB3E}" srcOrd="0" destOrd="0" presId="urn:microsoft.com/office/officeart/2005/8/layout/hList1"/>
    <dgm:cxn modelId="{C3B8EFD1-E573-4584-9CD9-D60403BF8968}" srcId="{8A0EF558-639B-4C33-AF2B-37FE5035FFF8}" destId="{C4A3F098-769F-4A11-8AFF-6A300A86BD89}" srcOrd="0" destOrd="0" parTransId="{13B347E3-2186-407B-8DF3-87A560D6D4FE}" sibTransId="{B3034AD3-67DF-4847-AB45-60D481AB46C1}"/>
    <dgm:cxn modelId="{D0197DD4-46EA-4AE4-8AD2-0880E1C5CBE4}" srcId="{8A0EF558-639B-4C33-AF2B-37FE5035FFF8}" destId="{AB95FE38-7B62-4427-9A7F-799373725D82}" srcOrd="3" destOrd="0" parTransId="{8055BB57-81E5-44C5-BD98-B182ABCA1C62}" sibTransId="{1EEF52B4-4429-4D08-8124-21ECD68866DE}"/>
    <dgm:cxn modelId="{4FD5F3D5-A9EC-48BC-923E-6CE10CE864ED}" srcId="{C4A3F098-769F-4A11-8AFF-6A300A86BD89}" destId="{BD2A5A61-5858-432D-9893-6304671E2E8B}" srcOrd="0" destOrd="0" parTransId="{99164D1F-34BC-456F-8AC2-61C3BE490C52}" sibTransId="{42ED8B5F-28C8-4D95-88A6-B15A2D0D4309}"/>
    <dgm:cxn modelId="{FD188CD7-180B-4356-AB7B-977C0F7B871C}" type="presOf" srcId="{3E9DBA5A-6BF7-4645-8E5D-FBC8B96BB334}" destId="{029208E4-FA72-432F-8111-C2DEC9E17BFE}" srcOrd="0" destOrd="0" presId="urn:microsoft.com/office/officeart/2005/8/layout/hList1"/>
    <dgm:cxn modelId="{49369FE0-6FFA-49AD-823D-5462DFD57B36}" srcId="{AB95FE38-7B62-4427-9A7F-799373725D82}" destId="{CECDCA52-CA69-42EE-969A-69754503CAFF}" srcOrd="1" destOrd="0" parTransId="{730D2332-1D14-4DD7-B5DA-4D02200A922F}" sibTransId="{7B513580-37A5-4ED1-8830-D6BF90EED049}"/>
    <dgm:cxn modelId="{8F413E52-CD60-47BB-98F5-EDC24B060B4C}" type="presParOf" srcId="{AF2A79EC-9FD8-4679-8546-4C6A4C39BAB0}" destId="{DEEA583C-2CC1-4593-A0FE-80F84F0D14ED}" srcOrd="0" destOrd="0" presId="urn:microsoft.com/office/officeart/2005/8/layout/hList1"/>
    <dgm:cxn modelId="{2A343A4A-45AF-4995-851D-063EBF5A487C}" type="presParOf" srcId="{DEEA583C-2CC1-4593-A0FE-80F84F0D14ED}" destId="{271117E4-18E4-4720-BA3B-6D7C99BDC63D}" srcOrd="0" destOrd="0" presId="urn:microsoft.com/office/officeart/2005/8/layout/hList1"/>
    <dgm:cxn modelId="{F53E9141-05D9-4401-9D4C-D590335B44A6}" type="presParOf" srcId="{DEEA583C-2CC1-4593-A0FE-80F84F0D14ED}" destId="{18BD4F36-B279-4353-A5D2-D5EE19B5CAFF}" srcOrd="1" destOrd="0" presId="urn:microsoft.com/office/officeart/2005/8/layout/hList1"/>
    <dgm:cxn modelId="{D2B48CE7-A723-439E-B344-A95B51487F17}" type="presParOf" srcId="{AF2A79EC-9FD8-4679-8546-4C6A4C39BAB0}" destId="{F8B467C6-502D-46DA-9290-5FEFFE9404BA}" srcOrd="1" destOrd="0" presId="urn:microsoft.com/office/officeart/2005/8/layout/hList1"/>
    <dgm:cxn modelId="{281723D3-7549-4352-B38A-56892AFC6975}" type="presParOf" srcId="{AF2A79EC-9FD8-4679-8546-4C6A4C39BAB0}" destId="{3A5EF021-C312-4FD5-A35E-C49BB478FFCB}" srcOrd="2" destOrd="0" presId="urn:microsoft.com/office/officeart/2005/8/layout/hList1"/>
    <dgm:cxn modelId="{16367ED5-BD5F-400F-A417-27125B758A5F}" type="presParOf" srcId="{3A5EF021-C312-4FD5-A35E-C49BB478FFCB}" destId="{390C17C5-2764-46B3-8834-933C954F32D4}" srcOrd="0" destOrd="0" presId="urn:microsoft.com/office/officeart/2005/8/layout/hList1"/>
    <dgm:cxn modelId="{6A8737FE-56CC-459E-87F3-50ED207191F5}" type="presParOf" srcId="{3A5EF021-C312-4FD5-A35E-C49BB478FFCB}" destId="{BFD0AC30-8BB4-4DF4-BF55-9446A80364C1}" srcOrd="1" destOrd="0" presId="urn:microsoft.com/office/officeart/2005/8/layout/hList1"/>
    <dgm:cxn modelId="{DEF40BCA-AE28-4A30-BE24-8D261A3F841B}" type="presParOf" srcId="{AF2A79EC-9FD8-4679-8546-4C6A4C39BAB0}" destId="{8CE233A7-8C0B-46FD-8B4D-AA665A88AE1B}" srcOrd="3" destOrd="0" presId="urn:microsoft.com/office/officeart/2005/8/layout/hList1"/>
    <dgm:cxn modelId="{5258D2CE-C6E6-400C-841D-07C504BF1912}" type="presParOf" srcId="{AF2A79EC-9FD8-4679-8546-4C6A4C39BAB0}" destId="{3CFCC879-C3C3-40CA-AE4E-EB5B5242BE1E}" srcOrd="4" destOrd="0" presId="urn:microsoft.com/office/officeart/2005/8/layout/hList1"/>
    <dgm:cxn modelId="{5A9E0F13-99F8-43CF-808C-7D8279BAF4CF}" type="presParOf" srcId="{3CFCC879-C3C3-40CA-AE4E-EB5B5242BE1E}" destId="{7EACA935-51CF-421D-AAF0-CE158AA1DB3E}" srcOrd="0" destOrd="0" presId="urn:microsoft.com/office/officeart/2005/8/layout/hList1"/>
    <dgm:cxn modelId="{67AF274C-58E3-40A4-8A34-95A6EF90FA52}" type="presParOf" srcId="{3CFCC879-C3C3-40CA-AE4E-EB5B5242BE1E}" destId="{029208E4-FA72-432F-8111-C2DEC9E17BFE}" srcOrd="1" destOrd="0" presId="urn:microsoft.com/office/officeart/2005/8/layout/hList1"/>
    <dgm:cxn modelId="{E273F45B-839C-4EFE-8EB8-BF99D720A014}" type="presParOf" srcId="{AF2A79EC-9FD8-4679-8546-4C6A4C39BAB0}" destId="{B3A1F9FA-C0AE-4DDE-9A61-421305908D9D}" srcOrd="5" destOrd="0" presId="urn:microsoft.com/office/officeart/2005/8/layout/hList1"/>
    <dgm:cxn modelId="{AD09047E-27DB-4940-AEF3-A210A370F6D4}" type="presParOf" srcId="{AF2A79EC-9FD8-4679-8546-4C6A4C39BAB0}" destId="{0A077111-DE7C-47D8-8C64-17F7B4FDC64B}" srcOrd="6" destOrd="0" presId="urn:microsoft.com/office/officeart/2005/8/layout/hList1"/>
    <dgm:cxn modelId="{D044FBD6-5B4C-47D2-BC3E-D6819279B52A}" type="presParOf" srcId="{0A077111-DE7C-47D8-8C64-17F7B4FDC64B}" destId="{D5C00599-C8EE-4816-B3C8-2A6FD0FB1359}" srcOrd="0" destOrd="0" presId="urn:microsoft.com/office/officeart/2005/8/layout/hList1"/>
    <dgm:cxn modelId="{AC46E7F8-5987-4549-BB03-C0FEBCF8BA50}" type="presParOf" srcId="{0A077111-DE7C-47D8-8C64-17F7B4FDC64B}" destId="{956FDF47-2829-4451-90D4-FB1F6E84BF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0EF558-639B-4C33-AF2B-37FE5035FFF8}"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C4A3F098-769F-4A11-8AFF-6A300A86BD89}">
      <dgm:prSet phldrT="[Text]" custT="1"/>
      <dgm:spPr/>
      <dgm:t>
        <a:bodyPr/>
        <a:lstStyle/>
        <a:p>
          <a:r>
            <a:rPr lang="en-US" sz="1100" dirty="0"/>
            <a:t>Microbial Surface Components Recognizing Adhesive Matrix Molecules (MSCRAMMs)</a:t>
          </a:r>
        </a:p>
      </dgm:t>
    </dgm:pt>
    <dgm:pt modelId="{13B347E3-2186-407B-8DF3-87A560D6D4FE}" type="parTrans" cxnId="{C3B8EFD1-E573-4584-9CD9-D60403BF8968}">
      <dgm:prSet/>
      <dgm:spPr/>
      <dgm:t>
        <a:bodyPr/>
        <a:lstStyle/>
        <a:p>
          <a:endParaRPr lang="en-US" sz="2400"/>
        </a:p>
      </dgm:t>
    </dgm:pt>
    <dgm:pt modelId="{B3034AD3-67DF-4847-AB45-60D481AB46C1}" type="sibTrans" cxnId="{C3B8EFD1-E573-4584-9CD9-D60403BF8968}">
      <dgm:prSet/>
      <dgm:spPr/>
      <dgm:t>
        <a:bodyPr/>
        <a:lstStyle/>
        <a:p>
          <a:endParaRPr lang="en-US" sz="2400"/>
        </a:p>
      </dgm:t>
    </dgm:pt>
    <dgm:pt modelId="{BD2A5A61-5858-432D-9893-6304671E2E8B}">
      <dgm:prSet phldrT="[Text]" custT="1"/>
      <dgm:spPr/>
      <dgm:t>
        <a:bodyPr/>
        <a:lstStyle/>
        <a:p>
          <a:r>
            <a:rPr lang="en-US" sz="1400" dirty="0"/>
            <a:t>Bind host fibronectin, fibrinogen, and collagen-related polysaccharides </a:t>
          </a:r>
        </a:p>
      </dgm:t>
    </dgm:pt>
    <dgm:pt modelId="{99164D1F-34BC-456F-8AC2-61C3BE490C52}" type="parTrans" cxnId="{4FD5F3D5-A9EC-48BC-923E-6CE10CE864ED}">
      <dgm:prSet/>
      <dgm:spPr/>
      <dgm:t>
        <a:bodyPr/>
        <a:lstStyle/>
        <a:p>
          <a:endParaRPr lang="en-US" sz="2400"/>
        </a:p>
      </dgm:t>
    </dgm:pt>
    <dgm:pt modelId="{42ED8B5F-28C8-4D95-88A6-B15A2D0D4309}" type="sibTrans" cxnId="{4FD5F3D5-A9EC-48BC-923E-6CE10CE864ED}">
      <dgm:prSet/>
      <dgm:spPr/>
      <dgm:t>
        <a:bodyPr/>
        <a:lstStyle/>
        <a:p>
          <a:endParaRPr lang="en-US" sz="2400"/>
        </a:p>
      </dgm:t>
    </dgm:pt>
    <dgm:pt modelId="{CC08DC34-5D12-4160-B08E-4BB344621A91}">
      <dgm:prSet phldrT="[Text]" custT="1"/>
      <dgm:spPr/>
      <dgm:t>
        <a:bodyPr/>
        <a:lstStyle/>
        <a:p>
          <a:r>
            <a:rPr lang="en-US" sz="1400" dirty="0"/>
            <a:t>Lipase &amp; Glycerol Ester Hydrolase</a:t>
          </a:r>
        </a:p>
      </dgm:t>
    </dgm:pt>
    <dgm:pt modelId="{DD4E8AAF-EEA0-40F3-887E-EDBCFE5133C4}" type="parTrans" cxnId="{4C3EE5A3-5E26-4044-BCFB-680A2BC1646C}">
      <dgm:prSet/>
      <dgm:spPr/>
      <dgm:t>
        <a:bodyPr/>
        <a:lstStyle/>
        <a:p>
          <a:endParaRPr lang="en-US" sz="2400"/>
        </a:p>
      </dgm:t>
    </dgm:pt>
    <dgm:pt modelId="{E91E0AC6-D23B-4CEC-8004-0FAC578723E6}" type="sibTrans" cxnId="{4C3EE5A3-5E26-4044-BCFB-680A2BC1646C}">
      <dgm:prSet/>
      <dgm:spPr/>
      <dgm:t>
        <a:bodyPr/>
        <a:lstStyle/>
        <a:p>
          <a:endParaRPr lang="en-US" sz="2400"/>
        </a:p>
      </dgm:t>
    </dgm:pt>
    <dgm:pt modelId="{8FF16830-86F7-4D66-88E7-4681D40F804C}">
      <dgm:prSet phldrT="[Text]" custT="1"/>
      <dgm:spPr/>
      <dgm:t>
        <a:bodyPr/>
        <a:lstStyle/>
        <a:p>
          <a:r>
            <a:rPr lang="en-US" sz="1400" dirty="0"/>
            <a:t>Degrade skin lipids </a:t>
          </a:r>
        </a:p>
      </dgm:t>
    </dgm:pt>
    <dgm:pt modelId="{D407AA87-34BD-4CF4-B01E-2EED3F94279F}" type="parTrans" cxnId="{96D95633-B63B-49A7-A9A6-E64A09CFBB2B}">
      <dgm:prSet/>
      <dgm:spPr/>
      <dgm:t>
        <a:bodyPr/>
        <a:lstStyle/>
        <a:p>
          <a:endParaRPr lang="en-US" sz="2400"/>
        </a:p>
      </dgm:t>
    </dgm:pt>
    <dgm:pt modelId="{55013FE7-2135-4D63-BD99-4443C92FA877}" type="sibTrans" cxnId="{96D95633-B63B-49A7-A9A6-E64A09CFBB2B}">
      <dgm:prSet/>
      <dgm:spPr/>
      <dgm:t>
        <a:bodyPr/>
        <a:lstStyle/>
        <a:p>
          <a:endParaRPr lang="en-US" sz="2400"/>
        </a:p>
      </dgm:t>
    </dgm:pt>
    <dgm:pt modelId="{ABD3E320-0FD7-46EE-8375-6368E3E44B41}">
      <dgm:prSet phldrT="[Text]" custT="1"/>
      <dgm:spPr/>
      <dgm:t>
        <a:bodyPr/>
        <a:lstStyle/>
        <a:p>
          <a:r>
            <a:rPr lang="en-US" sz="1400" dirty="0"/>
            <a:t>Fibronectin Binding Proteins </a:t>
          </a:r>
        </a:p>
      </dgm:t>
    </dgm:pt>
    <dgm:pt modelId="{C76DB0A9-F495-4FBC-BD41-0327EB0DF914}" type="parTrans" cxnId="{FCA8BA02-81F7-4B63-84C6-5F213A7DE5C7}">
      <dgm:prSet/>
      <dgm:spPr/>
      <dgm:t>
        <a:bodyPr/>
        <a:lstStyle/>
        <a:p>
          <a:endParaRPr lang="en-US" sz="2400"/>
        </a:p>
      </dgm:t>
    </dgm:pt>
    <dgm:pt modelId="{CEE35AB1-6190-4DDF-8ADC-C9E99841C299}" type="sibTrans" cxnId="{FCA8BA02-81F7-4B63-84C6-5F213A7DE5C7}">
      <dgm:prSet/>
      <dgm:spPr/>
      <dgm:t>
        <a:bodyPr/>
        <a:lstStyle/>
        <a:p>
          <a:endParaRPr lang="en-US" sz="2400"/>
        </a:p>
      </dgm:t>
    </dgm:pt>
    <dgm:pt modelId="{3E9DBA5A-6BF7-4645-8E5D-FBC8B96BB334}">
      <dgm:prSet phldrT="[Text]" custT="1"/>
      <dgm:spPr/>
      <dgm:t>
        <a:bodyPr/>
        <a:lstStyle/>
        <a:p>
          <a:r>
            <a:rPr lang="en-US" sz="1400" dirty="0"/>
            <a:t>Allow </a:t>
          </a:r>
          <a:r>
            <a:rPr lang="en-US" sz="1400" i="1" dirty="0"/>
            <a:t>S. aureus </a:t>
          </a:r>
          <a:r>
            <a:rPr lang="en-US" sz="1400" i="0" dirty="0"/>
            <a:t>to</a:t>
          </a:r>
          <a:r>
            <a:rPr lang="en-US" sz="1400" i="1" dirty="0"/>
            <a:t> </a:t>
          </a:r>
          <a:r>
            <a:rPr lang="en-US" sz="1400" dirty="0"/>
            <a:t>colonize skin and mucosal surfaces </a:t>
          </a:r>
        </a:p>
      </dgm:t>
    </dgm:pt>
    <dgm:pt modelId="{BAD9B4CB-2AD7-4E1E-9F8C-B873F5AD9C9A}" type="parTrans" cxnId="{F89E7BB0-74C5-4876-8337-C07388AE185C}">
      <dgm:prSet/>
      <dgm:spPr/>
      <dgm:t>
        <a:bodyPr/>
        <a:lstStyle/>
        <a:p>
          <a:endParaRPr lang="en-US" sz="2400"/>
        </a:p>
      </dgm:t>
    </dgm:pt>
    <dgm:pt modelId="{2AB94A43-7AD5-4730-89F3-FC5078D7D873}" type="sibTrans" cxnId="{F89E7BB0-74C5-4876-8337-C07388AE185C}">
      <dgm:prSet/>
      <dgm:spPr/>
      <dgm:t>
        <a:bodyPr/>
        <a:lstStyle/>
        <a:p>
          <a:endParaRPr lang="en-US" sz="2400"/>
        </a:p>
      </dgm:t>
    </dgm:pt>
    <dgm:pt modelId="{86216E5A-1712-48A6-B2FD-51F7339CDB40}">
      <dgm:prSet phldrT="[Text]" custT="1"/>
      <dgm:spPr/>
      <dgm:t>
        <a:bodyPr/>
        <a:lstStyle/>
        <a:p>
          <a:r>
            <a:rPr lang="en-US" sz="1400" dirty="0"/>
            <a:t>Adhesins &amp; Cell Wall Teichoic Acid</a:t>
          </a:r>
        </a:p>
      </dgm:t>
    </dgm:pt>
    <dgm:pt modelId="{05A8525F-1C2B-4D14-B2AE-F553085DAC0C}" type="parTrans" cxnId="{7CBE4133-552D-43E9-8467-98571D50C2A9}">
      <dgm:prSet/>
      <dgm:spPr/>
      <dgm:t>
        <a:bodyPr/>
        <a:lstStyle/>
        <a:p>
          <a:endParaRPr lang="en-US" sz="2400"/>
        </a:p>
      </dgm:t>
    </dgm:pt>
    <dgm:pt modelId="{EC814002-1696-4D3D-A1C6-41292290FC53}" type="sibTrans" cxnId="{7CBE4133-552D-43E9-8467-98571D50C2A9}">
      <dgm:prSet/>
      <dgm:spPr/>
      <dgm:t>
        <a:bodyPr/>
        <a:lstStyle/>
        <a:p>
          <a:endParaRPr lang="en-US" sz="2400"/>
        </a:p>
      </dgm:t>
    </dgm:pt>
    <dgm:pt modelId="{3261D29D-7772-455B-8825-ED59C405447C}">
      <dgm:prSet phldrT="[Text]" custT="1"/>
      <dgm:spPr/>
      <dgm:t>
        <a:bodyPr/>
        <a:lstStyle/>
        <a:p>
          <a:r>
            <a:rPr lang="en-US" sz="1400" dirty="0"/>
            <a:t>Help adhere to nasal epithelia</a:t>
          </a:r>
        </a:p>
      </dgm:t>
    </dgm:pt>
    <dgm:pt modelId="{F42A2C7B-70DB-4F15-A20B-36AE19ED606B}" type="parTrans" cxnId="{0244D733-7861-4BE1-9D20-42CD5D081781}">
      <dgm:prSet/>
      <dgm:spPr/>
      <dgm:t>
        <a:bodyPr/>
        <a:lstStyle/>
        <a:p>
          <a:endParaRPr lang="en-US" sz="2400"/>
        </a:p>
      </dgm:t>
    </dgm:pt>
    <dgm:pt modelId="{6FC925F4-57BF-4F30-8C9B-C8BE6BE8FFDA}" type="sibTrans" cxnId="{0244D733-7861-4BE1-9D20-42CD5D081781}">
      <dgm:prSet/>
      <dgm:spPr/>
      <dgm:t>
        <a:bodyPr/>
        <a:lstStyle/>
        <a:p>
          <a:endParaRPr lang="en-US" sz="2400"/>
        </a:p>
      </dgm:t>
    </dgm:pt>
    <dgm:pt modelId="{AF2A79EC-9FD8-4679-8546-4C6A4C39BAB0}" type="pres">
      <dgm:prSet presAssocID="{8A0EF558-639B-4C33-AF2B-37FE5035FFF8}" presName="Name0" presStyleCnt="0">
        <dgm:presLayoutVars>
          <dgm:dir/>
          <dgm:animLvl val="lvl"/>
          <dgm:resizeHandles val="exact"/>
        </dgm:presLayoutVars>
      </dgm:prSet>
      <dgm:spPr/>
    </dgm:pt>
    <dgm:pt modelId="{DEEA583C-2CC1-4593-A0FE-80F84F0D14ED}" type="pres">
      <dgm:prSet presAssocID="{C4A3F098-769F-4A11-8AFF-6A300A86BD89}" presName="composite" presStyleCnt="0"/>
      <dgm:spPr/>
    </dgm:pt>
    <dgm:pt modelId="{271117E4-18E4-4720-BA3B-6D7C99BDC63D}" type="pres">
      <dgm:prSet presAssocID="{C4A3F098-769F-4A11-8AFF-6A300A86BD89}" presName="parTx" presStyleLbl="alignNode1" presStyleIdx="0" presStyleCnt="4">
        <dgm:presLayoutVars>
          <dgm:chMax val="0"/>
          <dgm:chPref val="0"/>
          <dgm:bulletEnabled val="1"/>
        </dgm:presLayoutVars>
      </dgm:prSet>
      <dgm:spPr/>
    </dgm:pt>
    <dgm:pt modelId="{18BD4F36-B279-4353-A5D2-D5EE19B5CAFF}" type="pres">
      <dgm:prSet presAssocID="{C4A3F098-769F-4A11-8AFF-6A300A86BD89}" presName="desTx" presStyleLbl="alignAccFollowNode1" presStyleIdx="0" presStyleCnt="4">
        <dgm:presLayoutVars>
          <dgm:bulletEnabled val="1"/>
        </dgm:presLayoutVars>
      </dgm:prSet>
      <dgm:spPr/>
    </dgm:pt>
    <dgm:pt modelId="{F8B467C6-502D-46DA-9290-5FEFFE9404BA}" type="pres">
      <dgm:prSet presAssocID="{B3034AD3-67DF-4847-AB45-60D481AB46C1}" presName="space" presStyleCnt="0"/>
      <dgm:spPr/>
    </dgm:pt>
    <dgm:pt modelId="{3A5EF021-C312-4FD5-A35E-C49BB478FFCB}" type="pres">
      <dgm:prSet presAssocID="{CC08DC34-5D12-4160-B08E-4BB344621A91}" presName="composite" presStyleCnt="0"/>
      <dgm:spPr/>
    </dgm:pt>
    <dgm:pt modelId="{390C17C5-2764-46B3-8834-933C954F32D4}" type="pres">
      <dgm:prSet presAssocID="{CC08DC34-5D12-4160-B08E-4BB344621A91}" presName="parTx" presStyleLbl="alignNode1" presStyleIdx="1" presStyleCnt="4">
        <dgm:presLayoutVars>
          <dgm:chMax val="0"/>
          <dgm:chPref val="0"/>
          <dgm:bulletEnabled val="1"/>
        </dgm:presLayoutVars>
      </dgm:prSet>
      <dgm:spPr/>
    </dgm:pt>
    <dgm:pt modelId="{BFD0AC30-8BB4-4DF4-BF55-9446A80364C1}" type="pres">
      <dgm:prSet presAssocID="{CC08DC34-5D12-4160-B08E-4BB344621A91}" presName="desTx" presStyleLbl="alignAccFollowNode1" presStyleIdx="1" presStyleCnt="4">
        <dgm:presLayoutVars>
          <dgm:bulletEnabled val="1"/>
        </dgm:presLayoutVars>
      </dgm:prSet>
      <dgm:spPr/>
    </dgm:pt>
    <dgm:pt modelId="{8CE233A7-8C0B-46FD-8B4D-AA665A88AE1B}" type="pres">
      <dgm:prSet presAssocID="{E91E0AC6-D23B-4CEC-8004-0FAC578723E6}" presName="space" presStyleCnt="0"/>
      <dgm:spPr/>
    </dgm:pt>
    <dgm:pt modelId="{3CFCC879-C3C3-40CA-AE4E-EB5B5242BE1E}" type="pres">
      <dgm:prSet presAssocID="{ABD3E320-0FD7-46EE-8375-6368E3E44B41}" presName="composite" presStyleCnt="0"/>
      <dgm:spPr/>
    </dgm:pt>
    <dgm:pt modelId="{7EACA935-51CF-421D-AAF0-CE158AA1DB3E}" type="pres">
      <dgm:prSet presAssocID="{ABD3E320-0FD7-46EE-8375-6368E3E44B41}" presName="parTx" presStyleLbl="alignNode1" presStyleIdx="2" presStyleCnt="4">
        <dgm:presLayoutVars>
          <dgm:chMax val="0"/>
          <dgm:chPref val="0"/>
          <dgm:bulletEnabled val="1"/>
        </dgm:presLayoutVars>
      </dgm:prSet>
      <dgm:spPr/>
    </dgm:pt>
    <dgm:pt modelId="{029208E4-FA72-432F-8111-C2DEC9E17BFE}" type="pres">
      <dgm:prSet presAssocID="{ABD3E320-0FD7-46EE-8375-6368E3E44B41}" presName="desTx" presStyleLbl="alignAccFollowNode1" presStyleIdx="2" presStyleCnt="4">
        <dgm:presLayoutVars>
          <dgm:bulletEnabled val="1"/>
        </dgm:presLayoutVars>
      </dgm:prSet>
      <dgm:spPr/>
    </dgm:pt>
    <dgm:pt modelId="{ECAC43BA-481D-4DAB-8AD8-D20D7D65F50D}" type="pres">
      <dgm:prSet presAssocID="{CEE35AB1-6190-4DDF-8ADC-C9E99841C299}" presName="space" presStyleCnt="0"/>
      <dgm:spPr/>
    </dgm:pt>
    <dgm:pt modelId="{35212B5E-A97A-4B84-875B-63B58C97DB06}" type="pres">
      <dgm:prSet presAssocID="{86216E5A-1712-48A6-B2FD-51F7339CDB40}" presName="composite" presStyleCnt="0"/>
      <dgm:spPr/>
    </dgm:pt>
    <dgm:pt modelId="{8827B759-D7E0-4867-8C4F-68E4721F7BB4}" type="pres">
      <dgm:prSet presAssocID="{86216E5A-1712-48A6-B2FD-51F7339CDB40}" presName="parTx" presStyleLbl="alignNode1" presStyleIdx="3" presStyleCnt="4">
        <dgm:presLayoutVars>
          <dgm:chMax val="0"/>
          <dgm:chPref val="0"/>
          <dgm:bulletEnabled val="1"/>
        </dgm:presLayoutVars>
      </dgm:prSet>
      <dgm:spPr/>
    </dgm:pt>
    <dgm:pt modelId="{B0A76C8A-821A-4C93-8AB4-E7ECC220A5C7}" type="pres">
      <dgm:prSet presAssocID="{86216E5A-1712-48A6-B2FD-51F7339CDB40}" presName="desTx" presStyleLbl="alignAccFollowNode1" presStyleIdx="3" presStyleCnt="4">
        <dgm:presLayoutVars>
          <dgm:bulletEnabled val="1"/>
        </dgm:presLayoutVars>
      </dgm:prSet>
      <dgm:spPr/>
    </dgm:pt>
  </dgm:ptLst>
  <dgm:cxnLst>
    <dgm:cxn modelId="{FCA8BA02-81F7-4B63-84C6-5F213A7DE5C7}" srcId="{8A0EF558-639B-4C33-AF2B-37FE5035FFF8}" destId="{ABD3E320-0FD7-46EE-8375-6368E3E44B41}" srcOrd="2" destOrd="0" parTransId="{C76DB0A9-F495-4FBC-BD41-0327EB0DF914}" sibTransId="{CEE35AB1-6190-4DDF-8ADC-C9E99841C299}"/>
    <dgm:cxn modelId="{9032EB16-42EC-4764-846D-6BC72B62B399}" type="presOf" srcId="{BD2A5A61-5858-432D-9893-6304671E2E8B}" destId="{18BD4F36-B279-4353-A5D2-D5EE19B5CAFF}" srcOrd="0" destOrd="0" presId="urn:microsoft.com/office/officeart/2005/8/layout/hList1"/>
    <dgm:cxn modelId="{C2781029-5729-43D1-A00D-5357B9C472FE}" type="presOf" srcId="{CC08DC34-5D12-4160-B08E-4BB344621A91}" destId="{390C17C5-2764-46B3-8834-933C954F32D4}" srcOrd="0" destOrd="0" presId="urn:microsoft.com/office/officeart/2005/8/layout/hList1"/>
    <dgm:cxn modelId="{7CBE4133-552D-43E9-8467-98571D50C2A9}" srcId="{8A0EF558-639B-4C33-AF2B-37FE5035FFF8}" destId="{86216E5A-1712-48A6-B2FD-51F7339CDB40}" srcOrd="3" destOrd="0" parTransId="{05A8525F-1C2B-4D14-B2AE-F553085DAC0C}" sibTransId="{EC814002-1696-4D3D-A1C6-41292290FC53}"/>
    <dgm:cxn modelId="{96D95633-B63B-49A7-A9A6-E64A09CFBB2B}" srcId="{CC08DC34-5D12-4160-B08E-4BB344621A91}" destId="{8FF16830-86F7-4D66-88E7-4681D40F804C}" srcOrd="0" destOrd="0" parTransId="{D407AA87-34BD-4CF4-B01E-2EED3F94279F}" sibTransId="{55013FE7-2135-4D63-BD99-4443C92FA877}"/>
    <dgm:cxn modelId="{0244D733-7861-4BE1-9D20-42CD5D081781}" srcId="{86216E5A-1712-48A6-B2FD-51F7339CDB40}" destId="{3261D29D-7772-455B-8825-ED59C405447C}" srcOrd="0" destOrd="0" parTransId="{F42A2C7B-70DB-4F15-A20B-36AE19ED606B}" sibTransId="{6FC925F4-57BF-4F30-8C9B-C8BE6BE8FFDA}"/>
    <dgm:cxn modelId="{DB82C236-902D-4694-9A8C-B11918D2B157}" type="presOf" srcId="{8A0EF558-639B-4C33-AF2B-37FE5035FFF8}" destId="{AF2A79EC-9FD8-4679-8546-4C6A4C39BAB0}" srcOrd="0" destOrd="0" presId="urn:microsoft.com/office/officeart/2005/8/layout/hList1"/>
    <dgm:cxn modelId="{4C3EE5A3-5E26-4044-BCFB-680A2BC1646C}" srcId="{8A0EF558-639B-4C33-AF2B-37FE5035FFF8}" destId="{CC08DC34-5D12-4160-B08E-4BB344621A91}" srcOrd="1" destOrd="0" parTransId="{DD4E8AAF-EEA0-40F3-887E-EDBCFE5133C4}" sibTransId="{E91E0AC6-D23B-4CEC-8004-0FAC578723E6}"/>
    <dgm:cxn modelId="{2B4F0DAE-CAD6-40BD-BDE3-4ACFDEA6610C}" type="presOf" srcId="{8FF16830-86F7-4D66-88E7-4681D40F804C}" destId="{BFD0AC30-8BB4-4DF4-BF55-9446A80364C1}" srcOrd="0" destOrd="0" presId="urn:microsoft.com/office/officeart/2005/8/layout/hList1"/>
    <dgm:cxn modelId="{87E620AE-A4F4-4C68-B86E-A5B9DD952AF9}" type="presOf" srcId="{C4A3F098-769F-4A11-8AFF-6A300A86BD89}" destId="{271117E4-18E4-4720-BA3B-6D7C99BDC63D}" srcOrd="0" destOrd="0" presId="urn:microsoft.com/office/officeart/2005/8/layout/hList1"/>
    <dgm:cxn modelId="{A3107FAE-7E0E-4B1B-BBFE-F97CA2C69D32}" type="presOf" srcId="{86216E5A-1712-48A6-B2FD-51F7339CDB40}" destId="{8827B759-D7E0-4867-8C4F-68E4721F7BB4}" srcOrd="0" destOrd="0" presId="urn:microsoft.com/office/officeart/2005/8/layout/hList1"/>
    <dgm:cxn modelId="{F89E7BB0-74C5-4876-8337-C07388AE185C}" srcId="{ABD3E320-0FD7-46EE-8375-6368E3E44B41}" destId="{3E9DBA5A-6BF7-4645-8E5D-FBC8B96BB334}" srcOrd="0" destOrd="0" parTransId="{BAD9B4CB-2AD7-4E1E-9F8C-B873F5AD9C9A}" sibTransId="{2AB94A43-7AD5-4730-89F3-FC5078D7D873}"/>
    <dgm:cxn modelId="{608F7DB8-C5D5-4F5D-87DF-12AB7193D81F}" type="presOf" srcId="{ABD3E320-0FD7-46EE-8375-6368E3E44B41}" destId="{7EACA935-51CF-421D-AAF0-CE158AA1DB3E}" srcOrd="0" destOrd="0" presId="urn:microsoft.com/office/officeart/2005/8/layout/hList1"/>
    <dgm:cxn modelId="{C3B8EFD1-E573-4584-9CD9-D60403BF8968}" srcId="{8A0EF558-639B-4C33-AF2B-37FE5035FFF8}" destId="{C4A3F098-769F-4A11-8AFF-6A300A86BD89}" srcOrd="0" destOrd="0" parTransId="{13B347E3-2186-407B-8DF3-87A560D6D4FE}" sibTransId="{B3034AD3-67DF-4847-AB45-60D481AB46C1}"/>
    <dgm:cxn modelId="{4FD5F3D5-A9EC-48BC-923E-6CE10CE864ED}" srcId="{C4A3F098-769F-4A11-8AFF-6A300A86BD89}" destId="{BD2A5A61-5858-432D-9893-6304671E2E8B}" srcOrd="0" destOrd="0" parTransId="{99164D1F-34BC-456F-8AC2-61C3BE490C52}" sibTransId="{42ED8B5F-28C8-4D95-88A6-B15A2D0D4309}"/>
    <dgm:cxn modelId="{FD188CD7-180B-4356-AB7B-977C0F7B871C}" type="presOf" srcId="{3E9DBA5A-6BF7-4645-8E5D-FBC8B96BB334}" destId="{029208E4-FA72-432F-8111-C2DEC9E17BFE}" srcOrd="0" destOrd="0" presId="urn:microsoft.com/office/officeart/2005/8/layout/hList1"/>
    <dgm:cxn modelId="{7A5762E9-24AA-4EB6-ADC2-676673FBE8BE}" type="presOf" srcId="{3261D29D-7772-455B-8825-ED59C405447C}" destId="{B0A76C8A-821A-4C93-8AB4-E7ECC220A5C7}" srcOrd="0" destOrd="0" presId="urn:microsoft.com/office/officeart/2005/8/layout/hList1"/>
    <dgm:cxn modelId="{8F413E52-CD60-47BB-98F5-EDC24B060B4C}" type="presParOf" srcId="{AF2A79EC-9FD8-4679-8546-4C6A4C39BAB0}" destId="{DEEA583C-2CC1-4593-A0FE-80F84F0D14ED}" srcOrd="0" destOrd="0" presId="urn:microsoft.com/office/officeart/2005/8/layout/hList1"/>
    <dgm:cxn modelId="{2A343A4A-45AF-4995-851D-063EBF5A487C}" type="presParOf" srcId="{DEEA583C-2CC1-4593-A0FE-80F84F0D14ED}" destId="{271117E4-18E4-4720-BA3B-6D7C99BDC63D}" srcOrd="0" destOrd="0" presId="urn:microsoft.com/office/officeart/2005/8/layout/hList1"/>
    <dgm:cxn modelId="{F53E9141-05D9-4401-9D4C-D590335B44A6}" type="presParOf" srcId="{DEEA583C-2CC1-4593-A0FE-80F84F0D14ED}" destId="{18BD4F36-B279-4353-A5D2-D5EE19B5CAFF}" srcOrd="1" destOrd="0" presId="urn:microsoft.com/office/officeart/2005/8/layout/hList1"/>
    <dgm:cxn modelId="{D2B48CE7-A723-439E-B344-A95B51487F17}" type="presParOf" srcId="{AF2A79EC-9FD8-4679-8546-4C6A4C39BAB0}" destId="{F8B467C6-502D-46DA-9290-5FEFFE9404BA}" srcOrd="1" destOrd="0" presId="urn:microsoft.com/office/officeart/2005/8/layout/hList1"/>
    <dgm:cxn modelId="{281723D3-7549-4352-B38A-56892AFC6975}" type="presParOf" srcId="{AF2A79EC-9FD8-4679-8546-4C6A4C39BAB0}" destId="{3A5EF021-C312-4FD5-A35E-C49BB478FFCB}" srcOrd="2" destOrd="0" presId="urn:microsoft.com/office/officeart/2005/8/layout/hList1"/>
    <dgm:cxn modelId="{16367ED5-BD5F-400F-A417-27125B758A5F}" type="presParOf" srcId="{3A5EF021-C312-4FD5-A35E-C49BB478FFCB}" destId="{390C17C5-2764-46B3-8834-933C954F32D4}" srcOrd="0" destOrd="0" presId="urn:microsoft.com/office/officeart/2005/8/layout/hList1"/>
    <dgm:cxn modelId="{6A8737FE-56CC-459E-87F3-50ED207191F5}" type="presParOf" srcId="{3A5EF021-C312-4FD5-A35E-C49BB478FFCB}" destId="{BFD0AC30-8BB4-4DF4-BF55-9446A80364C1}" srcOrd="1" destOrd="0" presId="urn:microsoft.com/office/officeart/2005/8/layout/hList1"/>
    <dgm:cxn modelId="{DEF40BCA-AE28-4A30-BE24-8D261A3F841B}" type="presParOf" srcId="{AF2A79EC-9FD8-4679-8546-4C6A4C39BAB0}" destId="{8CE233A7-8C0B-46FD-8B4D-AA665A88AE1B}" srcOrd="3" destOrd="0" presId="urn:microsoft.com/office/officeart/2005/8/layout/hList1"/>
    <dgm:cxn modelId="{5258D2CE-C6E6-400C-841D-07C504BF1912}" type="presParOf" srcId="{AF2A79EC-9FD8-4679-8546-4C6A4C39BAB0}" destId="{3CFCC879-C3C3-40CA-AE4E-EB5B5242BE1E}" srcOrd="4" destOrd="0" presId="urn:microsoft.com/office/officeart/2005/8/layout/hList1"/>
    <dgm:cxn modelId="{5A9E0F13-99F8-43CF-808C-7D8279BAF4CF}" type="presParOf" srcId="{3CFCC879-C3C3-40CA-AE4E-EB5B5242BE1E}" destId="{7EACA935-51CF-421D-AAF0-CE158AA1DB3E}" srcOrd="0" destOrd="0" presId="urn:microsoft.com/office/officeart/2005/8/layout/hList1"/>
    <dgm:cxn modelId="{67AF274C-58E3-40A4-8A34-95A6EF90FA52}" type="presParOf" srcId="{3CFCC879-C3C3-40CA-AE4E-EB5B5242BE1E}" destId="{029208E4-FA72-432F-8111-C2DEC9E17BFE}" srcOrd="1" destOrd="0" presId="urn:microsoft.com/office/officeart/2005/8/layout/hList1"/>
    <dgm:cxn modelId="{0E5385AB-C680-4A84-B2B7-443DAF008FBD}" type="presParOf" srcId="{AF2A79EC-9FD8-4679-8546-4C6A4C39BAB0}" destId="{ECAC43BA-481D-4DAB-8AD8-D20D7D65F50D}" srcOrd="5" destOrd="0" presId="urn:microsoft.com/office/officeart/2005/8/layout/hList1"/>
    <dgm:cxn modelId="{9475AA37-08C3-4576-ABC6-C8194909D2C1}" type="presParOf" srcId="{AF2A79EC-9FD8-4679-8546-4C6A4C39BAB0}" destId="{35212B5E-A97A-4B84-875B-63B58C97DB06}" srcOrd="6" destOrd="0" presId="urn:microsoft.com/office/officeart/2005/8/layout/hList1"/>
    <dgm:cxn modelId="{8F001309-C7F1-45F3-9A61-A91DFA7BEA93}" type="presParOf" srcId="{35212B5E-A97A-4B84-875B-63B58C97DB06}" destId="{8827B759-D7E0-4867-8C4F-68E4721F7BB4}" srcOrd="0" destOrd="0" presId="urn:microsoft.com/office/officeart/2005/8/layout/hList1"/>
    <dgm:cxn modelId="{92A83A5C-BFD8-48E5-BF14-AA35D17D8556}" type="presParOf" srcId="{35212B5E-A97A-4B84-875B-63B58C97DB06}" destId="{B0A76C8A-821A-4C93-8AB4-E7ECC220A5C7}"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0EF558-639B-4C33-AF2B-37FE5035FFF8}"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AF2A79EC-9FD8-4679-8546-4C6A4C39BAB0}" type="pres">
      <dgm:prSet presAssocID="{8A0EF558-639B-4C33-AF2B-37FE5035FFF8}" presName="Name0" presStyleCnt="0">
        <dgm:presLayoutVars>
          <dgm:dir/>
          <dgm:animLvl val="lvl"/>
          <dgm:resizeHandles val="exact"/>
        </dgm:presLayoutVars>
      </dgm:prSet>
      <dgm:spPr/>
    </dgm:pt>
  </dgm:ptLst>
  <dgm:cxnLst>
    <dgm:cxn modelId="{DB82C236-902D-4694-9A8C-B11918D2B157}" type="presOf" srcId="{8A0EF558-639B-4C33-AF2B-37FE5035FFF8}" destId="{AF2A79EC-9FD8-4679-8546-4C6A4C39BAB0}"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12DF76-9B17-432D-9BCD-B88AEB534B2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7D0B2C2-5209-4B00-B361-994788886768}">
      <dgm:prSet phldrT="[Text]" custT="1"/>
      <dgm:spPr/>
      <dgm:t>
        <a:bodyPr/>
        <a:lstStyle/>
        <a:p>
          <a:r>
            <a:rPr lang="en-US" sz="1900" b="1" dirty="0"/>
            <a:t>Hospital Environment</a:t>
          </a:r>
        </a:p>
      </dgm:t>
    </dgm:pt>
    <dgm:pt modelId="{55D3D03B-D5BE-4C0E-8156-E0A95A80D987}" type="parTrans" cxnId="{E23455E0-13E0-430D-BD4A-306272643D1D}">
      <dgm:prSet/>
      <dgm:spPr/>
      <dgm:t>
        <a:bodyPr/>
        <a:lstStyle/>
        <a:p>
          <a:endParaRPr lang="en-US" sz="1900"/>
        </a:p>
      </dgm:t>
    </dgm:pt>
    <dgm:pt modelId="{A353AE7A-0DD0-4164-A89C-454698B4722E}" type="sibTrans" cxnId="{E23455E0-13E0-430D-BD4A-306272643D1D}">
      <dgm:prSet/>
      <dgm:spPr/>
      <dgm:t>
        <a:bodyPr/>
        <a:lstStyle/>
        <a:p>
          <a:endParaRPr lang="en-US" sz="1900"/>
        </a:p>
      </dgm:t>
    </dgm:pt>
    <dgm:pt modelId="{51E3F07D-84E3-4369-90F5-2E8ABE9BC3F0}">
      <dgm:prSet phldrT="[Text]" custT="1"/>
      <dgm:spPr/>
      <dgm:t>
        <a:bodyPr/>
        <a:lstStyle/>
        <a:p>
          <a:r>
            <a:rPr lang="en-US" sz="1900" i="1" dirty="0"/>
            <a:t>S. aureus </a:t>
          </a:r>
          <a:r>
            <a:rPr lang="en-US" sz="1900" dirty="0"/>
            <a:t>may inhabit within biofilms on medical devices </a:t>
          </a:r>
        </a:p>
      </dgm:t>
    </dgm:pt>
    <dgm:pt modelId="{54906A02-7FE9-4D1F-9E09-B7D1DFEDA359}" type="parTrans" cxnId="{413DE4AB-F2B5-4526-B5B2-84FEA496DCB8}">
      <dgm:prSet/>
      <dgm:spPr/>
      <dgm:t>
        <a:bodyPr/>
        <a:lstStyle/>
        <a:p>
          <a:endParaRPr lang="en-US" sz="1900"/>
        </a:p>
      </dgm:t>
    </dgm:pt>
    <dgm:pt modelId="{D3A84BC3-F44F-4A40-BD2D-80F6F0489589}" type="sibTrans" cxnId="{413DE4AB-F2B5-4526-B5B2-84FEA496DCB8}">
      <dgm:prSet/>
      <dgm:spPr/>
      <dgm:t>
        <a:bodyPr/>
        <a:lstStyle/>
        <a:p>
          <a:endParaRPr lang="en-US" sz="1900"/>
        </a:p>
      </dgm:t>
    </dgm:pt>
    <dgm:pt modelId="{F07FCF7A-AC31-4640-96BE-BFFF6D10E2DC}">
      <dgm:prSet phldrT="[Text]" custT="1"/>
      <dgm:spPr/>
      <dgm:t>
        <a:bodyPr/>
        <a:lstStyle/>
        <a:p>
          <a:r>
            <a:rPr lang="en-US" sz="1900" b="1" dirty="0"/>
            <a:t>Milk Pumps</a:t>
          </a:r>
        </a:p>
      </dgm:t>
    </dgm:pt>
    <dgm:pt modelId="{45EA24D2-4C7E-4B76-84A8-3A1357CA86E3}" type="parTrans" cxnId="{83F91F96-10D9-4D20-A58D-42099F5E0988}">
      <dgm:prSet/>
      <dgm:spPr/>
      <dgm:t>
        <a:bodyPr/>
        <a:lstStyle/>
        <a:p>
          <a:endParaRPr lang="en-US" sz="1900"/>
        </a:p>
      </dgm:t>
    </dgm:pt>
    <dgm:pt modelId="{4F030254-789C-4DE9-885A-E69FF1F6E491}" type="sibTrans" cxnId="{83F91F96-10D9-4D20-A58D-42099F5E0988}">
      <dgm:prSet/>
      <dgm:spPr/>
      <dgm:t>
        <a:bodyPr/>
        <a:lstStyle/>
        <a:p>
          <a:endParaRPr lang="en-US" sz="1900"/>
        </a:p>
      </dgm:t>
    </dgm:pt>
    <dgm:pt modelId="{C2A5DA88-A871-4501-9F39-06228195ACF9}">
      <dgm:prSet phldrT="[Text]" custT="1"/>
      <dgm:spPr/>
      <dgm:t>
        <a:bodyPr/>
        <a:lstStyle/>
        <a:p>
          <a:r>
            <a:rPr lang="en-US" sz="1900" dirty="0"/>
            <a:t>Non-sterilized milk pumps may harbor </a:t>
          </a:r>
          <a:r>
            <a:rPr lang="en-US" sz="1900" i="1" dirty="0"/>
            <a:t>S. aureus </a:t>
          </a:r>
          <a:r>
            <a:rPr lang="en-US" sz="1900" dirty="0"/>
            <a:t>and act as transmission vehicles </a:t>
          </a:r>
        </a:p>
      </dgm:t>
    </dgm:pt>
    <dgm:pt modelId="{1089A1D8-7B67-4034-BAB7-16CCE4C952F7}" type="parTrans" cxnId="{15310575-969E-4033-9C01-317B13502660}">
      <dgm:prSet/>
      <dgm:spPr/>
      <dgm:t>
        <a:bodyPr/>
        <a:lstStyle/>
        <a:p>
          <a:endParaRPr lang="en-US" sz="1900"/>
        </a:p>
      </dgm:t>
    </dgm:pt>
    <dgm:pt modelId="{E2A4190F-E159-40AD-A478-516B0F9EBF95}" type="sibTrans" cxnId="{15310575-969E-4033-9C01-317B13502660}">
      <dgm:prSet/>
      <dgm:spPr/>
      <dgm:t>
        <a:bodyPr/>
        <a:lstStyle/>
        <a:p>
          <a:endParaRPr lang="en-US" sz="1900"/>
        </a:p>
      </dgm:t>
    </dgm:pt>
    <dgm:pt modelId="{5A22A327-3C5A-42F1-A61C-967E32BD54BD}" type="pres">
      <dgm:prSet presAssocID="{7F12DF76-9B17-432D-9BCD-B88AEB534B25}" presName="linear" presStyleCnt="0">
        <dgm:presLayoutVars>
          <dgm:dir/>
          <dgm:resizeHandles val="exact"/>
        </dgm:presLayoutVars>
      </dgm:prSet>
      <dgm:spPr/>
    </dgm:pt>
    <dgm:pt modelId="{1CAF1860-D0B1-40FD-9C8B-A445D9BB0290}" type="pres">
      <dgm:prSet presAssocID="{F7D0B2C2-5209-4B00-B361-994788886768}" presName="comp" presStyleCnt="0"/>
      <dgm:spPr/>
    </dgm:pt>
    <dgm:pt modelId="{6DAEB582-9A7F-4442-A638-E52EDEB1032A}" type="pres">
      <dgm:prSet presAssocID="{F7D0B2C2-5209-4B00-B361-994788886768}" presName="box" presStyleLbl="node1" presStyleIdx="0" presStyleCnt="2"/>
      <dgm:spPr/>
    </dgm:pt>
    <dgm:pt modelId="{E4BEA51F-7FFC-494E-9CA0-2F93C2E60EE7}" type="pres">
      <dgm:prSet presAssocID="{F7D0B2C2-5209-4B00-B361-994788886768}" presName="img"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6000" r="-86000"/>
          </a:stretch>
        </a:blipFill>
      </dgm:spPr>
    </dgm:pt>
    <dgm:pt modelId="{2D25E601-5545-41D1-AACB-4226420EB73C}" type="pres">
      <dgm:prSet presAssocID="{F7D0B2C2-5209-4B00-B361-994788886768}" presName="text" presStyleLbl="node1" presStyleIdx="0" presStyleCnt="2">
        <dgm:presLayoutVars>
          <dgm:bulletEnabled val="1"/>
        </dgm:presLayoutVars>
      </dgm:prSet>
      <dgm:spPr/>
    </dgm:pt>
    <dgm:pt modelId="{FB949651-9A40-4183-A0F3-E9D846046E8E}" type="pres">
      <dgm:prSet presAssocID="{A353AE7A-0DD0-4164-A89C-454698B4722E}" presName="spacer" presStyleCnt="0"/>
      <dgm:spPr/>
    </dgm:pt>
    <dgm:pt modelId="{3AD1A40E-3859-4DFE-AA8B-EE2DE38DB96B}" type="pres">
      <dgm:prSet presAssocID="{F07FCF7A-AC31-4640-96BE-BFFF6D10E2DC}" presName="comp" presStyleCnt="0"/>
      <dgm:spPr/>
    </dgm:pt>
    <dgm:pt modelId="{1E509162-545F-4DD5-9772-A5AD66CEA787}" type="pres">
      <dgm:prSet presAssocID="{F07FCF7A-AC31-4640-96BE-BFFF6D10E2DC}" presName="box" presStyleLbl="node1" presStyleIdx="1" presStyleCnt="2"/>
      <dgm:spPr/>
    </dgm:pt>
    <dgm:pt modelId="{73D2C8E5-8D8B-4355-858F-4CDFA5856567}" type="pres">
      <dgm:prSet presAssocID="{F07FCF7A-AC31-4640-96BE-BFFF6D10E2DC}"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BE10783E-618E-468B-93A5-3324233E9132}" type="pres">
      <dgm:prSet presAssocID="{F07FCF7A-AC31-4640-96BE-BFFF6D10E2DC}" presName="text" presStyleLbl="node1" presStyleIdx="1" presStyleCnt="2">
        <dgm:presLayoutVars>
          <dgm:bulletEnabled val="1"/>
        </dgm:presLayoutVars>
      </dgm:prSet>
      <dgm:spPr/>
    </dgm:pt>
  </dgm:ptLst>
  <dgm:cxnLst>
    <dgm:cxn modelId="{E4752B1F-1C77-4E34-89D0-5F0CC8C4D193}" type="presOf" srcId="{F07FCF7A-AC31-4640-96BE-BFFF6D10E2DC}" destId="{1E509162-545F-4DD5-9772-A5AD66CEA787}" srcOrd="0" destOrd="0" presId="urn:microsoft.com/office/officeart/2005/8/layout/vList4"/>
    <dgm:cxn modelId="{0BB7BA2C-63B7-4B66-9676-87B0B0121C9B}" type="presOf" srcId="{7F12DF76-9B17-432D-9BCD-B88AEB534B25}" destId="{5A22A327-3C5A-42F1-A61C-967E32BD54BD}" srcOrd="0" destOrd="0" presId="urn:microsoft.com/office/officeart/2005/8/layout/vList4"/>
    <dgm:cxn modelId="{5A63E464-F311-4EDF-9B16-5965E792C291}" type="presOf" srcId="{C2A5DA88-A871-4501-9F39-06228195ACF9}" destId="{BE10783E-618E-468B-93A5-3324233E9132}" srcOrd="1" destOrd="1" presId="urn:microsoft.com/office/officeart/2005/8/layout/vList4"/>
    <dgm:cxn modelId="{BF51E565-24FF-4DF4-A3EE-AA5BA12B2261}" type="presOf" srcId="{C2A5DA88-A871-4501-9F39-06228195ACF9}" destId="{1E509162-545F-4DD5-9772-A5AD66CEA787}" srcOrd="0" destOrd="1" presId="urn:microsoft.com/office/officeart/2005/8/layout/vList4"/>
    <dgm:cxn modelId="{EDD89F53-CAA8-456C-B3B6-8176B48782B7}" type="presOf" srcId="{F07FCF7A-AC31-4640-96BE-BFFF6D10E2DC}" destId="{BE10783E-618E-468B-93A5-3324233E9132}" srcOrd="1" destOrd="0" presId="urn:microsoft.com/office/officeart/2005/8/layout/vList4"/>
    <dgm:cxn modelId="{15310575-969E-4033-9C01-317B13502660}" srcId="{F07FCF7A-AC31-4640-96BE-BFFF6D10E2DC}" destId="{C2A5DA88-A871-4501-9F39-06228195ACF9}" srcOrd="0" destOrd="0" parTransId="{1089A1D8-7B67-4034-BAB7-16CCE4C952F7}" sibTransId="{E2A4190F-E159-40AD-A478-516B0F9EBF95}"/>
    <dgm:cxn modelId="{83F91F96-10D9-4D20-A58D-42099F5E0988}" srcId="{7F12DF76-9B17-432D-9BCD-B88AEB534B25}" destId="{F07FCF7A-AC31-4640-96BE-BFFF6D10E2DC}" srcOrd="1" destOrd="0" parTransId="{45EA24D2-4C7E-4B76-84A8-3A1357CA86E3}" sibTransId="{4F030254-789C-4DE9-885A-E69FF1F6E491}"/>
    <dgm:cxn modelId="{9E8B8BA0-B87D-411E-A6FB-C67B1EB3D63C}" type="presOf" srcId="{F7D0B2C2-5209-4B00-B361-994788886768}" destId="{6DAEB582-9A7F-4442-A638-E52EDEB1032A}" srcOrd="0" destOrd="0" presId="urn:microsoft.com/office/officeart/2005/8/layout/vList4"/>
    <dgm:cxn modelId="{413DE4AB-F2B5-4526-B5B2-84FEA496DCB8}" srcId="{F7D0B2C2-5209-4B00-B361-994788886768}" destId="{51E3F07D-84E3-4369-90F5-2E8ABE9BC3F0}" srcOrd="0" destOrd="0" parTransId="{54906A02-7FE9-4D1F-9E09-B7D1DFEDA359}" sibTransId="{D3A84BC3-F44F-4A40-BD2D-80F6F0489589}"/>
    <dgm:cxn modelId="{E7D208B5-3F19-41E3-AB49-29481DB2579E}" type="presOf" srcId="{51E3F07D-84E3-4369-90F5-2E8ABE9BC3F0}" destId="{2D25E601-5545-41D1-AACB-4226420EB73C}" srcOrd="1" destOrd="1" presId="urn:microsoft.com/office/officeart/2005/8/layout/vList4"/>
    <dgm:cxn modelId="{DF44F6B5-9F75-4A97-B85E-8EF235A04026}" type="presOf" srcId="{F7D0B2C2-5209-4B00-B361-994788886768}" destId="{2D25E601-5545-41D1-AACB-4226420EB73C}" srcOrd="1" destOrd="0" presId="urn:microsoft.com/office/officeart/2005/8/layout/vList4"/>
    <dgm:cxn modelId="{AE5387C4-1936-4A95-A0E6-6F769BAC6EE6}" type="presOf" srcId="{51E3F07D-84E3-4369-90F5-2E8ABE9BC3F0}" destId="{6DAEB582-9A7F-4442-A638-E52EDEB1032A}" srcOrd="0" destOrd="1" presId="urn:microsoft.com/office/officeart/2005/8/layout/vList4"/>
    <dgm:cxn modelId="{E23455E0-13E0-430D-BD4A-306272643D1D}" srcId="{7F12DF76-9B17-432D-9BCD-B88AEB534B25}" destId="{F7D0B2C2-5209-4B00-B361-994788886768}" srcOrd="0" destOrd="0" parTransId="{55D3D03B-D5BE-4C0E-8156-E0A95A80D987}" sibTransId="{A353AE7A-0DD0-4164-A89C-454698B4722E}"/>
    <dgm:cxn modelId="{06CA6DF2-AA11-4926-A6BB-45EFE1AC6F86}" type="presParOf" srcId="{5A22A327-3C5A-42F1-A61C-967E32BD54BD}" destId="{1CAF1860-D0B1-40FD-9C8B-A445D9BB0290}" srcOrd="0" destOrd="0" presId="urn:microsoft.com/office/officeart/2005/8/layout/vList4"/>
    <dgm:cxn modelId="{F0A7026F-EAAE-4755-90AC-EA8422CE3A33}" type="presParOf" srcId="{1CAF1860-D0B1-40FD-9C8B-A445D9BB0290}" destId="{6DAEB582-9A7F-4442-A638-E52EDEB1032A}" srcOrd="0" destOrd="0" presId="urn:microsoft.com/office/officeart/2005/8/layout/vList4"/>
    <dgm:cxn modelId="{75645280-2B16-4EA3-9F7A-E7BA61B21388}" type="presParOf" srcId="{1CAF1860-D0B1-40FD-9C8B-A445D9BB0290}" destId="{E4BEA51F-7FFC-494E-9CA0-2F93C2E60EE7}" srcOrd="1" destOrd="0" presId="urn:microsoft.com/office/officeart/2005/8/layout/vList4"/>
    <dgm:cxn modelId="{08C65065-7216-40E2-AEC3-430257E26FD9}" type="presParOf" srcId="{1CAF1860-D0B1-40FD-9C8B-A445D9BB0290}" destId="{2D25E601-5545-41D1-AACB-4226420EB73C}" srcOrd="2" destOrd="0" presId="urn:microsoft.com/office/officeart/2005/8/layout/vList4"/>
    <dgm:cxn modelId="{1D0F2FBD-4CB4-46B1-97C6-56E905A9E1C6}" type="presParOf" srcId="{5A22A327-3C5A-42F1-A61C-967E32BD54BD}" destId="{FB949651-9A40-4183-A0F3-E9D846046E8E}" srcOrd="1" destOrd="0" presId="urn:microsoft.com/office/officeart/2005/8/layout/vList4"/>
    <dgm:cxn modelId="{32A22033-E268-4F39-B1CD-62F3AFD5B7A1}" type="presParOf" srcId="{5A22A327-3C5A-42F1-A61C-967E32BD54BD}" destId="{3AD1A40E-3859-4DFE-AA8B-EE2DE38DB96B}" srcOrd="2" destOrd="0" presId="urn:microsoft.com/office/officeart/2005/8/layout/vList4"/>
    <dgm:cxn modelId="{AFA68635-BC8E-4BDD-AE5F-3BDBBC3F128D}" type="presParOf" srcId="{3AD1A40E-3859-4DFE-AA8B-EE2DE38DB96B}" destId="{1E509162-545F-4DD5-9772-A5AD66CEA787}" srcOrd="0" destOrd="0" presId="urn:microsoft.com/office/officeart/2005/8/layout/vList4"/>
    <dgm:cxn modelId="{F254A4B3-7793-4254-929B-DB97D6204268}" type="presParOf" srcId="{3AD1A40E-3859-4DFE-AA8B-EE2DE38DB96B}" destId="{73D2C8E5-8D8B-4355-858F-4CDFA5856567}" srcOrd="1" destOrd="0" presId="urn:microsoft.com/office/officeart/2005/8/layout/vList4"/>
    <dgm:cxn modelId="{35CE0A60-8D1F-4331-892D-079C97DFC8A3}" type="presParOf" srcId="{3AD1A40E-3859-4DFE-AA8B-EE2DE38DB96B}" destId="{BE10783E-618E-468B-93A5-3324233E9132}"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12DF76-9B17-432D-9BCD-B88AEB534B25}"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F7D0B2C2-5209-4B00-B361-994788886768}">
      <dgm:prSet phldrT="[Text]" custT="1"/>
      <dgm:spPr/>
      <dgm:t>
        <a:bodyPr/>
        <a:lstStyle/>
        <a:p>
          <a:r>
            <a:rPr lang="en-US" sz="1900" b="1" dirty="0"/>
            <a:t>Direct Human Contact </a:t>
          </a:r>
        </a:p>
      </dgm:t>
    </dgm:pt>
    <dgm:pt modelId="{55D3D03B-D5BE-4C0E-8156-E0A95A80D987}" type="parTrans" cxnId="{E23455E0-13E0-430D-BD4A-306272643D1D}">
      <dgm:prSet/>
      <dgm:spPr/>
      <dgm:t>
        <a:bodyPr/>
        <a:lstStyle/>
        <a:p>
          <a:endParaRPr lang="en-US"/>
        </a:p>
      </dgm:t>
    </dgm:pt>
    <dgm:pt modelId="{A353AE7A-0DD0-4164-A89C-454698B4722E}" type="sibTrans" cxnId="{E23455E0-13E0-430D-BD4A-306272643D1D}">
      <dgm:prSet/>
      <dgm:spPr/>
      <dgm:t>
        <a:bodyPr/>
        <a:lstStyle/>
        <a:p>
          <a:endParaRPr lang="en-US"/>
        </a:p>
      </dgm:t>
    </dgm:pt>
    <dgm:pt modelId="{51E3F07D-84E3-4369-90F5-2E8ABE9BC3F0}">
      <dgm:prSet phldrT="[Text]" custT="1"/>
      <dgm:spPr/>
      <dgm:t>
        <a:bodyPr/>
        <a:lstStyle/>
        <a:p>
          <a:r>
            <a:rPr lang="en-US" sz="1900" dirty="0"/>
            <a:t>As </a:t>
          </a:r>
          <a:r>
            <a:rPr lang="en-US" sz="1900" i="1" dirty="0"/>
            <a:t>S. aureus </a:t>
          </a:r>
          <a:r>
            <a:rPr lang="en-US" sz="1900" dirty="0"/>
            <a:t>are naturally located on the skin surface, lesions in the skin could permit </a:t>
          </a:r>
          <a:r>
            <a:rPr lang="en-US" sz="1900" i="1" dirty="0"/>
            <a:t>S. aureus </a:t>
          </a:r>
          <a:r>
            <a:rPr lang="en-US" sz="1900" dirty="0"/>
            <a:t>to enter the milk duct, for instance, and establish an infection</a:t>
          </a:r>
        </a:p>
      </dgm:t>
    </dgm:pt>
    <dgm:pt modelId="{54906A02-7FE9-4D1F-9E09-B7D1DFEDA359}" type="parTrans" cxnId="{413DE4AB-F2B5-4526-B5B2-84FEA496DCB8}">
      <dgm:prSet/>
      <dgm:spPr/>
      <dgm:t>
        <a:bodyPr/>
        <a:lstStyle/>
        <a:p>
          <a:endParaRPr lang="en-US"/>
        </a:p>
      </dgm:t>
    </dgm:pt>
    <dgm:pt modelId="{D3A84BC3-F44F-4A40-BD2D-80F6F0489589}" type="sibTrans" cxnId="{413DE4AB-F2B5-4526-B5B2-84FEA496DCB8}">
      <dgm:prSet/>
      <dgm:spPr/>
      <dgm:t>
        <a:bodyPr/>
        <a:lstStyle/>
        <a:p>
          <a:endParaRPr lang="en-US"/>
        </a:p>
      </dgm:t>
    </dgm:pt>
    <dgm:pt modelId="{F07FCF7A-AC31-4640-96BE-BFFF6D10E2DC}">
      <dgm:prSet phldrT="[Text]" custT="1"/>
      <dgm:spPr/>
      <dgm:t>
        <a:bodyPr/>
        <a:lstStyle/>
        <a:p>
          <a:r>
            <a:rPr lang="en-US" sz="1900" b="1" dirty="0"/>
            <a:t>Other Animals or Food Products</a:t>
          </a:r>
        </a:p>
      </dgm:t>
    </dgm:pt>
    <dgm:pt modelId="{45EA24D2-4C7E-4B76-84A8-3A1357CA86E3}" type="parTrans" cxnId="{83F91F96-10D9-4D20-A58D-42099F5E0988}">
      <dgm:prSet/>
      <dgm:spPr/>
      <dgm:t>
        <a:bodyPr/>
        <a:lstStyle/>
        <a:p>
          <a:endParaRPr lang="en-US"/>
        </a:p>
      </dgm:t>
    </dgm:pt>
    <dgm:pt modelId="{4F030254-789C-4DE9-885A-E69FF1F6E491}" type="sibTrans" cxnId="{83F91F96-10D9-4D20-A58D-42099F5E0988}">
      <dgm:prSet/>
      <dgm:spPr/>
      <dgm:t>
        <a:bodyPr/>
        <a:lstStyle/>
        <a:p>
          <a:endParaRPr lang="en-US"/>
        </a:p>
      </dgm:t>
    </dgm:pt>
    <dgm:pt modelId="{C2A5DA88-A871-4501-9F39-06228195ACF9}">
      <dgm:prSet phldrT="[Text]"/>
      <dgm:spPr/>
      <dgm:t>
        <a:bodyPr/>
        <a:lstStyle/>
        <a:p>
          <a:r>
            <a:rPr lang="en-US" sz="1900" i="1" dirty="0"/>
            <a:t>S. Aureus </a:t>
          </a:r>
          <a:r>
            <a:rPr lang="en-US" sz="1900" dirty="0"/>
            <a:t>may contaminate meat or dairy products, causing food poisoning in humans due to pathogenic  enterotoxins </a:t>
          </a:r>
        </a:p>
      </dgm:t>
    </dgm:pt>
    <dgm:pt modelId="{E2A4190F-E159-40AD-A478-516B0F9EBF95}" type="sibTrans" cxnId="{15310575-969E-4033-9C01-317B13502660}">
      <dgm:prSet/>
      <dgm:spPr/>
      <dgm:t>
        <a:bodyPr/>
        <a:lstStyle/>
        <a:p>
          <a:endParaRPr lang="en-US"/>
        </a:p>
      </dgm:t>
    </dgm:pt>
    <dgm:pt modelId="{1089A1D8-7B67-4034-BAB7-16CCE4C952F7}" type="parTrans" cxnId="{15310575-969E-4033-9C01-317B13502660}">
      <dgm:prSet/>
      <dgm:spPr/>
      <dgm:t>
        <a:bodyPr/>
        <a:lstStyle/>
        <a:p>
          <a:endParaRPr lang="en-US"/>
        </a:p>
      </dgm:t>
    </dgm:pt>
    <dgm:pt modelId="{5A22A327-3C5A-42F1-A61C-967E32BD54BD}" type="pres">
      <dgm:prSet presAssocID="{7F12DF76-9B17-432D-9BCD-B88AEB534B25}" presName="linear" presStyleCnt="0">
        <dgm:presLayoutVars>
          <dgm:dir/>
          <dgm:resizeHandles val="exact"/>
        </dgm:presLayoutVars>
      </dgm:prSet>
      <dgm:spPr/>
    </dgm:pt>
    <dgm:pt modelId="{1CAF1860-D0B1-40FD-9C8B-A445D9BB0290}" type="pres">
      <dgm:prSet presAssocID="{F7D0B2C2-5209-4B00-B361-994788886768}" presName="comp" presStyleCnt="0"/>
      <dgm:spPr/>
    </dgm:pt>
    <dgm:pt modelId="{6DAEB582-9A7F-4442-A638-E52EDEB1032A}" type="pres">
      <dgm:prSet presAssocID="{F7D0B2C2-5209-4B00-B361-994788886768}" presName="box" presStyleLbl="node1" presStyleIdx="0" presStyleCnt="2"/>
      <dgm:spPr/>
    </dgm:pt>
    <dgm:pt modelId="{E4BEA51F-7FFC-494E-9CA0-2F93C2E60EE7}" type="pres">
      <dgm:prSet presAssocID="{F7D0B2C2-5209-4B00-B361-994788886768}"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2D25E601-5545-41D1-AACB-4226420EB73C}" type="pres">
      <dgm:prSet presAssocID="{F7D0B2C2-5209-4B00-B361-994788886768}" presName="text" presStyleLbl="node1" presStyleIdx="0" presStyleCnt="2">
        <dgm:presLayoutVars>
          <dgm:bulletEnabled val="1"/>
        </dgm:presLayoutVars>
      </dgm:prSet>
      <dgm:spPr/>
    </dgm:pt>
    <dgm:pt modelId="{FB949651-9A40-4183-A0F3-E9D846046E8E}" type="pres">
      <dgm:prSet presAssocID="{A353AE7A-0DD0-4164-A89C-454698B4722E}" presName="spacer" presStyleCnt="0"/>
      <dgm:spPr/>
    </dgm:pt>
    <dgm:pt modelId="{3AD1A40E-3859-4DFE-AA8B-EE2DE38DB96B}" type="pres">
      <dgm:prSet presAssocID="{F07FCF7A-AC31-4640-96BE-BFFF6D10E2DC}" presName="comp" presStyleCnt="0"/>
      <dgm:spPr/>
    </dgm:pt>
    <dgm:pt modelId="{1E509162-545F-4DD5-9772-A5AD66CEA787}" type="pres">
      <dgm:prSet presAssocID="{F07FCF7A-AC31-4640-96BE-BFFF6D10E2DC}" presName="box" presStyleLbl="node1" presStyleIdx="1" presStyleCnt="2"/>
      <dgm:spPr/>
    </dgm:pt>
    <dgm:pt modelId="{73D2C8E5-8D8B-4355-858F-4CDFA5856567}" type="pres">
      <dgm:prSet presAssocID="{F07FCF7A-AC31-4640-96BE-BFFF6D10E2DC}"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9000" r="-69000"/>
          </a:stretch>
        </a:blipFill>
      </dgm:spPr>
    </dgm:pt>
    <dgm:pt modelId="{BE10783E-618E-468B-93A5-3324233E9132}" type="pres">
      <dgm:prSet presAssocID="{F07FCF7A-AC31-4640-96BE-BFFF6D10E2DC}" presName="text" presStyleLbl="node1" presStyleIdx="1" presStyleCnt="2">
        <dgm:presLayoutVars>
          <dgm:bulletEnabled val="1"/>
        </dgm:presLayoutVars>
      </dgm:prSet>
      <dgm:spPr/>
    </dgm:pt>
  </dgm:ptLst>
  <dgm:cxnLst>
    <dgm:cxn modelId="{E4752B1F-1C77-4E34-89D0-5F0CC8C4D193}" type="presOf" srcId="{F07FCF7A-AC31-4640-96BE-BFFF6D10E2DC}" destId="{1E509162-545F-4DD5-9772-A5AD66CEA787}" srcOrd="0" destOrd="0" presId="urn:microsoft.com/office/officeart/2005/8/layout/vList4"/>
    <dgm:cxn modelId="{0BB7BA2C-63B7-4B66-9676-87B0B0121C9B}" type="presOf" srcId="{7F12DF76-9B17-432D-9BCD-B88AEB534B25}" destId="{5A22A327-3C5A-42F1-A61C-967E32BD54BD}" srcOrd="0" destOrd="0" presId="urn:microsoft.com/office/officeart/2005/8/layout/vList4"/>
    <dgm:cxn modelId="{5A63E464-F311-4EDF-9B16-5965E792C291}" type="presOf" srcId="{C2A5DA88-A871-4501-9F39-06228195ACF9}" destId="{BE10783E-618E-468B-93A5-3324233E9132}" srcOrd="1" destOrd="1" presId="urn:microsoft.com/office/officeart/2005/8/layout/vList4"/>
    <dgm:cxn modelId="{BF51E565-24FF-4DF4-A3EE-AA5BA12B2261}" type="presOf" srcId="{C2A5DA88-A871-4501-9F39-06228195ACF9}" destId="{1E509162-545F-4DD5-9772-A5AD66CEA787}" srcOrd="0" destOrd="1" presId="urn:microsoft.com/office/officeart/2005/8/layout/vList4"/>
    <dgm:cxn modelId="{EDD89F53-CAA8-456C-B3B6-8176B48782B7}" type="presOf" srcId="{F07FCF7A-AC31-4640-96BE-BFFF6D10E2DC}" destId="{BE10783E-618E-468B-93A5-3324233E9132}" srcOrd="1" destOrd="0" presId="urn:microsoft.com/office/officeart/2005/8/layout/vList4"/>
    <dgm:cxn modelId="{15310575-969E-4033-9C01-317B13502660}" srcId="{F07FCF7A-AC31-4640-96BE-BFFF6D10E2DC}" destId="{C2A5DA88-A871-4501-9F39-06228195ACF9}" srcOrd="0" destOrd="0" parTransId="{1089A1D8-7B67-4034-BAB7-16CCE4C952F7}" sibTransId="{E2A4190F-E159-40AD-A478-516B0F9EBF95}"/>
    <dgm:cxn modelId="{83F91F96-10D9-4D20-A58D-42099F5E0988}" srcId="{7F12DF76-9B17-432D-9BCD-B88AEB534B25}" destId="{F07FCF7A-AC31-4640-96BE-BFFF6D10E2DC}" srcOrd="1" destOrd="0" parTransId="{45EA24D2-4C7E-4B76-84A8-3A1357CA86E3}" sibTransId="{4F030254-789C-4DE9-885A-E69FF1F6E491}"/>
    <dgm:cxn modelId="{9E8B8BA0-B87D-411E-A6FB-C67B1EB3D63C}" type="presOf" srcId="{F7D0B2C2-5209-4B00-B361-994788886768}" destId="{6DAEB582-9A7F-4442-A638-E52EDEB1032A}" srcOrd="0" destOrd="0" presId="urn:microsoft.com/office/officeart/2005/8/layout/vList4"/>
    <dgm:cxn modelId="{413DE4AB-F2B5-4526-B5B2-84FEA496DCB8}" srcId="{F7D0B2C2-5209-4B00-B361-994788886768}" destId="{51E3F07D-84E3-4369-90F5-2E8ABE9BC3F0}" srcOrd="0" destOrd="0" parTransId="{54906A02-7FE9-4D1F-9E09-B7D1DFEDA359}" sibTransId="{D3A84BC3-F44F-4A40-BD2D-80F6F0489589}"/>
    <dgm:cxn modelId="{E7D208B5-3F19-41E3-AB49-29481DB2579E}" type="presOf" srcId="{51E3F07D-84E3-4369-90F5-2E8ABE9BC3F0}" destId="{2D25E601-5545-41D1-AACB-4226420EB73C}" srcOrd="1" destOrd="1" presId="urn:microsoft.com/office/officeart/2005/8/layout/vList4"/>
    <dgm:cxn modelId="{DF44F6B5-9F75-4A97-B85E-8EF235A04026}" type="presOf" srcId="{F7D0B2C2-5209-4B00-B361-994788886768}" destId="{2D25E601-5545-41D1-AACB-4226420EB73C}" srcOrd="1" destOrd="0" presId="urn:microsoft.com/office/officeart/2005/8/layout/vList4"/>
    <dgm:cxn modelId="{AE5387C4-1936-4A95-A0E6-6F769BAC6EE6}" type="presOf" srcId="{51E3F07D-84E3-4369-90F5-2E8ABE9BC3F0}" destId="{6DAEB582-9A7F-4442-A638-E52EDEB1032A}" srcOrd="0" destOrd="1" presId="urn:microsoft.com/office/officeart/2005/8/layout/vList4"/>
    <dgm:cxn modelId="{E23455E0-13E0-430D-BD4A-306272643D1D}" srcId="{7F12DF76-9B17-432D-9BCD-B88AEB534B25}" destId="{F7D0B2C2-5209-4B00-B361-994788886768}" srcOrd="0" destOrd="0" parTransId="{55D3D03B-D5BE-4C0E-8156-E0A95A80D987}" sibTransId="{A353AE7A-0DD0-4164-A89C-454698B4722E}"/>
    <dgm:cxn modelId="{06CA6DF2-AA11-4926-A6BB-45EFE1AC6F86}" type="presParOf" srcId="{5A22A327-3C5A-42F1-A61C-967E32BD54BD}" destId="{1CAF1860-D0B1-40FD-9C8B-A445D9BB0290}" srcOrd="0" destOrd="0" presId="urn:microsoft.com/office/officeart/2005/8/layout/vList4"/>
    <dgm:cxn modelId="{F0A7026F-EAAE-4755-90AC-EA8422CE3A33}" type="presParOf" srcId="{1CAF1860-D0B1-40FD-9C8B-A445D9BB0290}" destId="{6DAEB582-9A7F-4442-A638-E52EDEB1032A}" srcOrd="0" destOrd="0" presId="urn:microsoft.com/office/officeart/2005/8/layout/vList4"/>
    <dgm:cxn modelId="{75645280-2B16-4EA3-9F7A-E7BA61B21388}" type="presParOf" srcId="{1CAF1860-D0B1-40FD-9C8B-A445D9BB0290}" destId="{E4BEA51F-7FFC-494E-9CA0-2F93C2E60EE7}" srcOrd="1" destOrd="0" presId="urn:microsoft.com/office/officeart/2005/8/layout/vList4"/>
    <dgm:cxn modelId="{08C65065-7216-40E2-AEC3-430257E26FD9}" type="presParOf" srcId="{1CAF1860-D0B1-40FD-9C8B-A445D9BB0290}" destId="{2D25E601-5545-41D1-AACB-4226420EB73C}" srcOrd="2" destOrd="0" presId="urn:microsoft.com/office/officeart/2005/8/layout/vList4"/>
    <dgm:cxn modelId="{1D0F2FBD-4CB4-46B1-97C6-56E905A9E1C6}" type="presParOf" srcId="{5A22A327-3C5A-42F1-A61C-967E32BD54BD}" destId="{FB949651-9A40-4183-A0F3-E9D846046E8E}" srcOrd="1" destOrd="0" presId="urn:microsoft.com/office/officeart/2005/8/layout/vList4"/>
    <dgm:cxn modelId="{32A22033-E268-4F39-B1CD-62F3AFD5B7A1}" type="presParOf" srcId="{5A22A327-3C5A-42F1-A61C-967E32BD54BD}" destId="{3AD1A40E-3859-4DFE-AA8B-EE2DE38DB96B}" srcOrd="2" destOrd="0" presId="urn:microsoft.com/office/officeart/2005/8/layout/vList4"/>
    <dgm:cxn modelId="{AFA68635-BC8E-4BDD-AE5F-3BDBBC3F128D}" type="presParOf" srcId="{3AD1A40E-3859-4DFE-AA8B-EE2DE38DB96B}" destId="{1E509162-545F-4DD5-9772-A5AD66CEA787}" srcOrd="0" destOrd="0" presId="urn:microsoft.com/office/officeart/2005/8/layout/vList4"/>
    <dgm:cxn modelId="{F254A4B3-7793-4254-929B-DB97D6204268}" type="presParOf" srcId="{3AD1A40E-3859-4DFE-AA8B-EE2DE38DB96B}" destId="{73D2C8E5-8D8B-4355-858F-4CDFA5856567}" srcOrd="1" destOrd="0" presId="urn:microsoft.com/office/officeart/2005/8/layout/vList4"/>
    <dgm:cxn modelId="{35CE0A60-8D1F-4331-892D-079C97DFC8A3}" type="presParOf" srcId="{3AD1A40E-3859-4DFE-AA8B-EE2DE38DB96B}" destId="{BE10783E-618E-468B-93A5-3324233E9132}" srcOrd="2" destOrd="0" presId="urn:microsoft.com/office/officeart/2005/8/layout/vList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C111C18A-FD96-4E63-821A-54D70D8DC65F}">
      <dgm:prSet phldrT="[Text]" custT="1"/>
      <dgm:spPr>
        <a:solidFill>
          <a:schemeClr val="accent5">
            <a:lumMod val="20000"/>
            <a:lumOff val="80000"/>
          </a:schemeClr>
        </a:solidFill>
      </dgm:spPr>
      <dgm:t>
        <a:bodyPr/>
        <a:lstStyle/>
        <a:p>
          <a:pPr algn="ctr"/>
          <a:r>
            <a:rPr lang="en-US" sz="1600" i="1" dirty="0">
              <a:latin typeface="+mj-lt"/>
            </a:rPr>
            <a:t>S. aureus </a:t>
          </a:r>
          <a:r>
            <a:rPr lang="en-US" sz="1600" i="0" dirty="0">
              <a:latin typeface="+mj-lt"/>
            </a:rPr>
            <a:t>likely entered the mother through a lesion in her nipple due to infant suckling. The source of </a:t>
          </a:r>
          <a:r>
            <a:rPr lang="en-US" sz="1600" i="1" dirty="0">
              <a:latin typeface="+mj-lt"/>
            </a:rPr>
            <a:t>S. aureus </a:t>
          </a:r>
          <a:r>
            <a:rPr lang="en-US" sz="1600" i="0" dirty="0">
              <a:latin typeface="+mj-lt"/>
            </a:rPr>
            <a:t>may be the pre-existing commensal flora already present on the mother’s skin</a:t>
          </a:r>
          <a:endParaRPr lang="en-US" sz="1600" i="1" dirty="0">
            <a:latin typeface="+mj-lt"/>
          </a:endParaRPr>
        </a:p>
      </dgm:t>
    </dgm:pt>
    <dgm:pt modelId="{83BE74EF-FAB4-45A2-BBED-7CD5259AB210}" type="parTrans" cxnId="{FFD8B471-C98F-4DB5-8DE3-2AB7E896ADD5}">
      <dgm:prSet/>
      <dgm:spPr/>
      <dgm:t>
        <a:bodyPr/>
        <a:lstStyle/>
        <a:p>
          <a:pPr algn="ctr"/>
          <a:endParaRPr lang="en-US" sz="1600">
            <a:latin typeface="+mj-lt"/>
          </a:endParaRPr>
        </a:p>
      </dgm:t>
    </dgm:pt>
    <dgm:pt modelId="{B4F34DE2-2DAE-4F88-8C78-BD8892EBF4FF}" type="sibTrans" cxnId="{FFD8B471-C98F-4DB5-8DE3-2AB7E896ADD5}">
      <dgm:prSet/>
      <dgm:spPr/>
      <dgm:t>
        <a:bodyPr/>
        <a:lstStyle/>
        <a:p>
          <a:pPr algn="ctr"/>
          <a:endParaRPr lang="en-US" sz="1600">
            <a:latin typeface="+mj-lt"/>
          </a:endParaRPr>
        </a:p>
      </dgm:t>
    </dgm:pt>
    <dgm:pt modelId="{ED5DCCC5-BCA8-4491-AA37-BAF153ECA184}" type="pres">
      <dgm:prSet presAssocID="{90119837-5B71-4D44-BB01-DB0B084933C8}" presName="linear" presStyleCnt="0">
        <dgm:presLayoutVars>
          <dgm:animLvl val="lvl"/>
          <dgm:resizeHandles val="exact"/>
        </dgm:presLayoutVars>
      </dgm:prSet>
      <dgm:spPr/>
    </dgm:pt>
    <dgm:pt modelId="{A4DF5198-BB82-4F80-AAE9-58AE8B7570F3}" type="pres">
      <dgm:prSet presAssocID="{C111C18A-FD96-4E63-821A-54D70D8DC65F}" presName="parentText" presStyleLbl="node1" presStyleIdx="0" presStyleCnt="1" custScaleX="83039" custScaleY="66052" custLinFactNeighborX="-1556" custLinFactNeighborY="-33170">
        <dgm:presLayoutVars>
          <dgm:chMax val="0"/>
          <dgm:bulletEnabled val="1"/>
        </dgm:presLayoutVars>
      </dgm:prSet>
      <dgm:spPr/>
    </dgm:pt>
  </dgm:ptLst>
  <dgm:cxnLst>
    <dgm:cxn modelId="{FFD8B471-C98F-4DB5-8DE3-2AB7E896ADD5}" srcId="{90119837-5B71-4D44-BB01-DB0B084933C8}" destId="{C111C18A-FD96-4E63-821A-54D70D8DC65F}" srcOrd="0" destOrd="0" parTransId="{83BE74EF-FAB4-45A2-BBED-7CD5259AB210}" sibTransId="{B4F34DE2-2DAE-4F88-8C78-BD8892EBF4FF}"/>
    <dgm:cxn modelId="{CA5F0452-739F-4BBF-BCA4-5402F352847B}" type="presOf" srcId="{C111C18A-FD96-4E63-821A-54D70D8DC65F}" destId="{A4DF5198-BB82-4F80-AAE9-58AE8B7570F3}" srcOrd="0" destOrd="0" presId="urn:microsoft.com/office/officeart/2005/8/layout/vList2"/>
    <dgm:cxn modelId="{E2EE33AC-3CDB-41AB-99D0-EE89822B0377}" type="presOf" srcId="{90119837-5B71-4D44-BB01-DB0B084933C8}" destId="{ED5DCCC5-BCA8-4491-AA37-BAF153ECA184}" srcOrd="0" destOrd="0" presId="urn:microsoft.com/office/officeart/2005/8/layout/vList2"/>
    <dgm:cxn modelId="{AD949C8F-4AEB-404C-813A-B9B2DB4A6622}" type="presParOf" srcId="{ED5DCCC5-BCA8-4491-AA37-BAF153ECA184}" destId="{A4DF5198-BB82-4F80-AAE9-58AE8B7570F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2F9AC2-B5FD-433E-92FD-7ED6A616E957}"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44E93D2B-4F08-4E4F-825E-9C3CC90FACAA}">
      <dgm:prSet phldrT="[Text]"/>
      <dgm:spPr/>
      <dgm:t>
        <a:bodyPr/>
        <a:lstStyle/>
        <a:p>
          <a:pPr algn="ctr"/>
          <a:r>
            <a:rPr lang="en-US" b="1" dirty="0">
              <a:latin typeface="+mj-lt"/>
            </a:rPr>
            <a:t>Adhesins</a:t>
          </a:r>
        </a:p>
      </dgm:t>
    </dgm:pt>
    <dgm:pt modelId="{20F54023-7C42-49DD-91B3-D68037150204}" type="parTrans" cxnId="{138C8A5D-CF23-421C-BB50-A3BCC61CDBF4}">
      <dgm:prSet/>
      <dgm:spPr/>
      <dgm:t>
        <a:bodyPr/>
        <a:lstStyle/>
        <a:p>
          <a:pPr algn="l"/>
          <a:endParaRPr lang="en-US">
            <a:latin typeface="+mj-lt"/>
          </a:endParaRPr>
        </a:p>
      </dgm:t>
    </dgm:pt>
    <dgm:pt modelId="{E46108BB-177C-4996-A7E1-F06A99012A73}" type="sibTrans" cxnId="{138C8A5D-CF23-421C-BB50-A3BCC61CDBF4}">
      <dgm:prSet/>
      <dgm:spPr/>
      <dgm:t>
        <a:bodyPr/>
        <a:lstStyle/>
        <a:p>
          <a:pPr algn="l"/>
          <a:endParaRPr lang="en-US">
            <a:latin typeface="+mj-lt"/>
          </a:endParaRPr>
        </a:p>
      </dgm:t>
    </dgm:pt>
    <dgm:pt modelId="{DEC1F494-0F2B-450F-888E-71DF6973324D}">
      <dgm:prSet phldrT="[Text]"/>
      <dgm:spPr/>
      <dgm:t>
        <a:bodyPr/>
        <a:lstStyle/>
        <a:p>
          <a:pPr algn="l"/>
          <a:r>
            <a:rPr lang="en-US" dirty="0">
              <a:latin typeface="+mj-lt"/>
            </a:rPr>
            <a:t>Contain 3 domains: bacterial-surface binding domain, membrane-spanning domain, extracellular binding domain</a:t>
          </a:r>
        </a:p>
      </dgm:t>
    </dgm:pt>
    <dgm:pt modelId="{FF4B0ADA-827E-482A-923B-8EBB8E258A10}" type="parTrans" cxnId="{419D4535-50C0-4BCA-A3D5-0FDC66BE1219}">
      <dgm:prSet/>
      <dgm:spPr/>
      <dgm:t>
        <a:bodyPr/>
        <a:lstStyle/>
        <a:p>
          <a:pPr algn="l"/>
          <a:endParaRPr lang="en-US">
            <a:latin typeface="+mj-lt"/>
          </a:endParaRPr>
        </a:p>
      </dgm:t>
    </dgm:pt>
    <dgm:pt modelId="{B448E567-058B-40C0-993F-1EBA1BCD6B76}" type="sibTrans" cxnId="{419D4535-50C0-4BCA-A3D5-0FDC66BE1219}">
      <dgm:prSet/>
      <dgm:spPr/>
      <dgm:t>
        <a:bodyPr/>
        <a:lstStyle/>
        <a:p>
          <a:pPr algn="l"/>
          <a:endParaRPr lang="en-US">
            <a:latin typeface="+mj-lt"/>
          </a:endParaRPr>
        </a:p>
      </dgm:t>
    </dgm:pt>
    <dgm:pt modelId="{438FEE23-568C-47CC-A366-D7196B35E5C7}">
      <dgm:prSet phldrT="[Text]"/>
      <dgm:spPr/>
      <dgm:t>
        <a:bodyPr/>
        <a:lstStyle/>
        <a:p>
          <a:pPr algn="ctr"/>
          <a:r>
            <a:rPr lang="en-US" b="1" dirty="0">
              <a:latin typeface="+mj-lt"/>
            </a:rPr>
            <a:t>Fibronectin-Binding Proteins (</a:t>
          </a:r>
          <a:r>
            <a:rPr lang="en-US" b="1" dirty="0" err="1">
              <a:latin typeface="+mj-lt"/>
            </a:rPr>
            <a:t>FnBPs</a:t>
          </a:r>
          <a:r>
            <a:rPr lang="en-US" b="1" dirty="0">
              <a:latin typeface="+mj-lt"/>
            </a:rPr>
            <a:t>)</a:t>
          </a:r>
        </a:p>
      </dgm:t>
    </dgm:pt>
    <dgm:pt modelId="{5351FBFB-EA12-4D20-A7FB-F5AAD69F058B}" type="parTrans" cxnId="{938F1738-9500-4C84-B07C-8BC01BA49934}">
      <dgm:prSet/>
      <dgm:spPr/>
      <dgm:t>
        <a:bodyPr/>
        <a:lstStyle/>
        <a:p>
          <a:pPr algn="l"/>
          <a:endParaRPr lang="en-US">
            <a:latin typeface="+mj-lt"/>
          </a:endParaRPr>
        </a:p>
      </dgm:t>
    </dgm:pt>
    <dgm:pt modelId="{FF0114CB-826D-4EAB-BEF8-3ACEFB8FEEE9}" type="sibTrans" cxnId="{938F1738-9500-4C84-B07C-8BC01BA49934}">
      <dgm:prSet/>
      <dgm:spPr/>
      <dgm:t>
        <a:bodyPr/>
        <a:lstStyle/>
        <a:p>
          <a:pPr algn="l"/>
          <a:endParaRPr lang="en-US">
            <a:latin typeface="+mj-lt"/>
          </a:endParaRPr>
        </a:p>
      </dgm:t>
    </dgm:pt>
    <dgm:pt modelId="{8EF6B6E9-A765-4F56-8F3D-B0CC4D254D2C}">
      <dgm:prSet phldrT="[Text]"/>
      <dgm:spPr/>
      <dgm:t>
        <a:bodyPr/>
        <a:lstStyle/>
        <a:p>
          <a:pPr algn="l"/>
          <a:r>
            <a:rPr lang="en-US" dirty="0">
              <a:latin typeface="+mj-lt"/>
            </a:rPr>
            <a:t>Bind host fibronectin on epithelial cells in the extracellular matrix, allowing for colonization </a:t>
          </a:r>
        </a:p>
      </dgm:t>
    </dgm:pt>
    <dgm:pt modelId="{90B49E45-E231-4E06-9810-08C47660CAFA}" type="parTrans" cxnId="{D780CAD0-D766-4810-9A04-577F532CF9D1}">
      <dgm:prSet/>
      <dgm:spPr/>
      <dgm:t>
        <a:bodyPr/>
        <a:lstStyle/>
        <a:p>
          <a:pPr algn="l"/>
          <a:endParaRPr lang="en-US">
            <a:latin typeface="+mj-lt"/>
          </a:endParaRPr>
        </a:p>
      </dgm:t>
    </dgm:pt>
    <dgm:pt modelId="{2B3B05FF-CF3F-40A6-B88D-DB64698A3CB6}" type="sibTrans" cxnId="{D780CAD0-D766-4810-9A04-577F532CF9D1}">
      <dgm:prSet/>
      <dgm:spPr/>
      <dgm:t>
        <a:bodyPr/>
        <a:lstStyle/>
        <a:p>
          <a:pPr algn="l"/>
          <a:endParaRPr lang="en-US">
            <a:latin typeface="+mj-lt"/>
          </a:endParaRPr>
        </a:p>
      </dgm:t>
    </dgm:pt>
    <dgm:pt modelId="{6764F6FD-9B14-4154-AFAC-351A7105E649}">
      <dgm:prSet phldrT="[Text]"/>
      <dgm:spPr/>
      <dgm:t>
        <a:bodyPr/>
        <a:lstStyle/>
        <a:p>
          <a:pPr algn="l"/>
          <a:r>
            <a:rPr lang="en-US" dirty="0">
              <a:latin typeface="+mj-lt"/>
            </a:rPr>
            <a:t>Facilitate binding to host collagen, epithelium </a:t>
          </a:r>
        </a:p>
      </dgm:t>
    </dgm:pt>
    <dgm:pt modelId="{96C86451-1796-42B3-B485-C491CA93CD24}" type="parTrans" cxnId="{264D874A-9768-45D7-814E-0E799013A793}">
      <dgm:prSet/>
      <dgm:spPr/>
      <dgm:t>
        <a:bodyPr/>
        <a:lstStyle/>
        <a:p>
          <a:pPr algn="l"/>
          <a:endParaRPr lang="en-US"/>
        </a:p>
      </dgm:t>
    </dgm:pt>
    <dgm:pt modelId="{E42B2DB7-1507-45C1-95F8-AFC6FF463B88}" type="sibTrans" cxnId="{264D874A-9768-45D7-814E-0E799013A793}">
      <dgm:prSet/>
      <dgm:spPr/>
      <dgm:t>
        <a:bodyPr/>
        <a:lstStyle/>
        <a:p>
          <a:pPr algn="l"/>
          <a:endParaRPr lang="en-US"/>
        </a:p>
      </dgm:t>
    </dgm:pt>
    <dgm:pt modelId="{0A6022A9-10B2-412F-90AF-76C0464FCC29}">
      <dgm:prSet phldrT="[Text]"/>
      <dgm:spPr/>
      <dgm:t>
        <a:bodyPr/>
        <a:lstStyle/>
        <a:p>
          <a:pPr algn="ctr"/>
          <a:r>
            <a:rPr lang="en-US" b="1" dirty="0">
              <a:latin typeface="+mj-lt"/>
            </a:rPr>
            <a:t>Quorum Sensing via Accessory Gene Regulator (</a:t>
          </a:r>
          <a:r>
            <a:rPr lang="en-US" b="1" dirty="0" err="1">
              <a:latin typeface="+mj-lt"/>
            </a:rPr>
            <a:t>agr</a:t>
          </a:r>
          <a:r>
            <a:rPr lang="en-US" b="1" dirty="0">
              <a:latin typeface="+mj-lt"/>
            </a:rPr>
            <a:t>)</a:t>
          </a:r>
        </a:p>
      </dgm:t>
    </dgm:pt>
    <dgm:pt modelId="{57F70328-2359-44FB-A914-525F738FF5B1}" type="parTrans" cxnId="{A14E2AAF-BA93-4878-8AC9-81C1438B7F37}">
      <dgm:prSet/>
      <dgm:spPr/>
      <dgm:t>
        <a:bodyPr/>
        <a:lstStyle/>
        <a:p>
          <a:pPr algn="l"/>
          <a:endParaRPr lang="en-US"/>
        </a:p>
      </dgm:t>
    </dgm:pt>
    <dgm:pt modelId="{80B28DE1-31C3-47ED-BA51-478087570F5F}" type="sibTrans" cxnId="{A14E2AAF-BA93-4878-8AC9-81C1438B7F37}">
      <dgm:prSet/>
      <dgm:spPr/>
      <dgm:t>
        <a:bodyPr/>
        <a:lstStyle/>
        <a:p>
          <a:pPr algn="l"/>
          <a:endParaRPr lang="en-US"/>
        </a:p>
      </dgm:t>
    </dgm:pt>
    <dgm:pt modelId="{75651C35-4794-4F47-8CD7-DDC815FF3D48}">
      <dgm:prSet phldrT="[Text]"/>
      <dgm:spPr/>
      <dgm:t>
        <a:bodyPr/>
        <a:lstStyle/>
        <a:p>
          <a:pPr algn="l"/>
          <a:r>
            <a:rPr lang="en-US" dirty="0">
              <a:latin typeface="+mj-lt"/>
            </a:rPr>
            <a:t>Promotes adhesin production </a:t>
          </a:r>
        </a:p>
      </dgm:t>
    </dgm:pt>
    <dgm:pt modelId="{D2A7C69F-1120-4E9B-9109-5ED7AD09146C}" type="parTrans" cxnId="{0109AA2F-ABA3-4CC3-92D3-132C3291374B}">
      <dgm:prSet/>
      <dgm:spPr/>
      <dgm:t>
        <a:bodyPr/>
        <a:lstStyle/>
        <a:p>
          <a:pPr algn="l"/>
          <a:endParaRPr lang="en-US"/>
        </a:p>
      </dgm:t>
    </dgm:pt>
    <dgm:pt modelId="{E21B25CC-DAE9-45F6-AFC8-14CF0929EE0E}" type="sibTrans" cxnId="{0109AA2F-ABA3-4CC3-92D3-132C3291374B}">
      <dgm:prSet/>
      <dgm:spPr/>
      <dgm:t>
        <a:bodyPr/>
        <a:lstStyle/>
        <a:p>
          <a:pPr algn="l"/>
          <a:endParaRPr lang="en-US"/>
        </a:p>
      </dgm:t>
    </dgm:pt>
    <dgm:pt modelId="{D99C8CCF-8439-4D77-8F80-FFC59D6C684E}">
      <dgm:prSet phldrT="[Text]"/>
      <dgm:spPr/>
      <dgm:t>
        <a:bodyPr/>
        <a:lstStyle/>
        <a:p>
          <a:pPr algn="l"/>
          <a:r>
            <a:rPr lang="en-US" dirty="0">
              <a:latin typeface="+mj-lt"/>
            </a:rPr>
            <a:t>Promotes </a:t>
          </a:r>
          <a:r>
            <a:rPr lang="en-US" dirty="0" err="1">
              <a:latin typeface="+mj-lt"/>
            </a:rPr>
            <a:t>FnBP</a:t>
          </a:r>
          <a:r>
            <a:rPr lang="en-US" dirty="0">
              <a:latin typeface="+mj-lt"/>
            </a:rPr>
            <a:t> production </a:t>
          </a:r>
        </a:p>
      </dgm:t>
    </dgm:pt>
    <dgm:pt modelId="{A3049152-CF4D-4754-BC44-C2CA57E2146D}" type="parTrans" cxnId="{E0173881-70A9-40EC-A113-8D07C0D1CB93}">
      <dgm:prSet/>
      <dgm:spPr/>
      <dgm:t>
        <a:bodyPr/>
        <a:lstStyle/>
        <a:p>
          <a:pPr algn="l"/>
          <a:endParaRPr lang="en-US"/>
        </a:p>
      </dgm:t>
    </dgm:pt>
    <dgm:pt modelId="{DBF87CE3-3BC0-4A08-9674-949E80D1B51E}" type="sibTrans" cxnId="{E0173881-70A9-40EC-A113-8D07C0D1CB93}">
      <dgm:prSet/>
      <dgm:spPr/>
      <dgm:t>
        <a:bodyPr/>
        <a:lstStyle/>
        <a:p>
          <a:pPr algn="l"/>
          <a:endParaRPr lang="en-US"/>
        </a:p>
      </dgm:t>
    </dgm:pt>
    <dgm:pt modelId="{D0A10BDC-DD58-461C-831C-C55E108F27AA}">
      <dgm:prSet phldrT="[Text]"/>
      <dgm:spPr/>
      <dgm:t>
        <a:bodyPr/>
        <a:lstStyle/>
        <a:p>
          <a:pPr algn="l"/>
          <a:r>
            <a:rPr lang="en-US" dirty="0">
              <a:latin typeface="+mj-lt"/>
            </a:rPr>
            <a:t>Promotes </a:t>
          </a:r>
          <a:r>
            <a:rPr lang="en-US" dirty="0"/>
            <a:t>∂-hemolysin </a:t>
          </a:r>
          <a:r>
            <a:rPr lang="en-US" dirty="0">
              <a:latin typeface="+mj-lt"/>
            </a:rPr>
            <a:t>for erythrocyte lysis </a:t>
          </a:r>
        </a:p>
      </dgm:t>
    </dgm:pt>
    <dgm:pt modelId="{D9ADA75F-FD1C-4943-8B51-C4212EB28795}" type="parTrans" cxnId="{878A08E9-EB35-4203-AAD3-4F88F59E40CD}">
      <dgm:prSet/>
      <dgm:spPr/>
      <dgm:t>
        <a:bodyPr/>
        <a:lstStyle/>
        <a:p>
          <a:pPr algn="l"/>
          <a:endParaRPr lang="en-US"/>
        </a:p>
      </dgm:t>
    </dgm:pt>
    <dgm:pt modelId="{6E12E3DD-9B83-484B-851A-ACA70CDE8985}" type="sibTrans" cxnId="{878A08E9-EB35-4203-AAD3-4F88F59E40CD}">
      <dgm:prSet/>
      <dgm:spPr/>
      <dgm:t>
        <a:bodyPr/>
        <a:lstStyle/>
        <a:p>
          <a:pPr algn="l"/>
          <a:endParaRPr lang="en-US"/>
        </a:p>
      </dgm:t>
    </dgm:pt>
    <dgm:pt modelId="{DA4763D4-0DD5-405A-8BA7-21F5F2828626}" type="pres">
      <dgm:prSet presAssocID="{622F9AC2-B5FD-433E-92FD-7ED6A616E957}" presName="linear" presStyleCnt="0">
        <dgm:presLayoutVars>
          <dgm:animLvl val="lvl"/>
          <dgm:resizeHandles val="exact"/>
        </dgm:presLayoutVars>
      </dgm:prSet>
      <dgm:spPr/>
    </dgm:pt>
    <dgm:pt modelId="{88982ADB-E1DC-4554-AF1F-CD6A050CF933}" type="pres">
      <dgm:prSet presAssocID="{44E93D2B-4F08-4E4F-825E-9C3CC90FACAA}" presName="parentText" presStyleLbl="node1" presStyleIdx="0" presStyleCnt="3">
        <dgm:presLayoutVars>
          <dgm:chMax val="0"/>
          <dgm:bulletEnabled val="1"/>
        </dgm:presLayoutVars>
      </dgm:prSet>
      <dgm:spPr/>
    </dgm:pt>
    <dgm:pt modelId="{1A542C0B-3D86-4C22-AC47-60F7F3907764}" type="pres">
      <dgm:prSet presAssocID="{44E93D2B-4F08-4E4F-825E-9C3CC90FACAA}" presName="childText" presStyleLbl="revTx" presStyleIdx="0" presStyleCnt="3">
        <dgm:presLayoutVars>
          <dgm:bulletEnabled val="1"/>
        </dgm:presLayoutVars>
      </dgm:prSet>
      <dgm:spPr/>
    </dgm:pt>
    <dgm:pt modelId="{39D7B924-A034-4189-89FC-5D97399A21C9}" type="pres">
      <dgm:prSet presAssocID="{438FEE23-568C-47CC-A366-D7196B35E5C7}" presName="parentText" presStyleLbl="node1" presStyleIdx="1" presStyleCnt="3">
        <dgm:presLayoutVars>
          <dgm:chMax val="0"/>
          <dgm:bulletEnabled val="1"/>
        </dgm:presLayoutVars>
      </dgm:prSet>
      <dgm:spPr/>
    </dgm:pt>
    <dgm:pt modelId="{2CBC159F-410A-48DC-87C9-98211C9BAF69}" type="pres">
      <dgm:prSet presAssocID="{438FEE23-568C-47CC-A366-D7196B35E5C7}" presName="childText" presStyleLbl="revTx" presStyleIdx="1" presStyleCnt="3">
        <dgm:presLayoutVars>
          <dgm:bulletEnabled val="1"/>
        </dgm:presLayoutVars>
      </dgm:prSet>
      <dgm:spPr/>
    </dgm:pt>
    <dgm:pt modelId="{504C4A5C-D875-44F1-821E-84EA13384BA2}" type="pres">
      <dgm:prSet presAssocID="{0A6022A9-10B2-412F-90AF-76C0464FCC29}" presName="parentText" presStyleLbl="node1" presStyleIdx="2" presStyleCnt="3">
        <dgm:presLayoutVars>
          <dgm:chMax val="0"/>
          <dgm:bulletEnabled val="1"/>
        </dgm:presLayoutVars>
      </dgm:prSet>
      <dgm:spPr/>
    </dgm:pt>
    <dgm:pt modelId="{45321690-5261-41E8-8FE2-0A47B35D64DC}" type="pres">
      <dgm:prSet presAssocID="{0A6022A9-10B2-412F-90AF-76C0464FCC29}" presName="childText" presStyleLbl="revTx" presStyleIdx="2" presStyleCnt="3">
        <dgm:presLayoutVars>
          <dgm:bulletEnabled val="1"/>
        </dgm:presLayoutVars>
      </dgm:prSet>
      <dgm:spPr/>
    </dgm:pt>
  </dgm:ptLst>
  <dgm:cxnLst>
    <dgm:cxn modelId="{05F97205-6C4A-4C85-B177-CD3A23AC72E7}" type="presOf" srcId="{8EF6B6E9-A765-4F56-8F3D-B0CC4D254D2C}" destId="{2CBC159F-410A-48DC-87C9-98211C9BAF69}" srcOrd="0" destOrd="0" presId="urn:microsoft.com/office/officeart/2005/8/layout/vList2"/>
    <dgm:cxn modelId="{EDD3A807-A78A-4B4A-8B4C-69D16E4F9086}" type="presOf" srcId="{D0A10BDC-DD58-461C-831C-C55E108F27AA}" destId="{45321690-5261-41E8-8FE2-0A47B35D64DC}" srcOrd="0" destOrd="2" presId="urn:microsoft.com/office/officeart/2005/8/layout/vList2"/>
    <dgm:cxn modelId="{0109AA2F-ABA3-4CC3-92D3-132C3291374B}" srcId="{0A6022A9-10B2-412F-90AF-76C0464FCC29}" destId="{75651C35-4794-4F47-8CD7-DDC815FF3D48}" srcOrd="0" destOrd="0" parTransId="{D2A7C69F-1120-4E9B-9109-5ED7AD09146C}" sibTransId="{E21B25CC-DAE9-45F6-AFC8-14CF0929EE0E}"/>
    <dgm:cxn modelId="{419D4535-50C0-4BCA-A3D5-0FDC66BE1219}" srcId="{44E93D2B-4F08-4E4F-825E-9C3CC90FACAA}" destId="{DEC1F494-0F2B-450F-888E-71DF6973324D}" srcOrd="0" destOrd="0" parTransId="{FF4B0ADA-827E-482A-923B-8EBB8E258A10}" sibTransId="{B448E567-058B-40C0-993F-1EBA1BCD6B76}"/>
    <dgm:cxn modelId="{938F1738-9500-4C84-B07C-8BC01BA49934}" srcId="{622F9AC2-B5FD-433E-92FD-7ED6A616E957}" destId="{438FEE23-568C-47CC-A366-D7196B35E5C7}" srcOrd="1" destOrd="0" parTransId="{5351FBFB-EA12-4D20-A7FB-F5AAD69F058B}" sibTransId="{FF0114CB-826D-4EAB-BEF8-3ACEFB8FEEE9}"/>
    <dgm:cxn modelId="{EBC2B83B-3B1C-4E4F-ADB1-38BA4EE35CC5}" type="presOf" srcId="{622F9AC2-B5FD-433E-92FD-7ED6A616E957}" destId="{DA4763D4-0DD5-405A-8BA7-21F5F2828626}" srcOrd="0" destOrd="0" presId="urn:microsoft.com/office/officeart/2005/8/layout/vList2"/>
    <dgm:cxn modelId="{138C8A5D-CF23-421C-BB50-A3BCC61CDBF4}" srcId="{622F9AC2-B5FD-433E-92FD-7ED6A616E957}" destId="{44E93D2B-4F08-4E4F-825E-9C3CC90FACAA}" srcOrd="0" destOrd="0" parTransId="{20F54023-7C42-49DD-91B3-D68037150204}" sibTransId="{E46108BB-177C-4996-A7E1-F06A99012A73}"/>
    <dgm:cxn modelId="{D3DD6B5E-6036-4F5C-9AEB-76256DAD9689}" type="presOf" srcId="{75651C35-4794-4F47-8CD7-DDC815FF3D48}" destId="{45321690-5261-41E8-8FE2-0A47B35D64DC}" srcOrd="0" destOrd="0" presId="urn:microsoft.com/office/officeart/2005/8/layout/vList2"/>
    <dgm:cxn modelId="{264D874A-9768-45D7-814E-0E799013A793}" srcId="{44E93D2B-4F08-4E4F-825E-9C3CC90FACAA}" destId="{6764F6FD-9B14-4154-AFAC-351A7105E649}" srcOrd="1" destOrd="0" parTransId="{96C86451-1796-42B3-B485-C491CA93CD24}" sibTransId="{E42B2DB7-1507-45C1-95F8-AFC6FF463B88}"/>
    <dgm:cxn modelId="{FE60C16C-9F7A-4F48-8107-174AA19F0766}" type="presOf" srcId="{0A6022A9-10B2-412F-90AF-76C0464FCC29}" destId="{504C4A5C-D875-44F1-821E-84EA13384BA2}" srcOrd="0" destOrd="0" presId="urn:microsoft.com/office/officeart/2005/8/layout/vList2"/>
    <dgm:cxn modelId="{1A17B56D-21A9-4BD1-AA1B-D1F26104DDD8}" type="presOf" srcId="{6764F6FD-9B14-4154-AFAC-351A7105E649}" destId="{1A542C0B-3D86-4C22-AC47-60F7F3907764}" srcOrd="0" destOrd="1" presId="urn:microsoft.com/office/officeart/2005/8/layout/vList2"/>
    <dgm:cxn modelId="{C5BFDD52-DA0C-477D-819F-980F6A30FD1C}" type="presOf" srcId="{D99C8CCF-8439-4D77-8F80-FFC59D6C684E}" destId="{45321690-5261-41E8-8FE2-0A47B35D64DC}" srcOrd="0" destOrd="1" presId="urn:microsoft.com/office/officeart/2005/8/layout/vList2"/>
    <dgm:cxn modelId="{E0173881-70A9-40EC-A113-8D07C0D1CB93}" srcId="{0A6022A9-10B2-412F-90AF-76C0464FCC29}" destId="{D99C8CCF-8439-4D77-8F80-FFC59D6C684E}" srcOrd="1" destOrd="0" parTransId="{A3049152-CF4D-4754-BC44-C2CA57E2146D}" sibTransId="{DBF87CE3-3BC0-4A08-9674-949E80D1B51E}"/>
    <dgm:cxn modelId="{E3743A84-9794-4E9C-964B-B6861440899E}" type="presOf" srcId="{DEC1F494-0F2B-450F-888E-71DF6973324D}" destId="{1A542C0B-3D86-4C22-AC47-60F7F3907764}" srcOrd="0" destOrd="0" presId="urn:microsoft.com/office/officeart/2005/8/layout/vList2"/>
    <dgm:cxn modelId="{A14E2AAF-BA93-4878-8AC9-81C1438B7F37}" srcId="{622F9AC2-B5FD-433E-92FD-7ED6A616E957}" destId="{0A6022A9-10B2-412F-90AF-76C0464FCC29}" srcOrd="2" destOrd="0" parTransId="{57F70328-2359-44FB-A914-525F738FF5B1}" sibTransId="{80B28DE1-31C3-47ED-BA51-478087570F5F}"/>
    <dgm:cxn modelId="{6D3F1DCE-FC88-4AF7-9774-11F08CD8B335}" type="presOf" srcId="{44E93D2B-4F08-4E4F-825E-9C3CC90FACAA}" destId="{88982ADB-E1DC-4554-AF1F-CD6A050CF933}" srcOrd="0" destOrd="0" presId="urn:microsoft.com/office/officeart/2005/8/layout/vList2"/>
    <dgm:cxn modelId="{D780CAD0-D766-4810-9A04-577F532CF9D1}" srcId="{438FEE23-568C-47CC-A366-D7196B35E5C7}" destId="{8EF6B6E9-A765-4F56-8F3D-B0CC4D254D2C}" srcOrd="0" destOrd="0" parTransId="{90B49E45-E231-4E06-9810-08C47660CAFA}" sibTransId="{2B3B05FF-CF3F-40A6-B88D-DB64698A3CB6}"/>
    <dgm:cxn modelId="{BACC3FD6-2904-4F92-9720-BE48B6DCBF68}" type="presOf" srcId="{438FEE23-568C-47CC-A366-D7196B35E5C7}" destId="{39D7B924-A034-4189-89FC-5D97399A21C9}" srcOrd="0" destOrd="0" presId="urn:microsoft.com/office/officeart/2005/8/layout/vList2"/>
    <dgm:cxn modelId="{878A08E9-EB35-4203-AAD3-4F88F59E40CD}" srcId="{0A6022A9-10B2-412F-90AF-76C0464FCC29}" destId="{D0A10BDC-DD58-461C-831C-C55E108F27AA}" srcOrd="2" destOrd="0" parTransId="{D9ADA75F-FD1C-4943-8B51-C4212EB28795}" sibTransId="{6E12E3DD-9B83-484B-851A-ACA70CDE8985}"/>
    <dgm:cxn modelId="{4A45FD2C-1519-418C-B483-FA26219775C3}" type="presParOf" srcId="{DA4763D4-0DD5-405A-8BA7-21F5F2828626}" destId="{88982ADB-E1DC-4554-AF1F-CD6A050CF933}" srcOrd="0" destOrd="0" presId="urn:microsoft.com/office/officeart/2005/8/layout/vList2"/>
    <dgm:cxn modelId="{B50586B3-4243-480A-A791-F5ECA30C9C89}" type="presParOf" srcId="{DA4763D4-0DD5-405A-8BA7-21F5F2828626}" destId="{1A542C0B-3D86-4C22-AC47-60F7F3907764}" srcOrd="1" destOrd="0" presId="urn:microsoft.com/office/officeart/2005/8/layout/vList2"/>
    <dgm:cxn modelId="{68D46EBD-CC6B-447A-BB13-012810CD6B3E}" type="presParOf" srcId="{DA4763D4-0DD5-405A-8BA7-21F5F2828626}" destId="{39D7B924-A034-4189-89FC-5D97399A21C9}" srcOrd="2" destOrd="0" presId="urn:microsoft.com/office/officeart/2005/8/layout/vList2"/>
    <dgm:cxn modelId="{A426086D-AC8F-421B-91B9-6650EDD64782}" type="presParOf" srcId="{DA4763D4-0DD5-405A-8BA7-21F5F2828626}" destId="{2CBC159F-410A-48DC-87C9-98211C9BAF69}" srcOrd="3" destOrd="0" presId="urn:microsoft.com/office/officeart/2005/8/layout/vList2"/>
    <dgm:cxn modelId="{D062C83F-8E4B-4BB0-976F-FA66FA91F9B5}" type="presParOf" srcId="{DA4763D4-0DD5-405A-8BA7-21F5F2828626}" destId="{504C4A5C-D875-44F1-821E-84EA13384BA2}" srcOrd="4" destOrd="0" presId="urn:microsoft.com/office/officeart/2005/8/layout/vList2"/>
    <dgm:cxn modelId="{7062DE59-13B7-46C5-AB51-5337D5F6310C}" type="presParOf" srcId="{DA4763D4-0DD5-405A-8BA7-21F5F2828626}" destId="{45321690-5261-41E8-8FE2-0A47B35D64DC}"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2F9AC2-B5FD-433E-92FD-7ED6A616E957}"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44E93D2B-4F08-4E4F-825E-9C3CC90FACAA}">
      <dgm:prSet phldrT="[Text]"/>
      <dgm:spPr/>
      <dgm:t>
        <a:bodyPr/>
        <a:lstStyle/>
        <a:p>
          <a:pPr algn="ctr"/>
          <a:r>
            <a:rPr lang="en-US" b="1" dirty="0">
              <a:latin typeface="+mj-lt"/>
            </a:rPr>
            <a:t>Antimicrobial Peptides (AMPs)</a:t>
          </a:r>
        </a:p>
      </dgm:t>
    </dgm:pt>
    <dgm:pt modelId="{20F54023-7C42-49DD-91B3-D68037150204}" type="parTrans" cxnId="{138C8A5D-CF23-421C-BB50-A3BCC61CDBF4}">
      <dgm:prSet/>
      <dgm:spPr/>
      <dgm:t>
        <a:bodyPr/>
        <a:lstStyle/>
        <a:p>
          <a:pPr algn="l"/>
          <a:endParaRPr lang="en-US">
            <a:latin typeface="+mj-lt"/>
          </a:endParaRPr>
        </a:p>
      </dgm:t>
    </dgm:pt>
    <dgm:pt modelId="{E46108BB-177C-4996-A7E1-F06A99012A73}" type="sibTrans" cxnId="{138C8A5D-CF23-421C-BB50-A3BCC61CDBF4}">
      <dgm:prSet/>
      <dgm:spPr/>
      <dgm:t>
        <a:bodyPr/>
        <a:lstStyle/>
        <a:p>
          <a:pPr algn="l"/>
          <a:endParaRPr lang="en-US">
            <a:latin typeface="+mj-lt"/>
          </a:endParaRPr>
        </a:p>
      </dgm:t>
    </dgm:pt>
    <dgm:pt modelId="{DEC1F494-0F2B-450F-888E-71DF6973324D}">
      <dgm:prSet phldrT="[Text]"/>
      <dgm:spPr/>
      <dgm:t>
        <a:bodyPr/>
        <a:lstStyle/>
        <a:p>
          <a:pPr algn="l"/>
          <a:r>
            <a:rPr lang="en-US" dirty="0">
              <a:latin typeface="+mj-lt"/>
            </a:rPr>
            <a:t>Component of innate immune system </a:t>
          </a:r>
        </a:p>
      </dgm:t>
    </dgm:pt>
    <dgm:pt modelId="{FF4B0ADA-827E-482A-923B-8EBB8E258A10}" type="parTrans" cxnId="{419D4535-50C0-4BCA-A3D5-0FDC66BE1219}">
      <dgm:prSet/>
      <dgm:spPr/>
      <dgm:t>
        <a:bodyPr/>
        <a:lstStyle/>
        <a:p>
          <a:pPr algn="l"/>
          <a:endParaRPr lang="en-US">
            <a:latin typeface="+mj-lt"/>
          </a:endParaRPr>
        </a:p>
      </dgm:t>
    </dgm:pt>
    <dgm:pt modelId="{B448E567-058B-40C0-993F-1EBA1BCD6B76}" type="sibTrans" cxnId="{419D4535-50C0-4BCA-A3D5-0FDC66BE1219}">
      <dgm:prSet/>
      <dgm:spPr/>
      <dgm:t>
        <a:bodyPr/>
        <a:lstStyle/>
        <a:p>
          <a:pPr algn="l"/>
          <a:endParaRPr lang="en-US">
            <a:latin typeface="+mj-lt"/>
          </a:endParaRPr>
        </a:p>
      </dgm:t>
    </dgm:pt>
    <dgm:pt modelId="{B3EF5C7A-9CE1-4FFD-8BBD-29A013D52462}">
      <dgm:prSet phldrT="[Text]"/>
      <dgm:spPr/>
      <dgm:t>
        <a:bodyPr/>
        <a:lstStyle/>
        <a:p>
          <a:pPr algn="l"/>
          <a:r>
            <a:rPr lang="en-US" dirty="0">
              <a:latin typeface="+mj-lt"/>
            </a:rPr>
            <a:t>Prevent </a:t>
          </a:r>
          <a:r>
            <a:rPr lang="en-US" i="1" dirty="0">
              <a:latin typeface="+mj-lt"/>
            </a:rPr>
            <a:t>S. aureus </a:t>
          </a:r>
          <a:r>
            <a:rPr lang="en-US" i="0" dirty="0">
              <a:latin typeface="+mj-lt"/>
            </a:rPr>
            <a:t>adherence and colonization onto host cells</a:t>
          </a:r>
          <a:endParaRPr lang="en-US" dirty="0">
            <a:latin typeface="+mj-lt"/>
          </a:endParaRPr>
        </a:p>
      </dgm:t>
    </dgm:pt>
    <dgm:pt modelId="{10DB6966-6B37-4CA6-B93F-3990CBCEF07C}" type="parTrans" cxnId="{36AD4712-094E-48BE-A664-264D78958F7F}">
      <dgm:prSet/>
      <dgm:spPr/>
      <dgm:t>
        <a:bodyPr/>
        <a:lstStyle/>
        <a:p>
          <a:pPr algn="l"/>
          <a:endParaRPr lang="en-US"/>
        </a:p>
      </dgm:t>
    </dgm:pt>
    <dgm:pt modelId="{D8E7BDAD-B17F-4F9C-AC48-74EB49BBEE47}" type="sibTrans" cxnId="{36AD4712-094E-48BE-A664-264D78958F7F}">
      <dgm:prSet/>
      <dgm:spPr/>
      <dgm:t>
        <a:bodyPr/>
        <a:lstStyle/>
        <a:p>
          <a:pPr algn="l"/>
          <a:endParaRPr lang="en-US"/>
        </a:p>
      </dgm:t>
    </dgm:pt>
    <dgm:pt modelId="{BEBFB3C2-0429-4049-A50A-2EDDD56AE938}">
      <dgm:prSet phldrT="[Text]"/>
      <dgm:spPr/>
      <dgm:t>
        <a:bodyPr/>
        <a:lstStyle/>
        <a:p>
          <a:pPr algn="l"/>
          <a:r>
            <a:rPr lang="en-US" dirty="0">
              <a:latin typeface="+mj-lt"/>
            </a:rPr>
            <a:t>Due to its cationic nature, they bind bacteria’s anionic surface structures (e.g. lipopolysaccharide) and prevent bacterial adherence </a:t>
          </a:r>
        </a:p>
      </dgm:t>
    </dgm:pt>
    <dgm:pt modelId="{BCA02893-607B-4991-A8C1-A262FCE409A9}" type="parTrans" cxnId="{FC77D544-D6E4-48D2-86FD-194F8FF2B903}">
      <dgm:prSet/>
      <dgm:spPr/>
      <dgm:t>
        <a:bodyPr/>
        <a:lstStyle/>
        <a:p>
          <a:pPr algn="l"/>
          <a:endParaRPr lang="en-US"/>
        </a:p>
      </dgm:t>
    </dgm:pt>
    <dgm:pt modelId="{DC6CC9E0-336C-44AB-AF94-87ADCCCB4183}" type="sibTrans" cxnId="{FC77D544-D6E4-48D2-86FD-194F8FF2B903}">
      <dgm:prSet/>
      <dgm:spPr/>
      <dgm:t>
        <a:bodyPr/>
        <a:lstStyle/>
        <a:p>
          <a:pPr algn="l"/>
          <a:endParaRPr lang="en-US"/>
        </a:p>
      </dgm:t>
    </dgm:pt>
    <dgm:pt modelId="{EAC6D424-FAF4-4C36-BCD4-1DC3D6B4AD24}">
      <dgm:prSet phldrT="[Text]"/>
      <dgm:spPr/>
      <dgm:t>
        <a:bodyPr/>
        <a:lstStyle/>
        <a:p>
          <a:pPr algn="l"/>
          <a:r>
            <a:rPr lang="en-US" dirty="0">
              <a:latin typeface="+mj-lt"/>
            </a:rPr>
            <a:t>Some AMPs can form pores in the bacterial cell membrane, causing lysis </a:t>
          </a:r>
        </a:p>
      </dgm:t>
    </dgm:pt>
    <dgm:pt modelId="{D3611324-918D-47E2-ADF0-B9A68BFBF679}" type="parTrans" cxnId="{2294998F-69DA-4748-90E2-1F259A3A8594}">
      <dgm:prSet/>
      <dgm:spPr/>
      <dgm:t>
        <a:bodyPr/>
        <a:lstStyle/>
        <a:p>
          <a:pPr algn="l"/>
          <a:endParaRPr lang="en-US"/>
        </a:p>
      </dgm:t>
    </dgm:pt>
    <dgm:pt modelId="{E5F70E10-FBB1-4C64-8E06-0AE05558292E}" type="sibTrans" cxnId="{2294998F-69DA-4748-90E2-1F259A3A8594}">
      <dgm:prSet/>
      <dgm:spPr/>
      <dgm:t>
        <a:bodyPr/>
        <a:lstStyle/>
        <a:p>
          <a:pPr algn="l"/>
          <a:endParaRPr lang="en-US"/>
        </a:p>
      </dgm:t>
    </dgm:pt>
    <dgm:pt modelId="{B1986164-EB2A-4451-ABDA-2A852257FFA8}">
      <dgm:prSet phldrT="[Text]"/>
      <dgm:spPr/>
      <dgm:t>
        <a:bodyPr/>
        <a:lstStyle/>
        <a:p>
          <a:pPr algn="l"/>
          <a:r>
            <a:rPr lang="en-US" dirty="0">
              <a:latin typeface="+mj-lt"/>
            </a:rPr>
            <a:t>Involved in cell signaling to activate T cells and dendritic cells of the adaptive immune system </a:t>
          </a:r>
        </a:p>
      </dgm:t>
    </dgm:pt>
    <dgm:pt modelId="{16F95F3C-3B29-4128-B8FC-EC8673F74FDE}" type="parTrans" cxnId="{FC665995-54A1-4208-ABA7-9CE738476390}">
      <dgm:prSet/>
      <dgm:spPr/>
      <dgm:t>
        <a:bodyPr/>
        <a:lstStyle/>
        <a:p>
          <a:pPr algn="l"/>
          <a:endParaRPr lang="en-US"/>
        </a:p>
      </dgm:t>
    </dgm:pt>
    <dgm:pt modelId="{B519ED3F-62E2-4DA6-92DD-464EC6703538}" type="sibTrans" cxnId="{FC665995-54A1-4208-ABA7-9CE738476390}">
      <dgm:prSet/>
      <dgm:spPr/>
      <dgm:t>
        <a:bodyPr/>
        <a:lstStyle/>
        <a:p>
          <a:pPr algn="l"/>
          <a:endParaRPr lang="en-US"/>
        </a:p>
      </dgm:t>
    </dgm:pt>
    <dgm:pt modelId="{DA4763D4-0DD5-405A-8BA7-21F5F2828626}" type="pres">
      <dgm:prSet presAssocID="{622F9AC2-B5FD-433E-92FD-7ED6A616E957}" presName="linear" presStyleCnt="0">
        <dgm:presLayoutVars>
          <dgm:animLvl val="lvl"/>
          <dgm:resizeHandles val="exact"/>
        </dgm:presLayoutVars>
      </dgm:prSet>
      <dgm:spPr/>
    </dgm:pt>
    <dgm:pt modelId="{88982ADB-E1DC-4554-AF1F-CD6A050CF933}" type="pres">
      <dgm:prSet presAssocID="{44E93D2B-4F08-4E4F-825E-9C3CC90FACAA}" presName="parentText" presStyleLbl="node1" presStyleIdx="0" presStyleCnt="1">
        <dgm:presLayoutVars>
          <dgm:chMax val="0"/>
          <dgm:bulletEnabled val="1"/>
        </dgm:presLayoutVars>
      </dgm:prSet>
      <dgm:spPr/>
    </dgm:pt>
    <dgm:pt modelId="{1A542C0B-3D86-4C22-AC47-60F7F3907764}" type="pres">
      <dgm:prSet presAssocID="{44E93D2B-4F08-4E4F-825E-9C3CC90FACAA}" presName="childText" presStyleLbl="revTx" presStyleIdx="0" presStyleCnt="1">
        <dgm:presLayoutVars>
          <dgm:bulletEnabled val="1"/>
        </dgm:presLayoutVars>
      </dgm:prSet>
      <dgm:spPr/>
    </dgm:pt>
  </dgm:ptLst>
  <dgm:cxnLst>
    <dgm:cxn modelId="{36AD4712-094E-48BE-A664-264D78958F7F}" srcId="{44E93D2B-4F08-4E4F-825E-9C3CC90FACAA}" destId="{B3EF5C7A-9CE1-4FFD-8BBD-29A013D52462}" srcOrd="1" destOrd="0" parTransId="{10DB6966-6B37-4CA6-B93F-3990CBCEF07C}" sibTransId="{D8E7BDAD-B17F-4F9C-AC48-74EB49BBEE47}"/>
    <dgm:cxn modelId="{CFDAF817-364E-464A-8BE2-12AEB90DD5EE}" type="presOf" srcId="{EAC6D424-FAF4-4C36-BCD4-1DC3D6B4AD24}" destId="{1A542C0B-3D86-4C22-AC47-60F7F3907764}" srcOrd="0" destOrd="3" presId="urn:microsoft.com/office/officeart/2005/8/layout/vList2"/>
    <dgm:cxn modelId="{419D4535-50C0-4BCA-A3D5-0FDC66BE1219}" srcId="{44E93D2B-4F08-4E4F-825E-9C3CC90FACAA}" destId="{DEC1F494-0F2B-450F-888E-71DF6973324D}" srcOrd="0" destOrd="0" parTransId="{FF4B0ADA-827E-482A-923B-8EBB8E258A10}" sibTransId="{B448E567-058B-40C0-993F-1EBA1BCD6B76}"/>
    <dgm:cxn modelId="{EBC2B83B-3B1C-4E4F-ADB1-38BA4EE35CC5}" type="presOf" srcId="{622F9AC2-B5FD-433E-92FD-7ED6A616E957}" destId="{DA4763D4-0DD5-405A-8BA7-21F5F2828626}" srcOrd="0" destOrd="0" presId="urn:microsoft.com/office/officeart/2005/8/layout/vList2"/>
    <dgm:cxn modelId="{138C8A5D-CF23-421C-BB50-A3BCC61CDBF4}" srcId="{622F9AC2-B5FD-433E-92FD-7ED6A616E957}" destId="{44E93D2B-4F08-4E4F-825E-9C3CC90FACAA}" srcOrd="0" destOrd="0" parTransId="{20F54023-7C42-49DD-91B3-D68037150204}" sibTransId="{E46108BB-177C-4996-A7E1-F06A99012A73}"/>
    <dgm:cxn modelId="{FC77D544-D6E4-48D2-86FD-194F8FF2B903}" srcId="{44E93D2B-4F08-4E4F-825E-9C3CC90FACAA}" destId="{BEBFB3C2-0429-4049-A50A-2EDDD56AE938}" srcOrd="2" destOrd="0" parTransId="{BCA02893-607B-4991-A8C1-A262FCE409A9}" sibTransId="{DC6CC9E0-336C-44AB-AF94-87ADCCCB4183}"/>
    <dgm:cxn modelId="{E3743A84-9794-4E9C-964B-B6861440899E}" type="presOf" srcId="{DEC1F494-0F2B-450F-888E-71DF6973324D}" destId="{1A542C0B-3D86-4C22-AC47-60F7F3907764}" srcOrd="0" destOrd="0" presId="urn:microsoft.com/office/officeart/2005/8/layout/vList2"/>
    <dgm:cxn modelId="{2294998F-69DA-4748-90E2-1F259A3A8594}" srcId="{44E93D2B-4F08-4E4F-825E-9C3CC90FACAA}" destId="{EAC6D424-FAF4-4C36-BCD4-1DC3D6B4AD24}" srcOrd="3" destOrd="0" parTransId="{D3611324-918D-47E2-ADF0-B9A68BFBF679}" sibTransId="{E5F70E10-FBB1-4C64-8E06-0AE05558292E}"/>
    <dgm:cxn modelId="{5E505F90-AEC7-4FC2-8FC1-EEEF50C8D1CD}" type="presOf" srcId="{BEBFB3C2-0429-4049-A50A-2EDDD56AE938}" destId="{1A542C0B-3D86-4C22-AC47-60F7F3907764}" srcOrd="0" destOrd="2" presId="urn:microsoft.com/office/officeart/2005/8/layout/vList2"/>
    <dgm:cxn modelId="{FC665995-54A1-4208-ABA7-9CE738476390}" srcId="{44E93D2B-4F08-4E4F-825E-9C3CC90FACAA}" destId="{B1986164-EB2A-4451-ABDA-2A852257FFA8}" srcOrd="4" destOrd="0" parTransId="{16F95F3C-3B29-4128-B8FC-EC8673F74FDE}" sibTransId="{B519ED3F-62E2-4DA6-92DD-464EC6703538}"/>
    <dgm:cxn modelId="{6D3F1DCE-FC88-4AF7-9774-11F08CD8B335}" type="presOf" srcId="{44E93D2B-4F08-4E4F-825E-9C3CC90FACAA}" destId="{88982ADB-E1DC-4554-AF1F-CD6A050CF933}" srcOrd="0" destOrd="0" presId="urn:microsoft.com/office/officeart/2005/8/layout/vList2"/>
    <dgm:cxn modelId="{E6B61FE1-DCE7-4DC6-80D7-B07BD606008B}" type="presOf" srcId="{B1986164-EB2A-4451-ABDA-2A852257FFA8}" destId="{1A542C0B-3D86-4C22-AC47-60F7F3907764}" srcOrd="0" destOrd="4" presId="urn:microsoft.com/office/officeart/2005/8/layout/vList2"/>
    <dgm:cxn modelId="{0A78EEF0-AFFB-4846-8858-0EE5EC64706E}" type="presOf" srcId="{B3EF5C7A-9CE1-4FFD-8BBD-29A013D52462}" destId="{1A542C0B-3D86-4C22-AC47-60F7F3907764}" srcOrd="0" destOrd="1" presId="urn:microsoft.com/office/officeart/2005/8/layout/vList2"/>
    <dgm:cxn modelId="{4A45FD2C-1519-418C-B483-FA26219775C3}" type="presParOf" srcId="{DA4763D4-0DD5-405A-8BA7-21F5F2828626}" destId="{88982ADB-E1DC-4554-AF1F-CD6A050CF933}" srcOrd="0" destOrd="0" presId="urn:microsoft.com/office/officeart/2005/8/layout/vList2"/>
    <dgm:cxn modelId="{B50586B3-4243-480A-A791-F5ECA30C9C89}" type="presParOf" srcId="{DA4763D4-0DD5-405A-8BA7-21F5F2828626}" destId="{1A542C0B-3D86-4C22-AC47-60F7F390776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A5BA2-6371-4DF5-8BCD-FC5060A83D2F}">
      <dsp:nvSpPr>
        <dsp:cNvPr id="0" name=""/>
        <dsp:cNvSpPr/>
      </dsp:nvSpPr>
      <dsp:spPr>
        <a:xfrm>
          <a:off x="3287" y="444533"/>
          <a:ext cx="168130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Human</a:t>
          </a:r>
        </a:p>
      </dsp:txBody>
      <dsp:txXfrm>
        <a:off x="3287" y="444533"/>
        <a:ext cx="1681307" cy="376200"/>
      </dsp:txXfrm>
    </dsp:sp>
    <dsp:sp modelId="{7D298376-AC2B-4AF6-8B18-F1A0477C61B4}">
      <dsp:nvSpPr>
        <dsp:cNvPr id="0" name=""/>
        <dsp:cNvSpPr/>
      </dsp:nvSpPr>
      <dsp:spPr>
        <a:xfrm>
          <a:off x="1684594" y="291702"/>
          <a:ext cx="336261" cy="681862"/>
        </a:xfrm>
        <a:prstGeom prst="leftBrace">
          <a:avLst>
            <a:gd name="adj1" fmla="val 35000"/>
            <a:gd name="adj2" fmla="val 50000"/>
          </a:avLst>
        </a:prstGeom>
        <a:noFill/>
        <a:ln w="127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463846B9-E419-4627-9A29-3701986D7C10}">
      <dsp:nvSpPr>
        <dsp:cNvPr id="0" name=""/>
        <dsp:cNvSpPr/>
      </dsp:nvSpPr>
      <dsp:spPr>
        <a:xfrm>
          <a:off x="2155360" y="291702"/>
          <a:ext cx="4573156" cy="6818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Skin, mucous membranes of nasal passage, axillae</a:t>
          </a:r>
        </a:p>
      </dsp:txBody>
      <dsp:txXfrm>
        <a:off x="2155360" y="291702"/>
        <a:ext cx="4573156" cy="681862"/>
      </dsp:txXfrm>
    </dsp:sp>
    <dsp:sp modelId="{272FF379-E849-47F0-B6AC-CA80217D59EC}">
      <dsp:nvSpPr>
        <dsp:cNvPr id="0" name=""/>
        <dsp:cNvSpPr/>
      </dsp:nvSpPr>
      <dsp:spPr>
        <a:xfrm>
          <a:off x="3287" y="1324115"/>
          <a:ext cx="1681307" cy="37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US" sz="1900" b="1" kern="1200" dirty="0"/>
            <a:t>Environment</a:t>
          </a:r>
        </a:p>
      </dsp:txBody>
      <dsp:txXfrm>
        <a:off x="3287" y="1324115"/>
        <a:ext cx="1681307" cy="376200"/>
      </dsp:txXfrm>
    </dsp:sp>
    <dsp:sp modelId="{DF3F007B-266C-4341-9EDA-736E0C82E8D5}">
      <dsp:nvSpPr>
        <dsp:cNvPr id="0" name=""/>
        <dsp:cNvSpPr/>
      </dsp:nvSpPr>
      <dsp:spPr>
        <a:xfrm>
          <a:off x="1684594" y="1041965"/>
          <a:ext cx="336261" cy="940500"/>
        </a:xfrm>
        <a:prstGeom prst="leftBrace">
          <a:avLst>
            <a:gd name="adj1" fmla="val 35000"/>
            <a:gd name="adj2" fmla="val 50000"/>
          </a:avLst>
        </a:prstGeom>
        <a:noFill/>
        <a:ln w="12700" cap="flat" cmpd="sng" algn="ctr">
          <a:solidFill>
            <a:schemeClr val="tx2">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406DC87-FD61-4522-9AAB-1F7E04B94A19}">
      <dsp:nvSpPr>
        <dsp:cNvPr id="0" name=""/>
        <dsp:cNvSpPr/>
      </dsp:nvSpPr>
      <dsp:spPr>
        <a:xfrm>
          <a:off x="2155360" y="1041965"/>
          <a:ext cx="4573156" cy="9405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Drinking water supplies, food manufacturing environments, hospital environments</a:t>
          </a:r>
        </a:p>
      </dsp:txBody>
      <dsp:txXfrm>
        <a:off x="2155360" y="1041965"/>
        <a:ext cx="4573156" cy="940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713E4-256A-45C8-9E21-C4B4FD130875}">
      <dsp:nvSpPr>
        <dsp:cNvPr id="0" name=""/>
        <dsp:cNvSpPr/>
      </dsp:nvSpPr>
      <dsp:spPr>
        <a:xfrm>
          <a:off x="2193269" y="1785870"/>
          <a:ext cx="1773331" cy="886665"/>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i="1" kern="1200" dirty="0"/>
            <a:t>Staphylococcus aureus </a:t>
          </a:r>
          <a:r>
            <a:rPr lang="en-US" sz="1800" kern="1200" dirty="0"/>
            <a:t>remain </a:t>
          </a:r>
          <a:r>
            <a:rPr lang="en-US" sz="1800" b="1" kern="1200" dirty="0"/>
            <a:t>extracellular</a:t>
          </a:r>
          <a:r>
            <a:rPr lang="en-US" sz="1800" kern="1200" dirty="0"/>
            <a:t> </a:t>
          </a:r>
        </a:p>
      </dsp:txBody>
      <dsp:txXfrm>
        <a:off x="2219239" y="1811840"/>
        <a:ext cx="1721391" cy="834725"/>
      </dsp:txXfrm>
    </dsp:sp>
    <dsp:sp modelId="{4F518020-DBF7-4A0E-84A2-EB57131CE2FF}">
      <dsp:nvSpPr>
        <dsp:cNvPr id="0" name=""/>
        <dsp:cNvSpPr/>
      </dsp:nvSpPr>
      <dsp:spPr>
        <a:xfrm rot="17945813">
          <a:off x="3591933" y="1575850"/>
          <a:ext cx="1458668" cy="32124"/>
        </a:xfrm>
        <a:custGeom>
          <a:avLst/>
          <a:gdLst/>
          <a:ahLst/>
          <a:cxnLst/>
          <a:rect l="0" t="0" r="0" b="0"/>
          <a:pathLst>
            <a:path>
              <a:moveTo>
                <a:pt x="0" y="16062"/>
              </a:moveTo>
              <a:lnTo>
                <a:pt x="1458668" y="1606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4800" y="1555445"/>
        <a:ext cx="72933" cy="72933"/>
      </dsp:txXfrm>
    </dsp:sp>
    <dsp:sp modelId="{AF016F98-41D6-4FDA-874A-1F93EAC1CD69}">
      <dsp:nvSpPr>
        <dsp:cNvPr id="0" name=""/>
        <dsp:cNvSpPr/>
      </dsp:nvSpPr>
      <dsp:spPr>
        <a:xfrm>
          <a:off x="4675933" y="511288"/>
          <a:ext cx="1773331" cy="886665"/>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Bacterial Replication</a:t>
          </a:r>
        </a:p>
      </dsp:txBody>
      <dsp:txXfrm>
        <a:off x="4701903" y="537258"/>
        <a:ext cx="1721391" cy="834725"/>
      </dsp:txXfrm>
    </dsp:sp>
    <dsp:sp modelId="{2C7F60E8-A894-4548-B5CF-7F04ADFC64E7}">
      <dsp:nvSpPr>
        <dsp:cNvPr id="0" name=""/>
        <dsp:cNvSpPr/>
      </dsp:nvSpPr>
      <dsp:spPr>
        <a:xfrm rot="19457599">
          <a:off x="6367158" y="683642"/>
          <a:ext cx="873545" cy="32124"/>
        </a:xfrm>
        <a:custGeom>
          <a:avLst/>
          <a:gdLst/>
          <a:ahLst/>
          <a:cxnLst/>
          <a:rect l="0" t="0" r="0" b="0"/>
          <a:pathLst>
            <a:path>
              <a:moveTo>
                <a:pt x="0" y="16062"/>
              </a:moveTo>
              <a:lnTo>
                <a:pt x="873545" y="1606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2093" y="677866"/>
        <a:ext cx="43677" cy="43677"/>
      </dsp:txXfrm>
    </dsp:sp>
    <dsp:sp modelId="{48DDCD7D-72CE-4988-B3F9-246D726C4A79}">
      <dsp:nvSpPr>
        <dsp:cNvPr id="0" name=""/>
        <dsp:cNvSpPr/>
      </dsp:nvSpPr>
      <dsp:spPr>
        <a:xfrm>
          <a:off x="7158598" y="1455"/>
          <a:ext cx="1773331" cy="886665"/>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Establish severe infection in host </a:t>
          </a:r>
        </a:p>
      </dsp:txBody>
      <dsp:txXfrm>
        <a:off x="7184568" y="27425"/>
        <a:ext cx="1721391" cy="834725"/>
      </dsp:txXfrm>
    </dsp:sp>
    <dsp:sp modelId="{0EBC845C-83EA-4FFC-B588-FE5B6B7C60B5}">
      <dsp:nvSpPr>
        <dsp:cNvPr id="0" name=""/>
        <dsp:cNvSpPr/>
      </dsp:nvSpPr>
      <dsp:spPr>
        <a:xfrm rot="2142401">
          <a:off x="6367158" y="1193475"/>
          <a:ext cx="873545" cy="32124"/>
        </a:xfrm>
        <a:custGeom>
          <a:avLst/>
          <a:gdLst/>
          <a:ahLst/>
          <a:cxnLst/>
          <a:rect l="0" t="0" r="0" b="0"/>
          <a:pathLst>
            <a:path>
              <a:moveTo>
                <a:pt x="0" y="16062"/>
              </a:moveTo>
              <a:lnTo>
                <a:pt x="873545" y="1606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2093" y="1187699"/>
        <a:ext cx="43677" cy="43677"/>
      </dsp:txXfrm>
    </dsp:sp>
    <dsp:sp modelId="{262F916A-9DAF-481A-BA51-77D0508F1065}">
      <dsp:nvSpPr>
        <dsp:cNvPr id="0" name=""/>
        <dsp:cNvSpPr/>
      </dsp:nvSpPr>
      <dsp:spPr>
        <a:xfrm>
          <a:off x="7158598" y="1021121"/>
          <a:ext cx="1773331" cy="886665"/>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Express virulence factors to evade immune defenses </a:t>
          </a:r>
        </a:p>
      </dsp:txBody>
      <dsp:txXfrm>
        <a:off x="7184568" y="1047091"/>
        <a:ext cx="1721391" cy="834725"/>
      </dsp:txXfrm>
    </dsp:sp>
    <dsp:sp modelId="{5F6551AD-D6A0-4164-BEE5-A89B763745C8}">
      <dsp:nvSpPr>
        <dsp:cNvPr id="0" name=""/>
        <dsp:cNvSpPr/>
      </dsp:nvSpPr>
      <dsp:spPr>
        <a:xfrm rot="3654187">
          <a:off x="3591933" y="2850432"/>
          <a:ext cx="1458668" cy="32124"/>
        </a:xfrm>
        <a:custGeom>
          <a:avLst/>
          <a:gdLst/>
          <a:ahLst/>
          <a:cxnLst/>
          <a:rect l="0" t="0" r="0" b="0"/>
          <a:pathLst>
            <a:path>
              <a:moveTo>
                <a:pt x="0" y="16062"/>
              </a:moveTo>
              <a:lnTo>
                <a:pt x="1458668" y="1606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4800" y="2830027"/>
        <a:ext cx="72933" cy="72933"/>
      </dsp:txXfrm>
    </dsp:sp>
    <dsp:sp modelId="{073DC8DE-1A76-4ED6-9D2A-3F63C0F2A15C}">
      <dsp:nvSpPr>
        <dsp:cNvPr id="0" name=""/>
        <dsp:cNvSpPr/>
      </dsp:nvSpPr>
      <dsp:spPr>
        <a:xfrm>
          <a:off x="4675933" y="3060452"/>
          <a:ext cx="1773331" cy="886665"/>
        </a:xfrm>
        <a:prstGeom prst="roundRect">
          <a:avLst>
            <a:gd name="adj" fmla="val 10000"/>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Biofilm Formation</a:t>
          </a:r>
        </a:p>
      </dsp:txBody>
      <dsp:txXfrm>
        <a:off x="4701903" y="3086422"/>
        <a:ext cx="1721391" cy="834725"/>
      </dsp:txXfrm>
    </dsp:sp>
    <dsp:sp modelId="{716623E7-3057-494F-910A-125194BE4C2D}">
      <dsp:nvSpPr>
        <dsp:cNvPr id="0" name=""/>
        <dsp:cNvSpPr/>
      </dsp:nvSpPr>
      <dsp:spPr>
        <a:xfrm rot="18289469">
          <a:off x="6182869" y="2977890"/>
          <a:ext cx="1242123" cy="32124"/>
        </a:xfrm>
        <a:custGeom>
          <a:avLst/>
          <a:gdLst/>
          <a:ahLst/>
          <a:cxnLst/>
          <a:rect l="0" t="0" r="0" b="0"/>
          <a:pathLst>
            <a:path>
              <a:moveTo>
                <a:pt x="0" y="16062"/>
              </a:moveTo>
              <a:lnTo>
                <a:pt x="1242123" y="1606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2878" y="2962899"/>
        <a:ext cx="62106" cy="62106"/>
      </dsp:txXfrm>
    </dsp:sp>
    <dsp:sp modelId="{49CD2FC6-49DA-4F48-817A-CC78475C75D8}">
      <dsp:nvSpPr>
        <dsp:cNvPr id="0" name=""/>
        <dsp:cNvSpPr/>
      </dsp:nvSpPr>
      <dsp:spPr>
        <a:xfrm>
          <a:off x="7158598" y="2040787"/>
          <a:ext cx="1773331" cy="886665"/>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Induce host phagocytosis attenuation </a:t>
          </a:r>
        </a:p>
      </dsp:txBody>
      <dsp:txXfrm>
        <a:off x="7184568" y="2066757"/>
        <a:ext cx="1721391" cy="834725"/>
      </dsp:txXfrm>
    </dsp:sp>
    <dsp:sp modelId="{878E3417-B773-46DD-BD41-29747C5EE4F2}">
      <dsp:nvSpPr>
        <dsp:cNvPr id="0" name=""/>
        <dsp:cNvSpPr/>
      </dsp:nvSpPr>
      <dsp:spPr>
        <a:xfrm>
          <a:off x="6449265" y="3487723"/>
          <a:ext cx="709332" cy="32124"/>
        </a:xfrm>
        <a:custGeom>
          <a:avLst/>
          <a:gdLst/>
          <a:ahLst/>
          <a:cxnLst/>
          <a:rect l="0" t="0" r="0" b="0"/>
          <a:pathLst>
            <a:path>
              <a:moveTo>
                <a:pt x="0" y="16062"/>
              </a:moveTo>
              <a:lnTo>
                <a:pt x="709332" y="1606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86198" y="3486052"/>
        <a:ext cx="35466" cy="35466"/>
      </dsp:txXfrm>
    </dsp:sp>
    <dsp:sp modelId="{9D631F8E-F93E-4F47-8B83-801771578F26}">
      <dsp:nvSpPr>
        <dsp:cNvPr id="0" name=""/>
        <dsp:cNvSpPr/>
      </dsp:nvSpPr>
      <dsp:spPr>
        <a:xfrm>
          <a:off x="7158598" y="3060452"/>
          <a:ext cx="1773331" cy="886665"/>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Provide antibiotic resistance</a:t>
          </a:r>
        </a:p>
      </dsp:txBody>
      <dsp:txXfrm>
        <a:off x="7184568" y="3086422"/>
        <a:ext cx="1721391" cy="834725"/>
      </dsp:txXfrm>
    </dsp:sp>
    <dsp:sp modelId="{8D983BDC-7A8A-4C3A-9589-B98C4D57402E}">
      <dsp:nvSpPr>
        <dsp:cNvPr id="0" name=""/>
        <dsp:cNvSpPr/>
      </dsp:nvSpPr>
      <dsp:spPr>
        <a:xfrm rot="3310531">
          <a:off x="6182869" y="3997556"/>
          <a:ext cx="1242123" cy="32124"/>
        </a:xfrm>
        <a:custGeom>
          <a:avLst/>
          <a:gdLst/>
          <a:ahLst/>
          <a:cxnLst/>
          <a:rect l="0" t="0" r="0" b="0"/>
          <a:pathLst>
            <a:path>
              <a:moveTo>
                <a:pt x="0" y="16062"/>
              </a:moveTo>
              <a:lnTo>
                <a:pt x="1242123" y="16062"/>
              </a:lnTo>
            </a:path>
          </a:pathLst>
        </a:custGeom>
        <a:noFill/>
        <a:ln w="12700" cap="flat" cmpd="sng" algn="ctr">
          <a:solidFill>
            <a:schemeClr val="accent1">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72878" y="3982565"/>
        <a:ext cx="62106" cy="62106"/>
      </dsp:txXfrm>
    </dsp:sp>
    <dsp:sp modelId="{02CF8E7D-3B3B-41C3-A620-152314523069}">
      <dsp:nvSpPr>
        <dsp:cNvPr id="0" name=""/>
        <dsp:cNvSpPr/>
      </dsp:nvSpPr>
      <dsp:spPr>
        <a:xfrm>
          <a:off x="7158598" y="4080118"/>
          <a:ext cx="1773331" cy="886665"/>
        </a:xfrm>
        <a:prstGeom prst="roundRect">
          <a:avLst>
            <a:gd name="adj" fmla="val 10000"/>
          </a:avLst>
        </a:prstGeom>
        <a:solidFill>
          <a:schemeClr val="accent1">
            <a:tint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Induce anti-inflammatory cytokine release </a:t>
          </a:r>
        </a:p>
      </dsp:txBody>
      <dsp:txXfrm>
        <a:off x="7184568" y="4106088"/>
        <a:ext cx="1721391" cy="8347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C87C61-D4DF-4B7E-B52A-A513D631D5D0}">
      <dsp:nvSpPr>
        <dsp:cNvPr id="0" name=""/>
        <dsp:cNvSpPr/>
      </dsp:nvSpPr>
      <dsp:spPr>
        <a:xfrm>
          <a:off x="24526" y="1041"/>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Leukocidin</a:t>
          </a:r>
        </a:p>
        <a:p>
          <a:pPr marL="0" lvl="0" indent="0" algn="ctr" defTabSz="622300">
            <a:lnSpc>
              <a:spcPct val="90000"/>
            </a:lnSpc>
            <a:spcBef>
              <a:spcPct val="0"/>
            </a:spcBef>
            <a:spcAft>
              <a:spcPct val="35000"/>
            </a:spcAft>
            <a:buNone/>
          </a:pPr>
          <a:r>
            <a:rPr lang="en-US" sz="1400" kern="1200" dirty="0"/>
            <a:t>- Pore-forming toxin that acts on PMN leukocytes such as neutrophils  </a:t>
          </a:r>
        </a:p>
      </dsp:txBody>
      <dsp:txXfrm>
        <a:off x="24526" y="1041"/>
        <a:ext cx="2437358" cy="1462414"/>
      </dsp:txXfrm>
    </dsp:sp>
    <dsp:sp modelId="{881D62B6-19BF-4B60-B212-1F7869279DE3}">
      <dsp:nvSpPr>
        <dsp:cNvPr id="0" name=""/>
        <dsp:cNvSpPr/>
      </dsp:nvSpPr>
      <dsp:spPr>
        <a:xfrm>
          <a:off x="2705620" y="1041"/>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Microcapsule </a:t>
          </a:r>
        </a:p>
        <a:p>
          <a:pPr marL="0" lvl="0" indent="0" algn="ctr" defTabSz="622300">
            <a:lnSpc>
              <a:spcPct val="90000"/>
            </a:lnSpc>
            <a:spcBef>
              <a:spcPct val="0"/>
            </a:spcBef>
            <a:spcAft>
              <a:spcPct val="35000"/>
            </a:spcAft>
            <a:buNone/>
          </a:pPr>
          <a:r>
            <a:rPr lang="en-US" sz="1400" kern="1200" dirty="0"/>
            <a:t>- Capsule composed of serotype 5 or 7 surface polysaccharides </a:t>
          </a:r>
        </a:p>
        <a:p>
          <a:pPr marL="0" lvl="0" indent="0" algn="ctr" defTabSz="622300">
            <a:lnSpc>
              <a:spcPct val="90000"/>
            </a:lnSpc>
            <a:spcBef>
              <a:spcPct val="0"/>
            </a:spcBef>
            <a:spcAft>
              <a:spcPct val="35000"/>
            </a:spcAft>
            <a:buNone/>
          </a:pPr>
          <a:r>
            <a:rPr lang="en-US" sz="1400" kern="1200" dirty="0"/>
            <a:t>- Capsule allows evasion of host immune cells </a:t>
          </a:r>
        </a:p>
      </dsp:txBody>
      <dsp:txXfrm>
        <a:off x="2705620" y="1041"/>
        <a:ext cx="2437358" cy="1462414"/>
      </dsp:txXfrm>
    </dsp:sp>
    <dsp:sp modelId="{5F79E6A4-3675-4A90-8DAA-A571B938492E}">
      <dsp:nvSpPr>
        <dsp:cNvPr id="0" name=""/>
        <dsp:cNvSpPr/>
      </dsp:nvSpPr>
      <dsp:spPr>
        <a:xfrm>
          <a:off x="5386714" y="1041"/>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Protein A</a:t>
          </a:r>
        </a:p>
        <a:p>
          <a:pPr marL="0" lvl="0" indent="0" algn="ctr" defTabSz="622300">
            <a:lnSpc>
              <a:spcPct val="90000"/>
            </a:lnSpc>
            <a:spcBef>
              <a:spcPct val="0"/>
            </a:spcBef>
            <a:spcAft>
              <a:spcPct val="35000"/>
            </a:spcAft>
            <a:buNone/>
          </a:pPr>
          <a:r>
            <a:rPr lang="en-US" sz="1400" kern="1200" dirty="0"/>
            <a:t>- Binds host Fc receptor of IgG antibody, avoiding opsonization</a:t>
          </a:r>
        </a:p>
      </dsp:txBody>
      <dsp:txXfrm>
        <a:off x="5386714" y="1041"/>
        <a:ext cx="2437358" cy="1462414"/>
      </dsp:txXfrm>
    </dsp:sp>
    <dsp:sp modelId="{D5F75A63-BE14-4EA8-BCB7-CD9ECEA8E3A7}">
      <dsp:nvSpPr>
        <dsp:cNvPr id="0" name=""/>
        <dsp:cNvSpPr/>
      </dsp:nvSpPr>
      <dsp:spPr>
        <a:xfrm>
          <a:off x="24526" y="1707192"/>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err="1"/>
            <a:t>Staphyloxanthin</a:t>
          </a:r>
          <a:r>
            <a:rPr lang="en-US" sz="1400" kern="1200" dirty="0"/>
            <a:t> </a:t>
          </a:r>
        </a:p>
        <a:p>
          <a:pPr marL="0" lvl="0" indent="0" algn="ctr" defTabSz="622300">
            <a:lnSpc>
              <a:spcPct val="90000"/>
            </a:lnSpc>
            <a:spcBef>
              <a:spcPct val="0"/>
            </a:spcBef>
            <a:spcAft>
              <a:spcPct val="35000"/>
            </a:spcAft>
            <a:buNone/>
          </a:pPr>
          <a:r>
            <a:rPr lang="en-US" sz="1400" kern="1200" dirty="0"/>
            <a:t>- Pigment with antioxidative properties</a:t>
          </a:r>
        </a:p>
        <a:p>
          <a:pPr marL="0" lvl="0" indent="0" algn="ctr" defTabSz="622300">
            <a:lnSpc>
              <a:spcPct val="90000"/>
            </a:lnSpc>
            <a:spcBef>
              <a:spcPct val="0"/>
            </a:spcBef>
            <a:spcAft>
              <a:spcPct val="35000"/>
            </a:spcAft>
            <a:buNone/>
          </a:pPr>
          <a:r>
            <a:rPr lang="en-US" sz="1400" kern="1200" dirty="0"/>
            <a:t>- Facilitates evasion of bacterial death by reactive oxidative species </a:t>
          </a:r>
        </a:p>
      </dsp:txBody>
      <dsp:txXfrm>
        <a:off x="24526" y="1707192"/>
        <a:ext cx="2437358" cy="1462414"/>
      </dsp:txXfrm>
    </dsp:sp>
    <dsp:sp modelId="{3270A1DC-91C5-420D-ACD0-6832ED22CC9D}">
      <dsp:nvSpPr>
        <dsp:cNvPr id="0" name=""/>
        <dsp:cNvSpPr/>
      </dsp:nvSpPr>
      <dsp:spPr>
        <a:xfrm>
          <a:off x="2705620" y="1707192"/>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Biofilm</a:t>
          </a:r>
          <a:r>
            <a:rPr lang="en-US" sz="1400" kern="1200" dirty="0"/>
            <a:t> </a:t>
          </a:r>
        </a:p>
        <a:p>
          <a:pPr marL="0" lvl="0" indent="0" algn="ctr" defTabSz="622300">
            <a:lnSpc>
              <a:spcPct val="90000"/>
            </a:lnSpc>
            <a:spcBef>
              <a:spcPct val="0"/>
            </a:spcBef>
            <a:spcAft>
              <a:spcPct val="35000"/>
            </a:spcAft>
            <a:buNone/>
          </a:pPr>
          <a:r>
            <a:rPr lang="en-US" sz="1400" kern="1200" dirty="0"/>
            <a:t>- Extracellular matrix within which bacterial replication occurs</a:t>
          </a:r>
        </a:p>
        <a:p>
          <a:pPr marL="0" lvl="0" indent="0" algn="ctr" defTabSz="622300">
            <a:lnSpc>
              <a:spcPct val="90000"/>
            </a:lnSpc>
            <a:spcBef>
              <a:spcPct val="0"/>
            </a:spcBef>
            <a:spcAft>
              <a:spcPct val="35000"/>
            </a:spcAft>
            <a:buNone/>
          </a:pPr>
          <a:r>
            <a:rPr lang="en-US" sz="1400" kern="1200" dirty="0"/>
            <a:t>- Enables resistance to host phagocytosis</a:t>
          </a:r>
        </a:p>
      </dsp:txBody>
      <dsp:txXfrm>
        <a:off x="2705620" y="1707192"/>
        <a:ext cx="2437358" cy="1462414"/>
      </dsp:txXfrm>
    </dsp:sp>
    <dsp:sp modelId="{60F94C01-E675-47EF-9ECB-37CE43346A03}">
      <dsp:nvSpPr>
        <dsp:cNvPr id="0" name=""/>
        <dsp:cNvSpPr/>
      </dsp:nvSpPr>
      <dsp:spPr>
        <a:xfrm>
          <a:off x="5386714" y="1707192"/>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PIA/PNAG and Poly </a:t>
          </a:r>
          <a:r>
            <a:rPr lang="el-GR" sz="1400" b="1" u="sng" kern="1200" dirty="0"/>
            <a:t>γ-</a:t>
          </a:r>
          <a:r>
            <a:rPr lang="en-US" sz="1400" b="1" u="sng" kern="1200" dirty="0"/>
            <a:t>glutamic Acid </a:t>
          </a:r>
        </a:p>
        <a:p>
          <a:pPr marL="0" lvl="0" indent="0" algn="ctr" defTabSz="622300">
            <a:lnSpc>
              <a:spcPct val="90000"/>
            </a:lnSpc>
            <a:spcBef>
              <a:spcPct val="0"/>
            </a:spcBef>
            <a:spcAft>
              <a:spcPct val="35000"/>
            </a:spcAft>
            <a:buNone/>
          </a:pPr>
          <a:r>
            <a:rPr lang="en-US" sz="1400" kern="1200" dirty="0"/>
            <a:t>- Surface anionic, extracellular polymers</a:t>
          </a:r>
        </a:p>
        <a:p>
          <a:pPr marL="0" lvl="0" indent="0" algn="ctr" defTabSz="622300">
            <a:lnSpc>
              <a:spcPct val="90000"/>
            </a:lnSpc>
            <a:spcBef>
              <a:spcPct val="0"/>
            </a:spcBef>
            <a:spcAft>
              <a:spcPct val="35000"/>
            </a:spcAft>
            <a:buNone/>
          </a:pPr>
          <a:r>
            <a:rPr lang="en-US" sz="1400" kern="1200" dirty="0"/>
            <a:t>- Inhibit phagocytosis </a:t>
          </a:r>
        </a:p>
      </dsp:txBody>
      <dsp:txXfrm>
        <a:off x="5386714" y="1707192"/>
        <a:ext cx="2437358" cy="1462414"/>
      </dsp:txXfrm>
    </dsp:sp>
    <dsp:sp modelId="{3197392A-3C85-4D56-AC8A-E399160586E1}">
      <dsp:nvSpPr>
        <dsp:cNvPr id="0" name=""/>
        <dsp:cNvSpPr/>
      </dsp:nvSpPr>
      <dsp:spPr>
        <a:xfrm>
          <a:off x="24526" y="3414385"/>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err="1"/>
            <a:t>SepA</a:t>
          </a:r>
          <a:r>
            <a:rPr lang="en-US" sz="1400" b="1" u="sng" kern="1200" dirty="0"/>
            <a:t> Protease</a:t>
          </a:r>
        </a:p>
        <a:p>
          <a:pPr marL="0" lvl="0" indent="0" algn="ctr" defTabSz="622300">
            <a:lnSpc>
              <a:spcPct val="90000"/>
            </a:lnSpc>
            <a:spcBef>
              <a:spcPct val="0"/>
            </a:spcBef>
            <a:spcAft>
              <a:spcPct val="35000"/>
            </a:spcAft>
            <a:buNone/>
          </a:pPr>
          <a:r>
            <a:rPr lang="en-US" sz="1400" kern="1200" dirty="0"/>
            <a:t>- Degrades host bactericidal AMP</a:t>
          </a:r>
        </a:p>
        <a:p>
          <a:pPr marL="0" lvl="0" indent="0" algn="ctr" defTabSz="622300">
            <a:lnSpc>
              <a:spcPct val="90000"/>
            </a:lnSpc>
            <a:spcBef>
              <a:spcPct val="0"/>
            </a:spcBef>
            <a:spcAft>
              <a:spcPct val="35000"/>
            </a:spcAft>
            <a:buNone/>
          </a:pPr>
          <a:r>
            <a:rPr lang="en-US" sz="1400" kern="1200" dirty="0"/>
            <a:t>- Eliminate host neutrophils </a:t>
          </a:r>
        </a:p>
      </dsp:txBody>
      <dsp:txXfrm>
        <a:off x="24526" y="3414385"/>
        <a:ext cx="2437358" cy="1462414"/>
      </dsp:txXfrm>
    </dsp:sp>
    <dsp:sp modelId="{DA435C2D-3F8D-4D74-AE7A-E58E32762DBD}">
      <dsp:nvSpPr>
        <dsp:cNvPr id="0" name=""/>
        <dsp:cNvSpPr/>
      </dsp:nvSpPr>
      <dsp:spPr>
        <a:xfrm>
          <a:off x="2705620" y="3413343"/>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Alpha-Hemolysin</a:t>
          </a:r>
        </a:p>
        <a:p>
          <a:pPr marL="0" lvl="0" indent="0" algn="ctr" defTabSz="622300">
            <a:lnSpc>
              <a:spcPct val="90000"/>
            </a:lnSpc>
            <a:spcBef>
              <a:spcPct val="0"/>
            </a:spcBef>
            <a:spcAft>
              <a:spcPct val="35000"/>
            </a:spcAft>
            <a:buNone/>
          </a:pPr>
          <a:r>
            <a:rPr lang="en-US" sz="1400" kern="1200" dirty="0"/>
            <a:t>- Membrane-damaging toxin via formation of pore, and leads to cell lysis </a:t>
          </a:r>
        </a:p>
        <a:p>
          <a:pPr marL="0" lvl="0" indent="0" algn="ctr" defTabSz="622300">
            <a:lnSpc>
              <a:spcPct val="90000"/>
            </a:lnSpc>
            <a:spcBef>
              <a:spcPct val="0"/>
            </a:spcBef>
            <a:spcAft>
              <a:spcPct val="35000"/>
            </a:spcAft>
            <a:buNone/>
          </a:pPr>
          <a:r>
            <a:rPr lang="en-US" sz="1400" kern="1200" dirty="0"/>
            <a:t>- Mediate bacterial spreading</a:t>
          </a:r>
        </a:p>
      </dsp:txBody>
      <dsp:txXfrm>
        <a:off x="2705620" y="3413343"/>
        <a:ext cx="2437358" cy="1462414"/>
      </dsp:txXfrm>
    </dsp:sp>
    <dsp:sp modelId="{14468A86-6992-4398-BDF7-422B6ED9993A}">
      <dsp:nvSpPr>
        <dsp:cNvPr id="0" name=""/>
        <dsp:cNvSpPr/>
      </dsp:nvSpPr>
      <dsp:spPr>
        <a:xfrm>
          <a:off x="5386714" y="3413343"/>
          <a:ext cx="2437358" cy="14624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Phenol Soluble </a:t>
          </a:r>
          <a:r>
            <a:rPr lang="en-US" sz="1400" b="1" u="sng" kern="1200" dirty="0" err="1"/>
            <a:t>Modulins</a:t>
          </a:r>
          <a:r>
            <a:rPr lang="en-US" sz="1400" b="1" u="sng" kern="1200" dirty="0"/>
            <a:t> </a:t>
          </a:r>
        </a:p>
        <a:p>
          <a:pPr marL="0" lvl="0" indent="0" algn="ctr" defTabSz="622300">
            <a:lnSpc>
              <a:spcPct val="90000"/>
            </a:lnSpc>
            <a:spcBef>
              <a:spcPct val="0"/>
            </a:spcBef>
            <a:spcAft>
              <a:spcPct val="35000"/>
            </a:spcAft>
            <a:buNone/>
          </a:pPr>
          <a:r>
            <a:rPr lang="en-US" sz="1400" kern="1200" dirty="0"/>
            <a:t>- Proinflammatory </a:t>
          </a:r>
          <a:r>
            <a:rPr lang="en-US" sz="1400" kern="1200" dirty="0" err="1"/>
            <a:t>cytolysins</a:t>
          </a:r>
          <a:r>
            <a:rPr lang="en-US" sz="1400" kern="1200" dirty="0"/>
            <a:t> </a:t>
          </a:r>
        </a:p>
        <a:p>
          <a:pPr marL="0" lvl="0" indent="0" algn="ctr" defTabSz="622300">
            <a:lnSpc>
              <a:spcPct val="90000"/>
            </a:lnSpc>
            <a:spcBef>
              <a:spcPct val="0"/>
            </a:spcBef>
            <a:spcAft>
              <a:spcPct val="35000"/>
            </a:spcAft>
            <a:buNone/>
          </a:pPr>
          <a:r>
            <a:rPr lang="en-US" sz="1400" kern="1200" dirty="0"/>
            <a:t>- Trigger biofilm detachment to travel to secondary infection sites</a:t>
          </a:r>
        </a:p>
      </dsp:txBody>
      <dsp:txXfrm>
        <a:off x="5386714" y="3413343"/>
        <a:ext cx="2437358" cy="14624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188F2-5084-4773-985A-55EA82E1FE81}">
      <dsp:nvSpPr>
        <dsp:cNvPr id="0" name=""/>
        <dsp:cNvSpPr/>
      </dsp:nvSpPr>
      <dsp:spPr>
        <a:xfrm>
          <a:off x="0" y="74708"/>
          <a:ext cx="5105400" cy="88925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lumMod val="60000"/>
                  <a:lumOff val="40000"/>
                </a:schemeClr>
              </a:solidFill>
            </a:rPr>
            <a:t>Phenol soluble </a:t>
          </a:r>
          <a:r>
            <a:rPr lang="en-US" sz="1200" b="1" kern="1200" dirty="0" err="1">
              <a:solidFill>
                <a:schemeClr val="accent2">
                  <a:lumMod val="60000"/>
                  <a:lumOff val="40000"/>
                </a:schemeClr>
              </a:solidFill>
            </a:rPr>
            <a:t>modulins</a:t>
          </a:r>
          <a:r>
            <a:rPr lang="en-US" sz="1200" b="1" kern="1200" dirty="0">
              <a:solidFill>
                <a:schemeClr val="accent2">
                  <a:lumMod val="60000"/>
                  <a:lumOff val="40000"/>
                </a:schemeClr>
              </a:solidFill>
            </a:rPr>
            <a:t> </a:t>
          </a:r>
          <a:r>
            <a:rPr lang="en-US" sz="1200" kern="1200" dirty="0"/>
            <a:t>facilitate the detachment of biofilms, allowing the bacterial to travel to secondary sites</a:t>
          </a:r>
        </a:p>
      </dsp:txBody>
      <dsp:txXfrm>
        <a:off x="0" y="74708"/>
        <a:ext cx="5105400" cy="889258"/>
      </dsp:txXfrm>
    </dsp:sp>
    <dsp:sp modelId="{5F2061B6-A388-4A21-9DC8-0F7334B7B97D}">
      <dsp:nvSpPr>
        <dsp:cNvPr id="0" name=""/>
        <dsp:cNvSpPr/>
      </dsp:nvSpPr>
      <dsp:spPr>
        <a:xfrm>
          <a:off x="0" y="1089451"/>
          <a:ext cx="5105400" cy="699651"/>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lumMod val="60000"/>
                  <a:lumOff val="40000"/>
                </a:schemeClr>
              </a:solidFill>
            </a:rPr>
            <a:t>Mechanical fluid forces </a:t>
          </a:r>
          <a:r>
            <a:rPr lang="en-US" sz="1200" kern="1200" dirty="0"/>
            <a:t>allow for bacteria to travel from one site to the next</a:t>
          </a:r>
        </a:p>
      </dsp:txBody>
      <dsp:txXfrm>
        <a:off x="0" y="1089451"/>
        <a:ext cx="5105400" cy="699651"/>
      </dsp:txXfrm>
    </dsp:sp>
    <dsp:sp modelId="{597C4AF1-8AE4-4431-AC20-011DBAF35EDE}">
      <dsp:nvSpPr>
        <dsp:cNvPr id="0" name=""/>
        <dsp:cNvSpPr/>
      </dsp:nvSpPr>
      <dsp:spPr>
        <a:xfrm>
          <a:off x="0" y="1914588"/>
          <a:ext cx="5105400" cy="525303"/>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2">
                  <a:lumMod val="60000"/>
                  <a:lumOff val="40000"/>
                </a:schemeClr>
              </a:solidFill>
            </a:rPr>
            <a:t>Membrane damaging toxins </a:t>
          </a:r>
          <a:r>
            <a:rPr lang="en-US" sz="1200" kern="1200" dirty="0"/>
            <a:t>can lyse deep into host tissues, allowing the bacteria to penetrate into the bloodstream, and establish an infection at other sites within the body </a:t>
          </a:r>
        </a:p>
      </dsp:txBody>
      <dsp:txXfrm>
        <a:off x="0" y="1914588"/>
        <a:ext cx="5105400" cy="5253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A0036-426E-4C3E-BBA3-AF2CB2F525E5}">
      <dsp:nvSpPr>
        <dsp:cNvPr id="0" name=""/>
        <dsp:cNvSpPr/>
      </dsp:nvSpPr>
      <dsp:spPr>
        <a:xfrm>
          <a:off x="4613" y="112672"/>
          <a:ext cx="1430238" cy="1984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Protein A (</a:t>
          </a:r>
          <a:r>
            <a:rPr lang="en-US" sz="1400" kern="1200" dirty="0" err="1"/>
            <a:t>SpA</a:t>
          </a:r>
          <a:r>
            <a:rPr lang="en-US" sz="1400" kern="1200" dirty="0"/>
            <a:t>) and Staphylococcal binding immunoglobulin protein (</a:t>
          </a:r>
          <a:r>
            <a:rPr lang="en-US" sz="1400" kern="1200" dirty="0" err="1"/>
            <a:t>Sbi</a:t>
          </a:r>
          <a:r>
            <a:rPr lang="en-US" sz="1400" kern="1200" dirty="0"/>
            <a:t>)</a:t>
          </a:r>
          <a:r>
            <a:rPr lang="en-US" sz="1400" kern="1200" dirty="0">
              <a:sym typeface="Wingdings" panose="05000000000000000000" pitchFamily="2" charset="2"/>
            </a:rPr>
            <a:t> bind IgG, disrupting phagocytosis </a:t>
          </a:r>
          <a:endParaRPr lang="en-US" sz="1400" kern="1200" dirty="0"/>
        </a:p>
      </dsp:txBody>
      <dsp:txXfrm>
        <a:off x="46503" y="154562"/>
        <a:ext cx="1346458" cy="1900675"/>
      </dsp:txXfrm>
    </dsp:sp>
    <dsp:sp modelId="{837E573F-2519-4045-B86D-453A5DF4F089}">
      <dsp:nvSpPr>
        <dsp:cNvPr id="0" name=""/>
        <dsp:cNvSpPr/>
      </dsp:nvSpPr>
      <dsp:spPr>
        <a:xfrm>
          <a:off x="1577875" y="927550"/>
          <a:ext cx="303210" cy="35469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577875" y="998490"/>
        <a:ext cx="212247" cy="212819"/>
      </dsp:txXfrm>
    </dsp:sp>
    <dsp:sp modelId="{A9151882-BEF4-4D06-991D-FF980A90C543}">
      <dsp:nvSpPr>
        <dsp:cNvPr id="0" name=""/>
        <dsp:cNvSpPr/>
      </dsp:nvSpPr>
      <dsp:spPr>
        <a:xfrm>
          <a:off x="2006947" y="112672"/>
          <a:ext cx="1430238" cy="1984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Tumor Necrosis Factor-Alpha 1 (TNFR1) signaling </a:t>
          </a:r>
        </a:p>
      </dsp:txBody>
      <dsp:txXfrm>
        <a:off x="2048837" y="154562"/>
        <a:ext cx="1346458" cy="1900675"/>
      </dsp:txXfrm>
    </dsp:sp>
    <dsp:sp modelId="{FBE67DDD-7963-49FD-83C9-AC5838804063}">
      <dsp:nvSpPr>
        <dsp:cNvPr id="0" name=""/>
        <dsp:cNvSpPr/>
      </dsp:nvSpPr>
      <dsp:spPr>
        <a:xfrm>
          <a:off x="3580209" y="927550"/>
          <a:ext cx="303210" cy="35469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80209" y="998490"/>
        <a:ext cx="212247" cy="212819"/>
      </dsp:txXfrm>
    </dsp:sp>
    <dsp:sp modelId="{FD8D98ED-2443-4C69-99C5-650611A56B2C}">
      <dsp:nvSpPr>
        <dsp:cNvPr id="0" name=""/>
        <dsp:cNvSpPr/>
      </dsp:nvSpPr>
      <dsp:spPr>
        <a:xfrm>
          <a:off x="4009280" y="112672"/>
          <a:ext cx="1430238" cy="1984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Pro-inflammatory chemokine release at injury site</a:t>
          </a:r>
        </a:p>
      </dsp:txBody>
      <dsp:txXfrm>
        <a:off x="4051170" y="154562"/>
        <a:ext cx="1346458" cy="1900675"/>
      </dsp:txXfrm>
    </dsp:sp>
    <dsp:sp modelId="{58A222C7-CEEC-4F7C-BB22-539DC636B0AE}">
      <dsp:nvSpPr>
        <dsp:cNvPr id="0" name=""/>
        <dsp:cNvSpPr/>
      </dsp:nvSpPr>
      <dsp:spPr>
        <a:xfrm>
          <a:off x="5582542" y="927550"/>
          <a:ext cx="303210" cy="35469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582542" y="998490"/>
        <a:ext cx="212247" cy="212819"/>
      </dsp:txXfrm>
    </dsp:sp>
    <dsp:sp modelId="{26BC84B0-A6FC-4B37-A3E4-F5A1784ABCBE}">
      <dsp:nvSpPr>
        <dsp:cNvPr id="0" name=""/>
        <dsp:cNvSpPr/>
      </dsp:nvSpPr>
      <dsp:spPr>
        <a:xfrm>
          <a:off x="6011614" y="112672"/>
          <a:ext cx="1430238" cy="1984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Increased vasodilation, blood flow, and permeability at infection site</a:t>
          </a:r>
        </a:p>
      </dsp:txBody>
      <dsp:txXfrm>
        <a:off x="6053504" y="154562"/>
        <a:ext cx="1346458" cy="1900675"/>
      </dsp:txXfrm>
    </dsp:sp>
    <dsp:sp modelId="{97B98564-497D-4CC5-BEAB-B4EAD2949FD7}">
      <dsp:nvSpPr>
        <dsp:cNvPr id="0" name=""/>
        <dsp:cNvSpPr/>
      </dsp:nvSpPr>
      <dsp:spPr>
        <a:xfrm>
          <a:off x="7584876" y="927550"/>
          <a:ext cx="303210" cy="35469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7584876" y="998490"/>
        <a:ext cx="212247" cy="212819"/>
      </dsp:txXfrm>
    </dsp:sp>
    <dsp:sp modelId="{B73CF31D-2C47-42A2-B74C-ACCA539EF086}">
      <dsp:nvSpPr>
        <dsp:cNvPr id="0" name=""/>
        <dsp:cNvSpPr/>
      </dsp:nvSpPr>
      <dsp:spPr>
        <a:xfrm>
          <a:off x="8013948" y="112672"/>
          <a:ext cx="1430238" cy="198445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Nipple redness and breast pain </a:t>
          </a:r>
        </a:p>
      </dsp:txBody>
      <dsp:txXfrm>
        <a:off x="8055838" y="154562"/>
        <a:ext cx="1346458" cy="19006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A0036-426E-4C3E-BBA3-AF2CB2F525E5}">
      <dsp:nvSpPr>
        <dsp:cNvPr id="0" name=""/>
        <dsp:cNvSpPr/>
      </dsp:nvSpPr>
      <dsp:spPr>
        <a:xfrm>
          <a:off x="0" y="351948"/>
          <a:ext cx="1181099" cy="15059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Membrane-damaging toxins (alpha-toxin, beta-toxin, </a:t>
          </a:r>
          <a:r>
            <a:rPr lang="en-US" sz="1200" kern="1200" dirty="0" err="1"/>
            <a:t>leukocidins</a:t>
          </a:r>
          <a:r>
            <a:rPr lang="en-US" sz="1200" kern="1200" dirty="0"/>
            <a:t>) form </a:t>
          </a:r>
          <a:r>
            <a:rPr lang="en-US" sz="1200" kern="1200" dirty="0" err="1"/>
            <a:t>porse</a:t>
          </a:r>
          <a:r>
            <a:rPr lang="en-US" sz="1200" kern="1200" dirty="0"/>
            <a:t> in host membrane</a:t>
          </a:r>
        </a:p>
      </dsp:txBody>
      <dsp:txXfrm>
        <a:off x="34593" y="386541"/>
        <a:ext cx="1111913" cy="1436716"/>
      </dsp:txXfrm>
    </dsp:sp>
    <dsp:sp modelId="{837E573F-2519-4045-B86D-453A5DF4F089}">
      <dsp:nvSpPr>
        <dsp:cNvPr id="0" name=""/>
        <dsp:cNvSpPr/>
      </dsp:nvSpPr>
      <dsp:spPr>
        <a:xfrm>
          <a:off x="1299209" y="958443"/>
          <a:ext cx="250393" cy="292912"/>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99209" y="1017025"/>
        <a:ext cx="175275" cy="175748"/>
      </dsp:txXfrm>
    </dsp:sp>
    <dsp:sp modelId="{A9151882-BEF4-4D06-991D-FF980A90C543}">
      <dsp:nvSpPr>
        <dsp:cNvPr id="0" name=""/>
        <dsp:cNvSpPr/>
      </dsp:nvSpPr>
      <dsp:spPr>
        <a:xfrm>
          <a:off x="1653540" y="351948"/>
          <a:ext cx="1181099" cy="15059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Cell leakage of molecules and metabolites </a:t>
          </a:r>
        </a:p>
      </dsp:txBody>
      <dsp:txXfrm>
        <a:off x="1688133" y="386541"/>
        <a:ext cx="1111913" cy="1436716"/>
      </dsp:txXfrm>
    </dsp:sp>
    <dsp:sp modelId="{FBE67DDD-7963-49FD-83C9-AC5838804063}">
      <dsp:nvSpPr>
        <dsp:cNvPr id="0" name=""/>
        <dsp:cNvSpPr/>
      </dsp:nvSpPr>
      <dsp:spPr>
        <a:xfrm>
          <a:off x="2952750" y="958443"/>
          <a:ext cx="250393" cy="292912"/>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952750" y="1017025"/>
        <a:ext cx="175275" cy="175748"/>
      </dsp:txXfrm>
    </dsp:sp>
    <dsp:sp modelId="{FD8D98ED-2443-4C69-99C5-650611A56B2C}">
      <dsp:nvSpPr>
        <dsp:cNvPr id="0" name=""/>
        <dsp:cNvSpPr/>
      </dsp:nvSpPr>
      <dsp:spPr>
        <a:xfrm>
          <a:off x="3307080" y="351948"/>
          <a:ext cx="1181099" cy="15059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Electrochemical and osmotic gradients of cell are lost </a:t>
          </a:r>
        </a:p>
      </dsp:txBody>
      <dsp:txXfrm>
        <a:off x="3341673" y="386541"/>
        <a:ext cx="1111913" cy="1436716"/>
      </dsp:txXfrm>
    </dsp:sp>
    <dsp:sp modelId="{58A222C7-CEEC-4F7C-BB22-539DC636B0AE}">
      <dsp:nvSpPr>
        <dsp:cNvPr id="0" name=""/>
        <dsp:cNvSpPr/>
      </dsp:nvSpPr>
      <dsp:spPr>
        <a:xfrm>
          <a:off x="4606289" y="958443"/>
          <a:ext cx="250393" cy="292912"/>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606289" y="1017025"/>
        <a:ext cx="175275" cy="175748"/>
      </dsp:txXfrm>
    </dsp:sp>
    <dsp:sp modelId="{26BC84B0-A6FC-4B37-A3E4-F5A1784ABCBE}">
      <dsp:nvSpPr>
        <dsp:cNvPr id="0" name=""/>
        <dsp:cNvSpPr/>
      </dsp:nvSpPr>
      <dsp:spPr>
        <a:xfrm>
          <a:off x="4960619" y="351948"/>
          <a:ext cx="1181099" cy="15059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Impaired membrane integrity </a:t>
          </a:r>
        </a:p>
      </dsp:txBody>
      <dsp:txXfrm>
        <a:off x="4995212" y="386541"/>
        <a:ext cx="1111913" cy="1436716"/>
      </dsp:txXfrm>
    </dsp:sp>
    <dsp:sp modelId="{97B98564-497D-4CC5-BEAB-B4EAD2949FD7}">
      <dsp:nvSpPr>
        <dsp:cNvPr id="0" name=""/>
        <dsp:cNvSpPr/>
      </dsp:nvSpPr>
      <dsp:spPr>
        <a:xfrm>
          <a:off x="6259829" y="958443"/>
          <a:ext cx="250393" cy="292912"/>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6259829" y="1017025"/>
        <a:ext cx="175275" cy="175748"/>
      </dsp:txXfrm>
    </dsp:sp>
    <dsp:sp modelId="{B73CF31D-2C47-42A2-B74C-ACCA539EF086}">
      <dsp:nvSpPr>
        <dsp:cNvPr id="0" name=""/>
        <dsp:cNvSpPr/>
      </dsp:nvSpPr>
      <dsp:spPr>
        <a:xfrm>
          <a:off x="6614160" y="351948"/>
          <a:ext cx="1181099" cy="15059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Cell apoptosis</a:t>
          </a:r>
        </a:p>
      </dsp:txBody>
      <dsp:txXfrm>
        <a:off x="6648753" y="386541"/>
        <a:ext cx="1111913" cy="1436716"/>
      </dsp:txXfrm>
    </dsp:sp>
    <dsp:sp modelId="{7DB64019-A00B-4CB9-8447-9A427D3AE6B5}">
      <dsp:nvSpPr>
        <dsp:cNvPr id="0" name=""/>
        <dsp:cNvSpPr/>
      </dsp:nvSpPr>
      <dsp:spPr>
        <a:xfrm>
          <a:off x="7913369" y="958443"/>
          <a:ext cx="250393" cy="292912"/>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7913369" y="1017025"/>
        <a:ext cx="175275" cy="175748"/>
      </dsp:txXfrm>
    </dsp:sp>
    <dsp:sp modelId="{97F6CBAB-2E56-41A2-AE1E-7B2FBDEA330B}">
      <dsp:nvSpPr>
        <dsp:cNvPr id="0" name=""/>
        <dsp:cNvSpPr/>
      </dsp:nvSpPr>
      <dsp:spPr>
        <a:xfrm>
          <a:off x="8267700" y="351948"/>
          <a:ext cx="1181099" cy="150590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Host cell and tissue death</a:t>
          </a:r>
        </a:p>
      </dsp:txBody>
      <dsp:txXfrm>
        <a:off x="8302293" y="386541"/>
        <a:ext cx="1111913" cy="14367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A0036-426E-4C3E-BBA3-AF2CB2F525E5}">
      <dsp:nvSpPr>
        <dsp:cNvPr id="0" name=""/>
        <dsp:cNvSpPr/>
      </dsp:nvSpPr>
      <dsp:spPr>
        <a:xfrm>
          <a:off x="8304" y="360253"/>
          <a:ext cx="2482155" cy="14892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Bacterial protease, lipase, </a:t>
          </a:r>
          <a:r>
            <a:rPr lang="en-US" sz="2100" kern="1200" dirty="0" err="1"/>
            <a:t>DNAse</a:t>
          </a:r>
          <a:r>
            <a:rPr lang="en-US" sz="2100" kern="1200" dirty="0"/>
            <a:t>, fatty acid modifying enzymes activation</a:t>
          </a:r>
        </a:p>
      </dsp:txBody>
      <dsp:txXfrm>
        <a:off x="51924" y="403873"/>
        <a:ext cx="2394915" cy="1402053"/>
      </dsp:txXfrm>
    </dsp:sp>
    <dsp:sp modelId="{837E573F-2519-4045-B86D-453A5DF4F089}">
      <dsp:nvSpPr>
        <dsp:cNvPr id="0" name=""/>
        <dsp:cNvSpPr/>
      </dsp:nvSpPr>
      <dsp:spPr>
        <a:xfrm>
          <a:off x="2738675" y="797112"/>
          <a:ext cx="526216" cy="61557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738675" y="920227"/>
        <a:ext cx="368351" cy="369344"/>
      </dsp:txXfrm>
    </dsp:sp>
    <dsp:sp modelId="{A9151882-BEF4-4D06-991D-FF980A90C543}">
      <dsp:nvSpPr>
        <dsp:cNvPr id="0" name=""/>
        <dsp:cNvSpPr/>
      </dsp:nvSpPr>
      <dsp:spPr>
        <a:xfrm>
          <a:off x="3483322" y="360253"/>
          <a:ext cx="2482155" cy="14892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Disrupt host signaling pathways</a:t>
          </a:r>
        </a:p>
      </dsp:txBody>
      <dsp:txXfrm>
        <a:off x="3526942" y="403873"/>
        <a:ext cx="2394915" cy="1402053"/>
      </dsp:txXfrm>
    </dsp:sp>
    <dsp:sp modelId="{FBE67DDD-7963-49FD-83C9-AC5838804063}">
      <dsp:nvSpPr>
        <dsp:cNvPr id="0" name=""/>
        <dsp:cNvSpPr/>
      </dsp:nvSpPr>
      <dsp:spPr>
        <a:xfrm>
          <a:off x="6213693" y="797112"/>
          <a:ext cx="526216" cy="615574"/>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213693" y="920227"/>
        <a:ext cx="368351" cy="369344"/>
      </dsp:txXfrm>
    </dsp:sp>
    <dsp:sp modelId="{FD8D98ED-2443-4C69-99C5-650611A56B2C}">
      <dsp:nvSpPr>
        <dsp:cNvPr id="0" name=""/>
        <dsp:cNvSpPr/>
      </dsp:nvSpPr>
      <dsp:spPr>
        <a:xfrm>
          <a:off x="6958339" y="360253"/>
          <a:ext cx="2482155" cy="14892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Induce damage to host molecules </a:t>
          </a:r>
        </a:p>
      </dsp:txBody>
      <dsp:txXfrm>
        <a:off x="7001959" y="403873"/>
        <a:ext cx="2394915" cy="140205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A0036-426E-4C3E-BBA3-AF2CB2F525E5}">
      <dsp:nvSpPr>
        <dsp:cNvPr id="0" name=""/>
        <dsp:cNvSpPr/>
      </dsp:nvSpPr>
      <dsp:spPr>
        <a:xfrm>
          <a:off x="4152" y="483665"/>
          <a:ext cx="1815479" cy="12424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Enterotoxins and toxic shock syndrome toxin (TSST-1)</a:t>
          </a:r>
        </a:p>
      </dsp:txBody>
      <dsp:txXfrm>
        <a:off x="40543" y="520056"/>
        <a:ext cx="1742697" cy="1169687"/>
      </dsp:txXfrm>
    </dsp:sp>
    <dsp:sp modelId="{837E573F-2519-4045-B86D-453A5DF4F089}">
      <dsp:nvSpPr>
        <dsp:cNvPr id="0" name=""/>
        <dsp:cNvSpPr/>
      </dsp:nvSpPr>
      <dsp:spPr>
        <a:xfrm>
          <a:off x="2001180" y="879780"/>
          <a:ext cx="384881" cy="45023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001180" y="969828"/>
        <a:ext cx="269417" cy="270143"/>
      </dsp:txXfrm>
    </dsp:sp>
    <dsp:sp modelId="{A9151882-BEF4-4D06-991D-FF980A90C543}">
      <dsp:nvSpPr>
        <dsp:cNvPr id="0" name=""/>
        <dsp:cNvSpPr/>
      </dsp:nvSpPr>
      <dsp:spPr>
        <a:xfrm>
          <a:off x="2545824" y="483665"/>
          <a:ext cx="1815479" cy="12424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 cell activation without antigen recognition</a:t>
          </a:r>
        </a:p>
      </dsp:txBody>
      <dsp:txXfrm>
        <a:off x="2582215" y="520056"/>
        <a:ext cx="1742697" cy="1169687"/>
      </dsp:txXfrm>
    </dsp:sp>
    <dsp:sp modelId="{FBE67DDD-7963-49FD-83C9-AC5838804063}">
      <dsp:nvSpPr>
        <dsp:cNvPr id="0" name=""/>
        <dsp:cNvSpPr/>
      </dsp:nvSpPr>
      <dsp:spPr>
        <a:xfrm>
          <a:off x="4542852" y="879780"/>
          <a:ext cx="384881" cy="45023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542852" y="969828"/>
        <a:ext cx="269417" cy="270143"/>
      </dsp:txXfrm>
    </dsp:sp>
    <dsp:sp modelId="{FD8D98ED-2443-4C69-99C5-650611A56B2C}">
      <dsp:nvSpPr>
        <dsp:cNvPr id="0" name=""/>
        <dsp:cNvSpPr/>
      </dsp:nvSpPr>
      <dsp:spPr>
        <a:xfrm>
          <a:off x="5087495" y="483665"/>
          <a:ext cx="1815479" cy="12424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Cytokine release</a:t>
          </a:r>
        </a:p>
        <a:p>
          <a:pPr marL="0" lvl="0" indent="0" algn="ctr" defTabSz="800100">
            <a:lnSpc>
              <a:spcPct val="90000"/>
            </a:lnSpc>
            <a:spcBef>
              <a:spcPct val="0"/>
            </a:spcBef>
            <a:spcAft>
              <a:spcPct val="35000"/>
            </a:spcAft>
            <a:buNone/>
          </a:pPr>
          <a:r>
            <a:rPr lang="en-US" sz="1800" kern="1200" dirty="0"/>
            <a:t>IL-1, IL-2, TNF-alpha release</a:t>
          </a:r>
        </a:p>
      </dsp:txBody>
      <dsp:txXfrm>
        <a:off x="5123886" y="520056"/>
        <a:ext cx="1742697" cy="1169687"/>
      </dsp:txXfrm>
    </dsp:sp>
    <dsp:sp modelId="{A7F3B198-0CB2-42D1-9B36-5B023A8F6F68}">
      <dsp:nvSpPr>
        <dsp:cNvPr id="0" name=""/>
        <dsp:cNvSpPr/>
      </dsp:nvSpPr>
      <dsp:spPr>
        <a:xfrm>
          <a:off x="7084523" y="879780"/>
          <a:ext cx="384881" cy="450239"/>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084523" y="969828"/>
        <a:ext cx="269417" cy="270143"/>
      </dsp:txXfrm>
    </dsp:sp>
    <dsp:sp modelId="{6303879F-2D72-4002-BEE7-8656B61273C3}">
      <dsp:nvSpPr>
        <dsp:cNvPr id="0" name=""/>
        <dsp:cNvSpPr/>
      </dsp:nvSpPr>
      <dsp:spPr>
        <a:xfrm>
          <a:off x="7629167" y="483665"/>
          <a:ext cx="1815479" cy="124246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Host fatality </a:t>
          </a:r>
        </a:p>
      </dsp:txBody>
      <dsp:txXfrm>
        <a:off x="7665558" y="520056"/>
        <a:ext cx="1742697" cy="1169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117E4-18E4-4720-BA3B-6D7C99BDC63D}">
      <dsp:nvSpPr>
        <dsp:cNvPr id="0" name=""/>
        <dsp:cNvSpPr/>
      </dsp:nvSpPr>
      <dsp:spPr>
        <a:xfrm>
          <a:off x="2979" y="186470"/>
          <a:ext cx="1791592" cy="7068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err="1"/>
            <a:t>Staphylokinase</a:t>
          </a:r>
          <a:r>
            <a:rPr lang="en-US" sz="1400" kern="1200" dirty="0"/>
            <a:t> &amp; Membrane Lipid Modification Proteins</a:t>
          </a:r>
        </a:p>
      </dsp:txBody>
      <dsp:txXfrm>
        <a:off x="2979" y="186470"/>
        <a:ext cx="1791592" cy="706842"/>
      </dsp:txXfrm>
    </dsp:sp>
    <dsp:sp modelId="{18BD4F36-B279-4353-A5D2-D5EE19B5CAFF}">
      <dsp:nvSpPr>
        <dsp:cNvPr id="0" name=""/>
        <dsp:cNvSpPr/>
      </dsp:nvSpPr>
      <dsp:spPr>
        <a:xfrm>
          <a:off x="2979" y="893312"/>
          <a:ext cx="1791592" cy="18158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Allow </a:t>
          </a:r>
          <a:r>
            <a:rPr lang="en-US" sz="1400" i="1" kern="1200" dirty="0"/>
            <a:t>S. aureus </a:t>
          </a:r>
          <a:r>
            <a:rPr lang="en-US" sz="1400" kern="1200" dirty="0"/>
            <a:t>to evade nasal antimicrobial peptides such as defensins and cathelicidins </a:t>
          </a:r>
        </a:p>
      </dsp:txBody>
      <dsp:txXfrm>
        <a:off x="2979" y="893312"/>
        <a:ext cx="1791592" cy="1815817"/>
      </dsp:txXfrm>
    </dsp:sp>
    <dsp:sp modelId="{390C17C5-2764-46B3-8834-933C954F32D4}">
      <dsp:nvSpPr>
        <dsp:cNvPr id="0" name=""/>
        <dsp:cNvSpPr/>
      </dsp:nvSpPr>
      <dsp:spPr>
        <a:xfrm>
          <a:off x="2045395" y="186470"/>
          <a:ext cx="1791592" cy="7068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Peptidoglycan-specific O-acetyltransferase</a:t>
          </a:r>
        </a:p>
      </dsp:txBody>
      <dsp:txXfrm>
        <a:off x="2045395" y="186470"/>
        <a:ext cx="1791592" cy="706842"/>
      </dsp:txXfrm>
    </dsp:sp>
    <dsp:sp modelId="{BFD0AC30-8BB4-4DF4-BF55-9446A80364C1}">
      <dsp:nvSpPr>
        <dsp:cNvPr id="0" name=""/>
        <dsp:cNvSpPr/>
      </dsp:nvSpPr>
      <dsp:spPr>
        <a:xfrm>
          <a:off x="2045395" y="893312"/>
          <a:ext cx="1791592" cy="18158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Allows </a:t>
          </a:r>
          <a:r>
            <a:rPr lang="en-US" sz="1400" i="1" kern="1200" dirty="0"/>
            <a:t>S. aureus </a:t>
          </a:r>
          <a:r>
            <a:rPr lang="en-US" sz="1400" kern="1200" dirty="0"/>
            <a:t>to be lysozyme resistant</a:t>
          </a:r>
        </a:p>
      </dsp:txBody>
      <dsp:txXfrm>
        <a:off x="2045395" y="893312"/>
        <a:ext cx="1791592" cy="1815817"/>
      </dsp:txXfrm>
    </dsp:sp>
    <dsp:sp modelId="{7EACA935-51CF-421D-AAF0-CE158AA1DB3E}">
      <dsp:nvSpPr>
        <dsp:cNvPr id="0" name=""/>
        <dsp:cNvSpPr/>
      </dsp:nvSpPr>
      <dsp:spPr>
        <a:xfrm>
          <a:off x="4087811" y="186470"/>
          <a:ext cx="1791592" cy="7068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Protein A</a:t>
          </a:r>
        </a:p>
      </dsp:txBody>
      <dsp:txXfrm>
        <a:off x="4087811" y="186470"/>
        <a:ext cx="1791592" cy="706842"/>
      </dsp:txXfrm>
    </dsp:sp>
    <dsp:sp modelId="{029208E4-FA72-432F-8111-C2DEC9E17BFE}">
      <dsp:nvSpPr>
        <dsp:cNvPr id="0" name=""/>
        <dsp:cNvSpPr/>
      </dsp:nvSpPr>
      <dsp:spPr>
        <a:xfrm>
          <a:off x="4087811" y="893312"/>
          <a:ext cx="1791592" cy="18158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Inactivates antibodies by binding the Fc region </a:t>
          </a:r>
        </a:p>
      </dsp:txBody>
      <dsp:txXfrm>
        <a:off x="4087811" y="893312"/>
        <a:ext cx="1791592" cy="1815817"/>
      </dsp:txXfrm>
    </dsp:sp>
    <dsp:sp modelId="{D5C00599-C8EE-4816-B3C8-2A6FD0FB1359}">
      <dsp:nvSpPr>
        <dsp:cNvPr id="0" name=""/>
        <dsp:cNvSpPr/>
      </dsp:nvSpPr>
      <dsp:spPr>
        <a:xfrm>
          <a:off x="6130227" y="186470"/>
          <a:ext cx="1791592" cy="70684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a:t>Biofilm</a:t>
          </a:r>
          <a:endParaRPr lang="en-US" sz="1400" kern="1200" dirty="0"/>
        </a:p>
      </dsp:txBody>
      <dsp:txXfrm>
        <a:off x="6130227" y="186470"/>
        <a:ext cx="1791592" cy="706842"/>
      </dsp:txXfrm>
    </dsp:sp>
    <dsp:sp modelId="{956FDF47-2829-4451-90D4-FB1F6E84BF0B}">
      <dsp:nvSpPr>
        <dsp:cNvPr id="0" name=""/>
        <dsp:cNvSpPr/>
      </dsp:nvSpPr>
      <dsp:spPr>
        <a:xfrm>
          <a:off x="6130227" y="893312"/>
          <a:ext cx="1791592" cy="181581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Protective reservoir for </a:t>
          </a:r>
          <a:r>
            <a:rPr lang="en-US" sz="1400" i="1" kern="1200" dirty="0"/>
            <a:t>S. aureus </a:t>
          </a:r>
          <a:endParaRPr lang="en-US" sz="1400" kern="1200" dirty="0"/>
        </a:p>
        <a:p>
          <a:pPr marL="114300" lvl="1" indent="-114300" algn="l" defTabSz="622300">
            <a:lnSpc>
              <a:spcPct val="90000"/>
            </a:lnSpc>
            <a:spcBef>
              <a:spcPct val="0"/>
            </a:spcBef>
            <a:spcAft>
              <a:spcPct val="15000"/>
            </a:spcAft>
            <a:buChar char="•"/>
          </a:pPr>
          <a:r>
            <a:rPr lang="en-US" sz="1400" kern="1200" dirty="0"/>
            <a:t>Forms in response to release of bacterial signaling molecules via quorum sensing process</a:t>
          </a:r>
        </a:p>
      </dsp:txBody>
      <dsp:txXfrm>
        <a:off x="6130227" y="893312"/>
        <a:ext cx="1791592" cy="1815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117E4-18E4-4720-BA3B-6D7C99BDC63D}">
      <dsp:nvSpPr>
        <dsp:cNvPr id="0" name=""/>
        <dsp:cNvSpPr/>
      </dsp:nvSpPr>
      <dsp:spPr>
        <a:xfrm>
          <a:off x="2979" y="1261"/>
          <a:ext cx="1791592" cy="716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dirty="0"/>
            <a:t>Microbial Surface Components Recognizing Adhesive Matrix Molecules (MSCRAMMs)</a:t>
          </a:r>
        </a:p>
      </dsp:txBody>
      <dsp:txXfrm>
        <a:off x="2979" y="1261"/>
        <a:ext cx="1791592" cy="716637"/>
      </dsp:txXfrm>
    </dsp:sp>
    <dsp:sp modelId="{18BD4F36-B279-4353-A5D2-D5EE19B5CAFF}">
      <dsp:nvSpPr>
        <dsp:cNvPr id="0" name=""/>
        <dsp:cNvSpPr/>
      </dsp:nvSpPr>
      <dsp:spPr>
        <a:xfrm>
          <a:off x="2979" y="717898"/>
          <a:ext cx="1791592" cy="1185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Bind host fibronectin, fibrinogen, and collagen-related polysaccharides </a:t>
          </a:r>
        </a:p>
      </dsp:txBody>
      <dsp:txXfrm>
        <a:off x="2979" y="717898"/>
        <a:ext cx="1791592" cy="1185840"/>
      </dsp:txXfrm>
    </dsp:sp>
    <dsp:sp modelId="{390C17C5-2764-46B3-8834-933C954F32D4}">
      <dsp:nvSpPr>
        <dsp:cNvPr id="0" name=""/>
        <dsp:cNvSpPr/>
      </dsp:nvSpPr>
      <dsp:spPr>
        <a:xfrm>
          <a:off x="2045395" y="1261"/>
          <a:ext cx="1791592" cy="716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Lipase &amp; Glycerol Ester Hydrolase</a:t>
          </a:r>
        </a:p>
      </dsp:txBody>
      <dsp:txXfrm>
        <a:off x="2045395" y="1261"/>
        <a:ext cx="1791592" cy="716637"/>
      </dsp:txXfrm>
    </dsp:sp>
    <dsp:sp modelId="{BFD0AC30-8BB4-4DF4-BF55-9446A80364C1}">
      <dsp:nvSpPr>
        <dsp:cNvPr id="0" name=""/>
        <dsp:cNvSpPr/>
      </dsp:nvSpPr>
      <dsp:spPr>
        <a:xfrm>
          <a:off x="2045395" y="717898"/>
          <a:ext cx="1791592" cy="1185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Degrade skin lipids </a:t>
          </a:r>
        </a:p>
      </dsp:txBody>
      <dsp:txXfrm>
        <a:off x="2045395" y="717898"/>
        <a:ext cx="1791592" cy="1185840"/>
      </dsp:txXfrm>
    </dsp:sp>
    <dsp:sp modelId="{7EACA935-51CF-421D-AAF0-CE158AA1DB3E}">
      <dsp:nvSpPr>
        <dsp:cNvPr id="0" name=""/>
        <dsp:cNvSpPr/>
      </dsp:nvSpPr>
      <dsp:spPr>
        <a:xfrm>
          <a:off x="4087811" y="1261"/>
          <a:ext cx="1791592" cy="716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Fibronectin Binding Proteins </a:t>
          </a:r>
        </a:p>
      </dsp:txBody>
      <dsp:txXfrm>
        <a:off x="4087811" y="1261"/>
        <a:ext cx="1791592" cy="716637"/>
      </dsp:txXfrm>
    </dsp:sp>
    <dsp:sp modelId="{029208E4-FA72-432F-8111-C2DEC9E17BFE}">
      <dsp:nvSpPr>
        <dsp:cNvPr id="0" name=""/>
        <dsp:cNvSpPr/>
      </dsp:nvSpPr>
      <dsp:spPr>
        <a:xfrm>
          <a:off x="4087811" y="717898"/>
          <a:ext cx="1791592" cy="1185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Allow </a:t>
          </a:r>
          <a:r>
            <a:rPr lang="en-US" sz="1400" i="1" kern="1200" dirty="0"/>
            <a:t>S. aureus </a:t>
          </a:r>
          <a:r>
            <a:rPr lang="en-US" sz="1400" i="0" kern="1200" dirty="0"/>
            <a:t>to</a:t>
          </a:r>
          <a:r>
            <a:rPr lang="en-US" sz="1400" i="1" kern="1200" dirty="0"/>
            <a:t> </a:t>
          </a:r>
          <a:r>
            <a:rPr lang="en-US" sz="1400" kern="1200" dirty="0"/>
            <a:t>colonize skin and mucosal surfaces </a:t>
          </a:r>
        </a:p>
      </dsp:txBody>
      <dsp:txXfrm>
        <a:off x="4087811" y="717898"/>
        <a:ext cx="1791592" cy="1185840"/>
      </dsp:txXfrm>
    </dsp:sp>
    <dsp:sp modelId="{8827B759-D7E0-4867-8C4F-68E4721F7BB4}">
      <dsp:nvSpPr>
        <dsp:cNvPr id="0" name=""/>
        <dsp:cNvSpPr/>
      </dsp:nvSpPr>
      <dsp:spPr>
        <a:xfrm>
          <a:off x="6130227" y="1261"/>
          <a:ext cx="1791592" cy="716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Adhesins &amp; Cell Wall Teichoic Acid</a:t>
          </a:r>
        </a:p>
      </dsp:txBody>
      <dsp:txXfrm>
        <a:off x="6130227" y="1261"/>
        <a:ext cx="1791592" cy="716637"/>
      </dsp:txXfrm>
    </dsp:sp>
    <dsp:sp modelId="{B0A76C8A-821A-4C93-8AB4-E7ECC220A5C7}">
      <dsp:nvSpPr>
        <dsp:cNvPr id="0" name=""/>
        <dsp:cNvSpPr/>
      </dsp:nvSpPr>
      <dsp:spPr>
        <a:xfrm>
          <a:off x="6130227" y="717898"/>
          <a:ext cx="1791592" cy="118584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Help adhere to nasal epithelia</a:t>
          </a:r>
        </a:p>
      </dsp:txBody>
      <dsp:txXfrm>
        <a:off x="6130227" y="717898"/>
        <a:ext cx="1791592" cy="118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EB582-9A7F-4442-A638-E52EDEB1032A}">
      <dsp:nvSpPr>
        <dsp:cNvPr id="0" name=""/>
        <dsp:cNvSpPr/>
      </dsp:nvSpPr>
      <dsp:spPr>
        <a:xfrm>
          <a:off x="0" y="0"/>
          <a:ext cx="5510741" cy="21231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Hospital Environment</a:t>
          </a:r>
        </a:p>
        <a:p>
          <a:pPr marL="171450" lvl="1" indent="-171450" algn="l" defTabSz="844550">
            <a:lnSpc>
              <a:spcPct val="90000"/>
            </a:lnSpc>
            <a:spcBef>
              <a:spcPct val="0"/>
            </a:spcBef>
            <a:spcAft>
              <a:spcPct val="15000"/>
            </a:spcAft>
            <a:buChar char="•"/>
          </a:pPr>
          <a:r>
            <a:rPr lang="en-US" sz="1900" i="1" kern="1200" dirty="0"/>
            <a:t>S. aureus </a:t>
          </a:r>
          <a:r>
            <a:rPr lang="en-US" sz="1900" kern="1200" dirty="0"/>
            <a:t>may inhabit within biofilms on medical devices </a:t>
          </a:r>
        </a:p>
      </dsp:txBody>
      <dsp:txXfrm>
        <a:off x="1314463" y="0"/>
        <a:ext cx="4196277" cy="2123151"/>
      </dsp:txXfrm>
    </dsp:sp>
    <dsp:sp modelId="{E4BEA51F-7FFC-494E-9CA0-2F93C2E60EE7}">
      <dsp:nvSpPr>
        <dsp:cNvPr id="0" name=""/>
        <dsp:cNvSpPr/>
      </dsp:nvSpPr>
      <dsp:spPr>
        <a:xfrm>
          <a:off x="212315" y="212315"/>
          <a:ext cx="1102148" cy="169852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6000" r="-8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09162-545F-4DD5-9772-A5AD66CEA787}">
      <dsp:nvSpPr>
        <dsp:cNvPr id="0" name=""/>
        <dsp:cNvSpPr/>
      </dsp:nvSpPr>
      <dsp:spPr>
        <a:xfrm>
          <a:off x="0" y="2335466"/>
          <a:ext cx="5510741" cy="21231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Milk Pumps</a:t>
          </a:r>
        </a:p>
        <a:p>
          <a:pPr marL="171450" lvl="1" indent="-171450" algn="l" defTabSz="844550">
            <a:lnSpc>
              <a:spcPct val="90000"/>
            </a:lnSpc>
            <a:spcBef>
              <a:spcPct val="0"/>
            </a:spcBef>
            <a:spcAft>
              <a:spcPct val="15000"/>
            </a:spcAft>
            <a:buChar char="•"/>
          </a:pPr>
          <a:r>
            <a:rPr lang="en-US" sz="1900" kern="1200" dirty="0"/>
            <a:t>Non-sterilized milk pumps may harbor </a:t>
          </a:r>
          <a:r>
            <a:rPr lang="en-US" sz="1900" i="1" kern="1200" dirty="0"/>
            <a:t>S. aureus </a:t>
          </a:r>
          <a:r>
            <a:rPr lang="en-US" sz="1900" kern="1200" dirty="0"/>
            <a:t>and act as transmission vehicles </a:t>
          </a:r>
        </a:p>
      </dsp:txBody>
      <dsp:txXfrm>
        <a:off x="1314463" y="2335466"/>
        <a:ext cx="4196277" cy="2123151"/>
      </dsp:txXfrm>
    </dsp:sp>
    <dsp:sp modelId="{73D2C8E5-8D8B-4355-858F-4CDFA5856567}">
      <dsp:nvSpPr>
        <dsp:cNvPr id="0" name=""/>
        <dsp:cNvSpPr/>
      </dsp:nvSpPr>
      <dsp:spPr>
        <a:xfrm>
          <a:off x="212315" y="2547781"/>
          <a:ext cx="1102148" cy="16985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EB582-9A7F-4442-A638-E52EDEB1032A}">
      <dsp:nvSpPr>
        <dsp:cNvPr id="0" name=""/>
        <dsp:cNvSpPr/>
      </dsp:nvSpPr>
      <dsp:spPr>
        <a:xfrm>
          <a:off x="0" y="0"/>
          <a:ext cx="4800600" cy="2140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Direct Human Contact </a:t>
          </a:r>
        </a:p>
        <a:p>
          <a:pPr marL="171450" lvl="1" indent="-171450" algn="l" defTabSz="844550">
            <a:lnSpc>
              <a:spcPct val="90000"/>
            </a:lnSpc>
            <a:spcBef>
              <a:spcPct val="0"/>
            </a:spcBef>
            <a:spcAft>
              <a:spcPct val="15000"/>
            </a:spcAft>
            <a:buChar char="•"/>
          </a:pPr>
          <a:r>
            <a:rPr lang="en-US" sz="1900" kern="1200" dirty="0"/>
            <a:t>As </a:t>
          </a:r>
          <a:r>
            <a:rPr lang="en-US" sz="1900" i="1" kern="1200" dirty="0"/>
            <a:t>S. aureus </a:t>
          </a:r>
          <a:r>
            <a:rPr lang="en-US" sz="1900" kern="1200" dirty="0"/>
            <a:t>are naturally located on the skin surface, lesions in the skin could permit </a:t>
          </a:r>
          <a:r>
            <a:rPr lang="en-US" sz="1900" i="1" kern="1200" dirty="0"/>
            <a:t>S. aureus </a:t>
          </a:r>
          <a:r>
            <a:rPr lang="en-US" sz="1900" kern="1200" dirty="0"/>
            <a:t>to enter the milk duct, for instance, and establish an infection</a:t>
          </a:r>
        </a:p>
      </dsp:txBody>
      <dsp:txXfrm>
        <a:off x="1174153" y="0"/>
        <a:ext cx="3626446" cy="2140334"/>
      </dsp:txXfrm>
    </dsp:sp>
    <dsp:sp modelId="{E4BEA51F-7FFC-494E-9CA0-2F93C2E60EE7}">
      <dsp:nvSpPr>
        <dsp:cNvPr id="0" name=""/>
        <dsp:cNvSpPr/>
      </dsp:nvSpPr>
      <dsp:spPr>
        <a:xfrm>
          <a:off x="214033" y="214033"/>
          <a:ext cx="960120" cy="17122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09162-545F-4DD5-9772-A5AD66CEA787}">
      <dsp:nvSpPr>
        <dsp:cNvPr id="0" name=""/>
        <dsp:cNvSpPr/>
      </dsp:nvSpPr>
      <dsp:spPr>
        <a:xfrm>
          <a:off x="0" y="2354367"/>
          <a:ext cx="4800600" cy="2140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Other Animals or Food Products</a:t>
          </a:r>
        </a:p>
        <a:p>
          <a:pPr marL="171450" lvl="1" indent="-171450" algn="l" defTabSz="844550">
            <a:lnSpc>
              <a:spcPct val="90000"/>
            </a:lnSpc>
            <a:spcBef>
              <a:spcPct val="0"/>
            </a:spcBef>
            <a:spcAft>
              <a:spcPct val="15000"/>
            </a:spcAft>
            <a:buChar char="•"/>
          </a:pPr>
          <a:r>
            <a:rPr lang="en-US" sz="1900" i="1" kern="1200" dirty="0"/>
            <a:t>S. Aureus </a:t>
          </a:r>
          <a:r>
            <a:rPr lang="en-US" sz="1900" kern="1200" dirty="0"/>
            <a:t>may contaminate meat or dairy products, causing food poisoning in humans due to pathogenic  enterotoxins </a:t>
          </a:r>
        </a:p>
      </dsp:txBody>
      <dsp:txXfrm>
        <a:off x="1174153" y="2354367"/>
        <a:ext cx="3626446" cy="2140334"/>
      </dsp:txXfrm>
    </dsp:sp>
    <dsp:sp modelId="{73D2C8E5-8D8B-4355-858F-4CDFA5856567}">
      <dsp:nvSpPr>
        <dsp:cNvPr id="0" name=""/>
        <dsp:cNvSpPr/>
      </dsp:nvSpPr>
      <dsp:spPr>
        <a:xfrm>
          <a:off x="214033" y="2568401"/>
          <a:ext cx="960120" cy="171226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9000" r="-6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F5198-BB82-4F80-AAE9-58AE8B7570F3}">
      <dsp:nvSpPr>
        <dsp:cNvPr id="0" name=""/>
        <dsp:cNvSpPr/>
      </dsp:nvSpPr>
      <dsp:spPr>
        <a:xfrm>
          <a:off x="881060" y="0"/>
          <a:ext cx="10565727" cy="791355"/>
        </a:xfrm>
        <a:prstGeom prst="round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mj-lt"/>
            </a:rPr>
            <a:t>S. aureus </a:t>
          </a:r>
          <a:r>
            <a:rPr lang="en-US" sz="1600" i="0" kern="1200" dirty="0">
              <a:latin typeface="+mj-lt"/>
            </a:rPr>
            <a:t>likely entered the mother through a lesion in her nipple due to infant suckling. The source of </a:t>
          </a:r>
          <a:r>
            <a:rPr lang="en-US" sz="1600" i="1" kern="1200" dirty="0">
              <a:latin typeface="+mj-lt"/>
            </a:rPr>
            <a:t>S. aureus </a:t>
          </a:r>
          <a:r>
            <a:rPr lang="en-US" sz="1600" i="0" kern="1200" dirty="0">
              <a:latin typeface="+mj-lt"/>
            </a:rPr>
            <a:t>may be the pre-existing commensal flora already present on the mother’s skin</a:t>
          </a:r>
          <a:endParaRPr lang="en-US" sz="1600" i="1" kern="1200" dirty="0">
            <a:latin typeface="+mj-lt"/>
          </a:endParaRPr>
        </a:p>
      </dsp:txBody>
      <dsp:txXfrm>
        <a:off x="919691" y="38631"/>
        <a:ext cx="10488465" cy="714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82ADB-E1DC-4554-AF1F-CD6A050CF933}">
      <dsp:nvSpPr>
        <dsp:cNvPr id="0" name=""/>
        <dsp:cNvSpPr/>
      </dsp:nvSpPr>
      <dsp:spPr>
        <a:xfrm>
          <a:off x="0" y="111676"/>
          <a:ext cx="5105400" cy="6588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rPr>
            <a:t>Adhesins</a:t>
          </a:r>
        </a:p>
      </dsp:txBody>
      <dsp:txXfrm>
        <a:off x="32163" y="143839"/>
        <a:ext cx="5041074" cy="594530"/>
      </dsp:txXfrm>
    </dsp:sp>
    <dsp:sp modelId="{1A542C0B-3D86-4C22-AC47-60F7F3907764}">
      <dsp:nvSpPr>
        <dsp:cNvPr id="0" name=""/>
        <dsp:cNvSpPr/>
      </dsp:nvSpPr>
      <dsp:spPr>
        <a:xfrm>
          <a:off x="0" y="770533"/>
          <a:ext cx="5105400" cy="791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mj-lt"/>
            </a:rPr>
            <a:t>Contain 3 domains: bacterial-surface binding domain, membrane-spanning domain, extracellular binding domain</a:t>
          </a:r>
        </a:p>
        <a:p>
          <a:pPr marL="114300" lvl="1" indent="-114300" algn="l" defTabSz="577850">
            <a:lnSpc>
              <a:spcPct val="90000"/>
            </a:lnSpc>
            <a:spcBef>
              <a:spcPct val="0"/>
            </a:spcBef>
            <a:spcAft>
              <a:spcPct val="20000"/>
            </a:spcAft>
            <a:buChar char="•"/>
          </a:pPr>
          <a:r>
            <a:rPr lang="en-US" sz="1300" kern="1200" dirty="0">
              <a:latin typeface="+mj-lt"/>
            </a:rPr>
            <a:t>Facilitate binding to host collagen, epithelium </a:t>
          </a:r>
        </a:p>
      </dsp:txBody>
      <dsp:txXfrm>
        <a:off x="0" y="770533"/>
        <a:ext cx="5105400" cy="791775"/>
      </dsp:txXfrm>
    </dsp:sp>
    <dsp:sp modelId="{39D7B924-A034-4189-89FC-5D97399A21C9}">
      <dsp:nvSpPr>
        <dsp:cNvPr id="0" name=""/>
        <dsp:cNvSpPr/>
      </dsp:nvSpPr>
      <dsp:spPr>
        <a:xfrm>
          <a:off x="0" y="1562308"/>
          <a:ext cx="5105400" cy="6588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rPr>
            <a:t>Fibronectin-Binding Proteins (</a:t>
          </a:r>
          <a:r>
            <a:rPr lang="en-US" sz="1700" b="1" kern="1200" dirty="0" err="1">
              <a:latin typeface="+mj-lt"/>
            </a:rPr>
            <a:t>FnBPs</a:t>
          </a:r>
          <a:r>
            <a:rPr lang="en-US" sz="1700" b="1" kern="1200" dirty="0">
              <a:latin typeface="+mj-lt"/>
            </a:rPr>
            <a:t>)</a:t>
          </a:r>
        </a:p>
      </dsp:txBody>
      <dsp:txXfrm>
        <a:off x="32163" y="1594471"/>
        <a:ext cx="5041074" cy="594530"/>
      </dsp:txXfrm>
    </dsp:sp>
    <dsp:sp modelId="{2CBC159F-410A-48DC-87C9-98211C9BAF69}">
      <dsp:nvSpPr>
        <dsp:cNvPr id="0" name=""/>
        <dsp:cNvSpPr/>
      </dsp:nvSpPr>
      <dsp:spPr>
        <a:xfrm>
          <a:off x="0" y="2221164"/>
          <a:ext cx="5105400" cy="395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mj-lt"/>
            </a:rPr>
            <a:t>Bind host fibronectin on epithelial cells in the extracellular matrix, allowing for colonization </a:t>
          </a:r>
        </a:p>
      </dsp:txBody>
      <dsp:txXfrm>
        <a:off x="0" y="2221164"/>
        <a:ext cx="5105400" cy="395887"/>
      </dsp:txXfrm>
    </dsp:sp>
    <dsp:sp modelId="{504C4A5C-D875-44F1-821E-84EA13384BA2}">
      <dsp:nvSpPr>
        <dsp:cNvPr id="0" name=""/>
        <dsp:cNvSpPr/>
      </dsp:nvSpPr>
      <dsp:spPr>
        <a:xfrm>
          <a:off x="0" y="2617051"/>
          <a:ext cx="5105400" cy="65885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j-lt"/>
            </a:rPr>
            <a:t>Quorum Sensing via Accessory Gene Regulator (</a:t>
          </a:r>
          <a:r>
            <a:rPr lang="en-US" sz="1700" b="1" kern="1200" dirty="0" err="1">
              <a:latin typeface="+mj-lt"/>
            </a:rPr>
            <a:t>agr</a:t>
          </a:r>
          <a:r>
            <a:rPr lang="en-US" sz="1700" b="1" kern="1200" dirty="0">
              <a:latin typeface="+mj-lt"/>
            </a:rPr>
            <a:t>)</a:t>
          </a:r>
        </a:p>
      </dsp:txBody>
      <dsp:txXfrm>
        <a:off x="32163" y="2649214"/>
        <a:ext cx="5041074" cy="594530"/>
      </dsp:txXfrm>
    </dsp:sp>
    <dsp:sp modelId="{45321690-5261-41E8-8FE2-0A47B35D64DC}">
      <dsp:nvSpPr>
        <dsp:cNvPr id="0" name=""/>
        <dsp:cNvSpPr/>
      </dsp:nvSpPr>
      <dsp:spPr>
        <a:xfrm>
          <a:off x="0" y="3275908"/>
          <a:ext cx="5105400" cy="651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096"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latin typeface="+mj-lt"/>
            </a:rPr>
            <a:t>Promotes adhesin production </a:t>
          </a:r>
        </a:p>
        <a:p>
          <a:pPr marL="114300" lvl="1" indent="-114300" algn="l" defTabSz="577850">
            <a:lnSpc>
              <a:spcPct val="90000"/>
            </a:lnSpc>
            <a:spcBef>
              <a:spcPct val="0"/>
            </a:spcBef>
            <a:spcAft>
              <a:spcPct val="20000"/>
            </a:spcAft>
            <a:buChar char="•"/>
          </a:pPr>
          <a:r>
            <a:rPr lang="en-US" sz="1300" kern="1200" dirty="0">
              <a:latin typeface="+mj-lt"/>
            </a:rPr>
            <a:t>Promotes </a:t>
          </a:r>
          <a:r>
            <a:rPr lang="en-US" sz="1300" kern="1200" dirty="0" err="1">
              <a:latin typeface="+mj-lt"/>
            </a:rPr>
            <a:t>FnBP</a:t>
          </a:r>
          <a:r>
            <a:rPr lang="en-US" sz="1300" kern="1200" dirty="0">
              <a:latin typeface="+mj-lt"/>
            </a:rPr>
            <a:t> production </a:t>
          </a:r>
        </a:p>
        <a:p>
          <a:pPr marL="114300" lvl="1" indent="-114300" algn="l" defTabSz="577850">
            <a:lnSpc>
              <a:spcPct val="90000"/>
            </a:lnSpc>
            <a:spcBef>
              <a:spcPct val="0"/>
            </a:spcBef>
            <a:spcAft>
              <a:spcPct val="20000"/>
            </a:spcAft>
            <a:buChar char="•"/>
          </a:pPr>
          <a:r>
            <a:rPr lang="en-US" sz="1300" kern="1200" dirty="0">
              <a:latin typeface="+mj-lt"/>
            </a:rPr>
            <a:t>Promotes </a:t>
          </a:r>
          <a:r>
            <a:rPr lang="en-US" sz="1300" kern="1200" dirty="0"/>
            <a:t>∂-hemolysin </a:t>
          </a:r>
          <a:r>
            <a:rPr lang="en-US" sz="1300" kern="1200" dirty="0">
              <a:latin typeface="+mj-lt"/>
            </a:rPr>
            <a:t>for erythrocyte lysis </a:t>
          </a:r>
        </a:p>
      </dsp:txBody>
      <dsp:txXfrm>
        <a:off x="0" y="3275908"/>
        <a:ext cx="5105400" cy="6510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82ADB-E1DC-4554-AF1F-CD6A050CF933}">
      <dsp:nvSpPr>
        <dsp:cNvPr id="0" name=""/>
        <dsp:cNvSpPr/>
      </dsp:nvSpPr>
      <dsp:spPr>
        <a:xfrm>
          <a:off x="0" y="68579"/>
          <a:ext cx="6170612" cy="514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mj-lt"/>
            </a:rPr>
            <a:t>Antimicrobial Peptides (AMPs)</a:t>
          </a:r>
        </a:p>
      </dsp:txBody>
      <dsp:txXfrm>
        <a:off x="25130" y="93709"/>
        <a:ext cx="6120352" cy="464540"/>
      </dsp:txXfrm>
    </dsp:sp>
    <dsp:sp modelId="{1A542C0B-3D86-4C22-AC47-60F7F3907764}">
      <dsp:nvSpPr>
        <dsp:cNvPr id="0" name=""/>
        <dsp:cNvSpPr/>
      </dsp:nvSpPr>
      <dsp:spPr>
        <a:xfrm>
          <a:off x="0" y="583379"/>
          <a:ext cx="6170612" cy="3005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9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latin typeface="+mj-lt"/>
            </a:rPr>
            <a:t>Component of innate immune system </a:t>
          </a:r>
        </a:p>
        <a:p>
          <a:pPr marL="171450" lvl="1" indent="-171450" algn="l" defTabSz="755650">
            <a:lnSpc>
              <a:spcPct val="90000"/>
            </a:lnSpc>
            <a:spcBef>
              <a:spcPct val="0"/>
            </a:spcBef>
            <a:spcAft>
              <a:spcPct val="20000"/>
            </a:spcAft>
            <a:buChar char="•"/>
          </a:pPr>
          <a:r>
            <a:rPr lang="en-US" sz="1700" kern="1200" dirty="0">
              <a:latin typeface="+mj-lt"/>
            </a:rPr>
            <a:t>Prevent </a:t>
          </a:r>
          <a:r>
            <a:rPr lang="en-US" sz="1700" i="1" kern="1200" dirty="0">
              <a:latin typeface="+mj-lt"/>
            </a:rPr>
            <a:t>S. aureus </a:t>
          </a:r>
          <a:r>
            <a:rPr lang="en-US" sz="1700" i="0" kern="1200" dirty="0">
              <a:latin typeface="+mj-lt"/>
            </a:rPr>
            <a:t>adherence and colonization onto host cells</a:t>
          </a:r>
          <a:endParaRPr lang="en-US" sz="1700" kern="1200" dirty="0">
            <a:latin typeface="+mj-lt"/>
          </a:endParaRPr>
        </a:p>
        <a:p>
          <a:pPr marL="171450" lvl="1" indent="-171450" algn="l" defTabSz="755650">
            <a:lnSpc>
              <a:spcPct val="90000"/>
            </a:lnSpc>
            <a:spcBef>
              <a:spcPct val="0"/>
            </a:spcBef>
            <a:spcAft>
              <a:spcPct val="20000"/>
            </a:spcAft>
            <a:buChar char="•"/>
          </a:pPr>
          <a:r>
            <a:rPr lang="en-US" sz="1700" kern="1200" dirty="0">
              <a:latin typeface="+mj-lt"/>
            </a:rPr>
            <a:t>Due to its cationic nature, they bind bacteria’s anionic surface structures (e.g. lipopolysaccharide) and prevent bacterial adherence </a:t>
          </a:r>
        </a:p>
        <a:p>
          <a:pPr marL="171450" lvl="1" indent="-171450" algn="l" defTabSz="755650">
            <a:lnSpc>
              <a:spcPct val="90000"/>
            </a:lnSpc>
            <a:spcBef>
              <a:spcPct val="0"/>
            </a:spcBef>
            <a:spcAft>
              <a:spcPct val="20000"/>
            </a:spcAft>
            <a:buChar char="•"/>
          </a:pPr>
          <a:r>
            <a:rPr lang="en-US" sz="1700" kern="1200" dirty="0">
              <a:latin typeface="+mj-lt"/>
            </a:rPr>
            <a:t>Some AMPs can form pores in the bacterial cell membrane, causing lysis </a:t>
          </a:r>
        </a:p>
        <a:p>
          <a:pPr marL="171450" lvl="1" indent="-171450" algn="l" defTabSz="755650">
            <a:lnSpc>
              <a:spcPct val="90000"/>
            </a:lnSpc>
            <a:spcBef>
              <a:spcPct val="0"/>
            </a:spcBef>
            <a:spcAft>
              <a:spcPct val="20000"/>
            </a:spcAft>
            <a:buChar char="•"/>
          </a:pPr>
          <a:r>
            <a:rPr lang="en-US" sz="1700" kern="1200" dirty="0">
              <a:latin typeface="+mj-lt"/>
            </a:rPr>
            <a:t>Involved in cell signaling to activate T cells and dendritic cells of the adaptive immune system </a:t>
          </a:r>
        </a:p>
      </dsp:txBody>
      <dsp:txXfrm>
        <a:off x="0" y="583379"/>
        <a:ext cx="6170612" cy="300564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4/6/2018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4/6/2018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4/6/2018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4/6/2018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4/6/2018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4/6/2018</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4/6/2018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4/6/2018</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4/6/2018</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4/6/2018</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4/6/2018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4/6/2018</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4/6/2018</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7.jpeg"/><Relationship Id="rId7" Type="http://schemas.openxmlformats.org/officeDocument/2006/relationships/diagramColors" Target="../diagrams/colors12.xml"/><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4.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5.jpe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1300" y="1905000"/>
            <a:ext cx="9840912" cy="2667000"/>
          </a:xfrm>
        </p:spPr>
        <p:txBody>
          <a:bodyPr/>
          <a:lstStyle/>
          <a:p>
            <a:r>
              <a:rPr lang="en-US" b="1" dirty="0"/>
              <a:t>CASE 4 </a:t>
            </a:r>
            <a:br>
              <a:rPr lang="en-US" dirty="0"/>
            </a:br>
            <a:r>
              <a:rPr lang="en-US" dirty="0"/>
              <a:t>Bacterial Pathogenesis of  </a:t>
            </a:r>
            <a:br>
              <a:rPr lang="en-US" dirty="0"/>
            </a:br>
            <a:r>
              <a:rPr lang="en-US" i="1" dirty="0"/>
              <a:t>Staphylococcus aureus </a:t>
            </a:r>
          </a:p>
        </p:txBody>
      </p:sp>
      <p:sp>
        <p:nvSpPr>
          <p:cNvPr id="3" name="Subtitle 2"/>
          <p:cNvSpPr>
            <a:spLocks noGrp="1"/>
          </p:cNvSpPr>
          <p:nvPr>
            <p:ph type="subTitle" idx="1"/>
          </p:nvPr>
        </p:nvSpPr>
        <p:spPr/>
        <p:txBody>
          <a:bodyPr>
            <a:normAutofit lnSpcReduction="10000"/>
          </a:bodyPr>
          <a:lstStyle/>
          <a:p>
            <a:r>
              <a:rPr lang="en-US" dirty="0"/>
              <a:t>PATH 417A</a:t>
            </a:r>
            <a:br>
              <a:rPr lang="en-US" dirty="0"/>
            </a:br>
            <a:r>
              <a:rPr lang="en-US" dirty="0"/>
              <a:t>Karen Lin</a:t>
            </a:r>
          </a:p>
          <a:p>
            <a:r>
              <a:rPr lang="en-US" dirty="0"/>
              <a:t>April 6</a:t>
            </a:r>
            <a:r>
              <a:rPr lang="en-US" baseline="30000" dirty="0"/>
              <a:t>th</a:t>
            </a:r>
            <a:r>
              <a:rPr lang="en-US" dirty="0"/>
              <a:t>, 2018 </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B02A6C-7EA5-44F9-8DDA-9B8736B14132}"/>
              </a:ext>
            </a:extLst>
          </p:cNvPr>
          <p:cNvSpPr txBox="1">
            <a:spLocks/>
          </p:cNvSpPr>
          <p:nvPr/>
        </p:nvSpPr>
        <p:spPr>
          <a:xfrm>
            <a:off x="303213" y="-152400"/>
            <a:ext cx="117348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i="1" u="sng" dirty="0">
                <a:solidFill>
                  <a:schemeClr val="accent6">
                    <a:lumMod val="40000"/>
                    <a:lumOff val="60000"/>
                  </a:schemeClr>
                </a:solidFill>
              </a:rPr>
              <a:t>QUESTION 3</a:t>
            </a:r>
            <a:r>
              <a:rPr lang="en-US" sz="2000" b="1" i="1" dirty="0">
                <a:solidFill>
                  <a:schemeClr val="accent6">
                    <a:lumMod val="40000"/>
                    <a:lumOff val="60000"/>
                  </a:schemeClr>
                </a:solidFill>
              </a:rPr>
              <a:t> </a:t>
            </a:r>
            <a:r>
              <a:rPr lang="en-US" sz="2000" i="1" dirty="0">
                <a:solidFill>
                  <a:schemeClr val="accent6">
                    <a:lumMod val="40000"/>
                    <a:lumOff val="60000"/>
                  </a:schemeClr>
                </a:solidFill>
              </a:rPr>
              <a:t>Multiplication and Spread: does the organism remain extracellular or do they enter into cells and what are the molecular and cellular determinants of these events? </a:t>
            </a:r>
          </a:p>
        </p:txBody>
      </p:sp>
      <p:graphicFrame>
        <p:nvGraphicFramePr>
          <p:cNvPr id="3" name="Diagram 2">
            <a:extLst>
              <a:ext uri="{FF2B5EF4-FFF2-40B4-BE49-F238E27FC236}">
                <a16:creationId xmlns:a16="http://schemas.microsoft.com/office/drawing/2014/main" id="{009E335F-A8DE-4847-ACDF-071469311E85}"/>
              </a:ext>
            </a:extLst>
          </p:cNvPr>
          <p:cNvGraphicFramePr/>
          <p:nvPr>
            <p:extLst>
              <p:ext uri="{D42A27DB-BD31-4B8C-83A1-F6EECF244321}">
                <p14:modId xmlns:p14="http://schemas.microsoft.com/office/powerpoint/2010/main" val="1196058644"/>
              </p:ext>
            </p:extLst>
          </p:nvPr>
        </p:nvGraphicFramePr>
        <p:xfrm>
          <a:off x="531812" y="1752600"/>
          <a:ext cx="11125199" cy="496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B02A6C-7EA5-44F9-8DDA-9B8736B14132}"/>
              </a:ext>
            </a:extLst>
          </p:cNvPr>
          <p:cNvSpPr txBox="1">
            <a:spLocks/>
          </p:cNvSpPr>
          <p:nvPr/>
        </p:nvSpPr>
        <p:spPr>
          <a:xfrm>
            <a:off x="303213" y="-152400"/>
            <a:ext cx="117348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i="1" u="sng" dirty="0">
                <a:solidFill>
                  <a:schemeClr val="accent6">
                    <a:lumMod val="40000"/>
                    <a:lumOff val="60000"/>
                  </a:schemeClr>
                </a:solidFill>
              </a:rPr>
              <a:t>Question 3</a:t>
            </a:r>
            <a:r>
              <a:rPr lang="en-US" sz="2000" b="1" i="1" dirty="0">
                <a:solidFill>
                  <a:schemeClr val="accent6">
                    <a:lumMod val="40000"/>
                    <a:lumOff val="60000"/>
                  </a:schemeClr>
                </a:solidFill>
              </a:rPr>
              <a:t> </a:t>
            </a:r>
            <a:r>
              <a:rPr lang="en-US" sz="2000" i="1" dirty="0">
                <a:solidFill>
                  <a:schemeClr val="accent6">
                    <a:lumMod val="40000"/>
                    <a:lumOff val="60000"/>
                  </a:schemeClr>
                </a:solidFill>
              </a:rPr>
              <a:t>Multiplication and Spread: does the organism remain extracellular or do they enter into cells and what are the molecular and cellular determinants of these events? </a:t>
            </a:r>
          </a:p>
        </p:txBody>
      </p:sp>
      <p:sp>
        <p:nvSpPr>
          <p:cNvPr id="2" name="Cloud 1">
            <a:extLst>
              <a:ext uri="{FF2B5EF4-FFF2-40B4-BE49-F238E27FC236}">
                <a16:creationId xmlns:a16="http://schemas.microsoft.com/office/drawing/2014/main" id="{DD79BB50-D91D-4CA2-85B7-3D4D5B112706}"/>
              </a:ext>
            </a:extLst>
          </p:cNvPr>
          <p:cNvSpPr/>
          <p:nvPr/>
        </p:nvSpPr>
        <p:spPr>
          <a:xfrm>
            <a:off x="303212" y="2659315"/>
            <a:ext cx="3733801" cy="2674685"/>
          </a:xfrm>
          <a:prstGeom prst="cloud">
            <a:avLst/>
          </a:prstGeom>
          <a:solidFill>
            <a:schemeClr val="accent1">
              <a:alpha val="55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40000"/>
                    <a:lumOff val="60000"/>
                  </a:schemeClr>
                </a:solidFill>
                <a:effectLst>
                  <a:outerShdw blurRad="38100" dist="38100" dir="2700000" algn="tl">
                    <a:srgbClr val="000000">
                      <a:alpha val="43137"/>
                    </a:srgbClr>
                  </a:outerShdw>
                </a:effectLst>
              </a:rPr>
              <a:t>How does </a:t>
            </a:r>
            <a:r>
              <a:rPr lang="en-US" b="1" i="1" dirty="0">
                <a:solidFill>
                  <a:schemeClr val="accent2">
                    <a:lumMod val="40000"/>
                    <a:lumOff val="60000"/>
                  </a:schemeClr>
                </a:solidFill>
                <a:effectLst>
                  <a:outerShdw blurRad="38100" dist="38100" dir="2700000" algn="tl">
                    <a:srgbClr val="000000">
                      <a:alpha val="43137"/>
                    </a:srgbClr>
                  </a:outerShdw>
                </a:effectLst>
              </a:rPr>
              <a:t>S. aureus </a:t>
            </a:r>
            <a:r>
              <a:rPr lang="en-US" b="1" dirty="0">
                <a:solidFill>
                  <a:schemeClr val="accent2">
                    <a:lumMod val="40000"/>
                    <a:lumOff val="60000"/>
                  </a:schemeClr>
                </a:solidFill>
                <a:effectLst>
                  <a:outerShdw blurRad="38100" dist="38100" dir="2700000" algn="tl">
                    <a:srgbClr val="000000">
                      <a:alpha val="43137"/>
                    </a:srgbClr>
                  </a:outerShdw>
                </a:effectLst>
              </a:rPr>
              <a:t>evade the host immune response and safely replicate/spread in the extracellular environment?</a:t>
            </a:r>
          </a:p>
        </p:txBody>
      </p:sp>
      <p:graphicFrame>
        <p:nvGraphicFramePr>
          <p:cNvPr id="4" name="Diagram 3">
            <a:extLst>
              <a:ext uri="{FF2B5EF4-FFF2-40B4-BE49-F238E27FC236}">
                <a16:creationId xmlns:a16="http://schemas.microsoft.com/office/drawing/2014/main" id="{61ECB89D-9B1E-4E30-BB52-EEC9218BDDB5}"/>
              </a:ext>
            </a:extLst>
          </p:cNvPr>
          <p:cNvGraphicFramePr/>
          <p:nvPr>
            <p:extLst>
              <p:ext uri="{D42A27DB-BD31-4B8C-83A1-F6EECF244321}">
                <p14:modId xmlns:p14="http://schemas.microsoft.com/office/powerpoint/2010/main" val="2407033878"/>
              </p:ext>
            </p:extLst>
          </p:nvPr>
        </p:nvGraphicFramePr>
        <p:xfrm>
          <a:off x="4265612" y="1752600"/>
          <a:ext cx="7848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48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B02A6C-7EA5-44F9-8DDA-9B8736B14132}"/>
              </a:ext>
            </a:extLst>
          </p:cNvPr>
          <p:cNvSpPr txBox="1">
            <a:spLocks/>
          </p:cNvSpPr>
          <p:nvPr/>
        </p:nvSpPr>
        <p:spPr>
          <a:xfrm>
            <a:off x="303213" y="304800"/>
            <a:ext cx="117348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i="1" u="sng" dirty="0">
                <a:solidFill>
                  <a:schemeClr val="accent6">
                    <a:lumMod val="40000"/>
                    <a:lumOff val="60000"/>
                  </a:schemeClr>
                </a:solidFill>
              </a:rPr>
              <a:t>Question 3</a:t>
            </a:r>
            <a:r>
              <a:rPr lang="en-US" sz="2000" b="1" i="1" dirty="0">
                <a:solidFill>
                  <a:schemeClr val="accent6">
                    <a:lumMod val="40000"/>
                    <a:lumOff val="60000"/>
                  </a:schemeClr>
                </a:solidFill>
              </a:rPr>
              <a:t> </a:t>
            </a:r>
            <a:r>
              <a:rPr lang="en-US" sz="2000" i="1" dirty="0">
                <a:solidFill>
                  <a:schemeClr val="accent6">
                    <a:lumMod val="40000"/>
                    <a:lumOff val="60000"/>
                  </a:schemeClr>
                </a:solidFill>
              </a:rPr>
              <a:t>Do the bacteria remain at the entry site or do they spread beyond the initial site? Are there secondary sites of infection and why do the bacteria hone in on these particular secondary sites?</a:t>
            </a:r>
          </a:p>
        </p:txBody>
      </p:sp>
      <p:sp>
        <p:nvSpPr>
          <p:cNvPr id="6" name="TextBox 5">
            <a:extLst>
              <a:ext uri="{FF2B5EF4-FFF2-40B4-BE49-F238E27FC236}">
                <a16:creationId xmlns:a16="http://schemas.microsoft.com/office/drawing/2014/main" id="{B59FD528-EB55-4124-9B10-48D25BDE3F59}"/>
              </a:ext>
            </a:extLst>
          </p:cNvPr>
          <p:cNvSpPr txBox="1"/>
          <p:nvPr/>
        </p:nvSpPr>
        <p:spPr>
          <a:xfrm>
            <a:off x="1374622" y="1735814"/>
            <a:ext cx="9715499" cy="1421928"/>
          </a:xfrm>
          <a:prstGeom prst="rect">
            <a:avLst/>
          </a:prstGeom>
          <a:noFill/>
        </p:spPr>
        <p:txBody>
          <a:bodyPr wrap="square" rtlCol="0">
            <a:spAutoFit/>
          </a:bodyPr>
          <a:lstStyle/>
          <a:p>
            <a:pPr algn="ctr">
              <a:lnSpc>
                <a:spcPct val="90000"/>
              </a:lnSpc>
            </a:pPr>
            <a:r>
              <a:rPr lang="en-US" sz="2400" i="1" dirty="0"/>
              <a:t>S. aureus </a:t>
            </a:r>
            <a:r>
              <a:rPr lang="en-US" sz="2400" dirty="0"/>
              <a:t>are able to travel beyond the initial site of infection and establish at </a:t>
            </a:r>
            <a:r>
              <a:rPr lang="en-US" sz="2400" b="1" dirty="0"/>
              <a:t>secondary sites </a:t>
            </a:r>
            <a:r>
              <a:rPr lang="en-US" sz="2400" dirty="0"/>
              <a:t>elsewhere in the body. Although rare, untreated lactational mastitis can progress into a systemic infection</a:t>
            </a:r>
          </a:p>
          <a:p>
            <a:pPr algn="ctr">
              <a:lnSpc>
                <a:spcPct val="90000"/>
              </a:lnSpc>
            </a:pPr>
            <a:endParaRPr lang="en-US" sz="2400" dirty="0"/>
          </a:p>
        </p:txBody>
      </p:sp>
      <p:pic>
        <p:nvPicPr>
          <p:cNvPr id="1026" name="Picture 2" descr="Image result for lactational mastitis">
            <a:extLst>
              <a:ext uri="{FF2B5EF4-FFF2-40B4-BE49-F238E27FC236}">
                <a16:creationId xmlns:a16="http://schemas.microsoft.com/office/drawing/2014/main" id="{33B2B1D3-C36C-417D-8252-C652BC5625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00"/>
          <a:stretch/>
        </p:blipFill>
        <p:spPr bwMode="auto">
          <a:xfrm>
            <a:off x="391441" y="3573294"/>
            <a:ext cx="2123834" cy="18962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B6BE54D2-B9B6-4AF3-B6F3-C8DBB3F7AB5A}"/>
              </a:ext>
            </a:extLst>
          </p:cNvPr>
          <p:cNvCxnSpPr>
            <a:cxnSpLocks/>
          </p:cNvCxnSpPr>
          <p:nvPr/>
        </p:nvCxnSpPr>
        <p:spPr>
          <a:xfrm>
            <a:off x="3960811" y="3886200"/>
            <a:ext cx="4267201" cy="0"/>
          </a:xfrm>
          <a:prstGeom prst="straightConnector1">
            <a:avLst/>
          </a:prstGeom>
          <a:ln w="76200">
            <a:miter lim="800000"/>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Image result for systemic">
            <a:extLst>
              <a:ext uri="{FF2B5EF4-FFF2-40B4-BE49-F238E27FC236}">
                <a16:creationId xmlns:a16="http://schemas.microsoft.com/office/drawing/2014/main" id="{BBBDE3CC-369E-4C04-831D-BAE9B6264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4755" y="3581400"/>
            <a:ext cx="2184657" cy="18962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F3D6C05-9818-4E82-AF60-6F613BF2D8A8}"/>
              </a:ext>
            </a:extLst>
          </p:cNvPr>
          <p:cNvSpPr txBox="1"/>
          <p:nvPr/>
        </p:nvSpPr>
        <p:spPr>
          <a:xfrm>
            <a:off x="150812" y="5638800"/>
            <a:ext cx="2691763" cy="424732"/>
          </a:xfrm>
          <a:prstGeom prst="rect">
            <a:avLst/>
          </a:prstGeom>
          <a:noFill/>
        </p:spPr>
        <p:txBody>
          <a:bodyPr wrap="none" rtlCol="0">
            <a:spAutoFit/>
          </a:bodyPr>
          <a:lstStyle/>
          <a:p>
            <a:pPr>
              <a:lnSpc>
                <a:spcPct val="90000"/>
              </a:lnSpc>
            </a:pPr>
            <a:r>
              <a:rPr lang="en-US" sz="2400" dirty="0"/>
              <a:t>Lactational mastitis</a:t>
            </a:r>
          </a:p>
        </p:txBody>
      </p:sp>
      <p:sp>
        <p:nvSpPr>
          <p:cNvPr id="13" name="TextBox 12">
            <a:extLst>
              <a:ext uri="{FF2B5EF4-FFF2-40B4-BE49-F238E27FC236}">
                <a16:creationId xmlns:a16="http://schemas.microsoft.com/office/drawing/2014/main" id="{CCE38807-2420-47C9-98A2-70AE3E55A872}"/>
              </a:ext>
            </a:extLst>
          </p:cNvPr>
          <p:cNvSpPr txBox="1"/>
          <p:nvPr/>
        </p:nvSpPr>
        <p:spPr>
          <a:xfrm>
            <a:off x="9501741" y="5514902"/>
            <a:ext cx="2536272" cy="424732"/>
          </a:xfrm>
          <a:prstGeom prst="rect">
            <a:avLst/>
          </a:prstGeom>
          <a:noFill/>
        </p:spPr>
        <p:txBody>
          <a:bodyPr wrap="none" rtlCol="0">
            <a:spAutoFit/>
          </a:bodyPr>
          <a:lstStyle/>
          <a:p>
            <a:pPr>
              <a:lnSpc>
                <a:spcPct val="90000"/>
              </a:lnSpc>
            </a:pPr>
            <a:r>
              <a:rPr lang="en-US" sz="2400" dirty="0"/>
              <a:t>Systemic infection</a:t>
            </a:r>
          </a:p>
        </p:txBody>
      </p:sp>
      <p:graphicFrame>
        <p:nvGraphicFramePr>
          <p:cNvPr id="11" name="Diagram 10">
            <a:extLst>
              <a:ext uri="{FF2B5EF4-FFF2-40B4-BE49-F238E27FC236}">
                <a16:creationId xmlns:a16="http://schemas.microsoft.com/office/drawing/2014/main" id="{96AD8F7D-1AB8-4EE6-BC45-1CC6194C8F34}"/>
              </a:ext>
            </a:extLst>
          </p:cNvPr>
          <p:cNvGraphicFramePr/>
          <p:nvPr>
            <p:extLst>
              <p:ext uri="{D42A27DB-BD31-4B8C-83A1-F6EECF244321}">
                <p14:modId xmlns:p14="http://schemas.microsoft.com/office/powerpoint/2010/main" val="1255980170"/>
              </p:ext>
            </p:extLst>
          </p:nvPr>
        </p:nvGraphicFramePr>
        <p:xfrm>
          <a:off x="3579812" y="4267201"/>
          <a:ext cx="5105400" cy="2514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08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B02A6C-7EA5-44F9-8DDA-9B8736B14132}"/>
              </a:ext>
            </a:extLst>
          </p:cNvPr>
          <p:cNvSpPr txBox="1">
            <a:spLocks/>
          </p:cNvSpPr>
          <p:nvPr/>
        </p:nvSpPr>
        <p:spPr>
          <a:xfrm>
            <a:off x="303213" y="304800"/>
            <a:ext cx="117348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i="1" u="sng" dirty="0">
                <a:solidFill>
                  <a:schemeClr val="accent6">
                    <a:lumMod val="40000"/>
                    <a:lumOff val="60000"/>
                  </a:schemeClr>
                </a:solidFill>
              </a:rPr>
              <a:t>Question 4:</a:t>
            </a:r>
            <a:r>
              <a:rPr lang="en-US" sz="2000" b="1" i="1" dirty="0">
                <a:solidFill>
                  <a:schemeClr val="accent6">
                    <a:lumMod val="40000"/>
                    <a:lumOff val="60000"/>
                  </a:schemeClr>
                </a:solidFill>
              </a:rPr>
              <a:t> </a:t>
            </a:r>
            <a:r>
              <a:rPr lang="en-US" sz="2000" dirty="0">
                <a:solidFill>
                  <a:schemeClr val="accent6">
                    <a:lumMod val="40000"/>
                    <a:lumOff val="60000"/>
                  </a:schemeClr>
                </a:solidFill>
              </a:rPr>
              <a:t>Bacterial Damage: do the bacteria cause any direct damage to the host, or is the damage fully attributable to the host response? If so, what is the nature of the bacterial damage? Can it be linked to any of the signs and symptoms in this case?</a:t>
            </a:r>
          </a:p>
        </p:txBody>
      </p:sp>
      <p:graphicFrame>
        <p:nvGraphicFramePr>
          <p:cNvPr id="2" name="Diagram 1">
            <a:extLst>
              <a:ext uri="{FF2B5EF4-FFF2-40B4-BE49-F238E27FC236}">
                <a16:creationId xmlns:a16="http://schemas.microsoft.com/office/drawing/2014/main" id="{D3429521-B6ED-45EE-B3A1-59C2F5849C23}"/>
              </a:ext>
            </a:extLst>
          </p:cNvPr>
          <p:cNvGraphicFramePr/>
          <p:nvPr>
            <p:extLst>
              <p:ext uri="{D42A27DB-BD31-4B8C-83A1-F6EECF244321}">
                <p14:modId xmlns:p14="http://schemas.microsoft.com/office/powerpoint/2010/main" val="4153279337"/>
              </p:ext>
            </p:extLst>
          </p:nvPr>
        </p:nvGraphicFramePr>
        <p:xfrm>
          <a:off x="1446213" y="1981200"/>
          <a:ext cx="94488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0C9B9450-2B60-468B-A9A9-64271B10AE45}"/>
              </a:ext>
            </a:extLst>
          </p:cNvPr>
          <p:cNvGraphicFramePr/>
          <p:nvPr>
            <p:extLst>
              <p:ext uri="{D42A27DB-BD31-4B8C-83A1-F6EECF244321}">
                <p14:modId xmlns:p14="http://schemas.microsoft.com/office/powerpoint/2010/main" val="258355386"/>
              </p:ext>
            </p:extLst>
          </p:nvPr>
        </p:nvGraphicFramePr>
        <p:xfrm>
          <a:off x="1446213" y="4343400"/>
          <a:ext cx="94488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a:extLst>
              <a:ext uri="{FF2B5EF4-FFF2-40B4-BE49-F238E27FC236}">
                <a16:creationId xmlns:a16="http://schemas.microsoft.com/office/drawing/2014/main" id="{B0DB1120-536D-4A0E-9FA2-EB33482B2A4B}"/>
              </a:ext>
            </a:extLst>
          </p:cNvPr>
          <p:cNvSpPr/>
          <p:nvPr/>
        </p:nvSpPr>
        <p:spPr>
          <a:xfrm>
            <a:off x="455612" y="2419647"/>
            <a:ext cx="7296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p>
        </p:txBody>
      </p:sp>
      <p:sp>
        <p:nvSpPr>
          <p:cNvPr id="6" name="Rectangle 5">
            <a:extLst>
              <a:ext uri="{FF2B5EF4-FFF2-40B4-BE49-F238E27FC236}">
                <a16:creationId xmlns:a16="http://schemas.microsoft.com/office/drawing/2014/main" id="{90A47D35-C8E6-41B3-956E-4823C7D553D9}"/>
              </a:ext>
            </a:extLst>
          </p:cNvPr>
          <p:cNvSpPr/>
          <p:nvPr/>
        </p:nvSpPr>
        <p:spPr>
          <a:xfrm>
            <a:off x="512198" y="4876800"/>
            <a:ext cx="7296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Tree>
    <p:extLst>
      <p:ext uri="{BB962C8B-B14F-4D97-AF65-F5344CB8AC3E}">
        <p14:creationId xmlns:p14="http://schemas.microsoft.com/office/powerpoint/2010/main" val="206753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B02A6C-7EA5-44F9-8DDA-9B8736B14132}"/>
              </a:ext>
            </a:extLst>
          </p:cNvPr>
          <p:cNvSpPr txBox="1">
            <a:spLocks/>
          </p:cNvSpPr>
          <p:nvPr/>
        </p:nvSpPr>
        <p:spPr>
          <a:xfrm>
            <a:off x="303213" y="304800"/>
            <a:ext cx="11734800" cy="1143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i="1" u="sng" dirty="0">
                <a:solidFill>
                  <a:schemeClr val="accent6">
                    <a:lumMod val="40000"/>
                    <a:lumOff val="60000"/>
                  </a:schemeClr>
                </a:solidFill>
              </a:rPr>
              <a:t>Question 4:</a:t>
            </a:r>
            <a:r>
              <a:rPr lang="en-US" sz="2000" b="1" i="1" dirty="0">
                <a:solidFill>
                  <a:schemeClr val="accent6">
                    <a:lumMod val="40000"/>
                    <a:lumOff val="60000"/>
                  </a:schemeClr>
                </a:solidFill>
              </a:rPr>
              <a:t> </a:t>
            </a:r>
            <a:r>
              <a:rPr lang="en-US" sz="2000" dirty="0">
                <a:solidFill>
                  <a:schemeClr val="accent6">
                    <a:lumMod val="40000"/>
                    <a:lumOff val="60000"/>
                  </a:schemeClr>
                </a:solidFill>
              </a:rPr>
              <a:t>Bacterial Damage: do the bacteria cause any direct damage to the host, or is the damage fully attributable to the host response? If so, what is the nature of the bacterial damage? Can it be linked to any of the signs and symptoms in this case?</a:t>
            </a:r>
          </a:p>
        </p:txBody>
      </p:sp>
      <p:graphicFrame>
        <p:nvGraphicFramePr>
          <p:cNvPr id="2" name="Diagram 1">
            <a:extLst>
              <a:ext uri="{FF2B5EF4-FFF2-40B4-BE49-F238E27FC236}">
                <a16:creationId xmlns:a16="http://schemas.microsoft.com/office/drawing/2014/main" id="{D3429521-B6ED-45EE-B3A1-59C2F5849C23}"/>
              </a:ext>
            </a:extLst>
          </p:cNvPr>
          <p:cNvGraphicFramePr/>
          <p:nvPr>
            <p:extLst>
              <p:ext uri="{D42A27DB-BD31-4B8C-83A1-F6EECF244321}">
                <p14:modId xmlns:p14="http://schemas.microsoft.com/office/powerpoint/2010/main" val="2574580102"/>
              </p:ext>
            </p:extLst>
          </p:nvPr>
        </p:nvGraphicFramePr>
        <p:xfrm>
          <a:off x="1446213" y="1981200"/>
          <a:ext cx="94488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1BC3460B-F7A1-4B7F-922F-60BD56F9E0FC}"/>
              </a:ext>
            </a:extLst>
          </p:cNvPr>
          <p:cNvGraphicFramePr/>
          <p:nvPr>
            <p:extLst>
              <p:ext uri="{D42A27DB-BD31-4B8C-83A1-F6EECF244321}">
                <p14:modId xmlns:p14="http://schemas.microsoft.com/office/powerpoint/2010/main" val="4271703293"/>
              </p:ext>
            </p:extLst>
          </p:nvPr>
        </p:nvGraphicFramePr>
        <p:xfrm>
          <a:off x="1446213" y="3962400"/>
          <a:ext cx="94488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Rectangle 4">
            <a:extLst>
              <a:ext uri="{FF2B5EF4-FFF2-40B4-BE49-F238E27FC236}">
                <a16:creationId xmlns:a16="http://schemas.microsoft.com/office/drawing/2014/main" id="{0C723622-ED70-47CA-9B9B-8D44AA13C1DA}"/>
              </a:ext>
            </a:extLst>
          </p:cNvPr>
          <p:cNvSpPr/>
          <p:nvPr/>
        </p:nvSpPr>
        <p:spPr>
          <a:xfrm>
            <a:off x="500975" y="4386559"/>
            <a:ext cx="75213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
        <p:nvSpPr>
          <p:cNvPr id="6" name="Rectangle 5">
            <a:extLst>
              <a:ext uri="{FF2B5EF4-FFF2-40B4-BE49-F238E27FC236}">
                <a16:creationId xmlns:a16="http://schemas.microsoft.com/office/drawing/2014/main" id="{98E03353-DC23-4090-B67C-782518F5491F}"/>
              </a:ext>
            </a:extLst>
          </p:cNvPr>
          <p:cNvSpPr/>
          <p:nvPr/>
        </p:nvSpPr>
        <p:spPr>
          <a:xfrm>
            <a:off x="514601" y="2686347"/>
            <a:ext cx="724878"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255782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CASE 4 – A NEW BABY</a:t>
            </a:r>
          </a:p>
        </p:txBody>
      </p:sp>
      <p:sp>
        <p:nvSpPr>
          <p:cNvPr id="14" name="Content Placeholder 13"/>
          <p:cNvSpPr>
            <a:spLocks noGrp="1"/>
          </p:cNvSpPr>
          <p:nvPr>
            <p:ph idx="1"/>
          </p:nvPr>
        </p:nvSpPr>
        <p:spPr/>
        <p:txBody>
          <a:bodyPr>
            <a:normAutofit fontScale="70000" lnSpcReduction="20000"/>
          </a:bodyPr>
          <a:lstStyle/>
          <a:p>
            <a:pPr marL="0" indent="0">
              <a:lnSpc>
                <a:spcPct val="120000"/>
              </a:lnSpc>
              <a:buNone/>
            </a:pPr>
            <a:r>
              <a:rPr lang="en-US" dirty="0"/>
              <a:t>Elizabeth’s pregnancy and the birth of Amanda had gone well however, Elizabeth and Amanda were now </a:t>
            </a:r>
            <a:r>
              <a:rPr lang="en-US" b="1" u="sng" dirty="0"/>
              <a:t>struggling with breastfeeding</a:t>
            </a:r>
            <a:r>
              <a:rPr lang="en-US" dirty="0"/>
              <a:t>. Elizabeth was aware from her prenatal classes of the various reasons why breastfeeding might be difficult. On the advice of a friend she made arrangements for a lactation consultant to visit her at home. She continued trying to ‘latch’ and feed Amanda in the days leading up to the visit but stopped when she began to experience </a:t>
            </a:r>
            <a:r>
              <a:rPr lang="en-US" b="1" dirty="0"/>
              <a:t>breast pain </a:t>
            </a:r>
            <a:r>
              <a:rPr lang="en-US" dirty="0"/>
              <a:t>and noticed that her right breast was </a:t>
            </a:r>
            <a:r>
              <a:rPr lang="en-US" b="1" dirty="0"/>
              <a:t>red</a:t>
            </a:r>
            <a:r>
              <a:rPr lang="en-US" dirty="0"/>
              <a:t> all around the nipple. She was feeling </a:t>
            </a:r>
            <a:r>
              <a:rPr lang="en-US" b="1" u="sng" dirty="0"/>
              <a:t>stressed and tired</a:t>
            </a:r>
            <a:r>
              <a:rPr lang="en-US" dirty="0"/>
              <a:t>, along with a feeling of general </a:t>
            </a:r>
            <a:r>
              <a:rPr lang="en-US" b="1" u="sng" dirty="0"/>
              <a:t>malaise</a:t>
            </a:r>
            <a:r>
              <a:rPr lang="en-US" dirty="0"/>
              <a:t> that she attributed to the stress associated with trying to breastfeed her newborn baby.</a:t>
            </a:r>
          </a:p>
          <a:p>
            <a:pPr marL="0" indent="0">
              <a:lnSpc>
                <a:spcPct val="120000"/>
              </a:lnSpc>
              <a:buNone/>
            </a:pPr>
            <a:r>
              <a:rPr lang="en-US" dirty="0"/>
              <a:t>Based on Elizabeth’s symptoms, the lactation consultant made a preliminary diagnosis of </a:t>
            </a:r>
            <a:r>
              <a:rPr lang="en-US" b="1" u="sng" dirty="0"/>
              <a:t>mastitis</a:t>
            </a:r>
            <a:r>
              <a:rPr lang="en-US" dirty="0"/>
              <a:t> and suggested that Elizabeth see her doctor for a full diagnosis and possible antibiotic treatment. Do the symptoms that Elizabeth is experiencing concur with the preliminary diagnosis? What is the most likely bacterial cause and what are the antibiotics of choice to treat it?</a:t>
            </a:r>
          </a:p>
          <a:p>
            <a:pPr marL="0" indent="0">
              <a:lnSpc>
                <a:spcPct val="120000"/>
              </a:lnSpc>
              <a:buNone/>
            </a:pPr>
            <a:endParaRPr lang="en-US" dirty="0"/>
          </a:p>
        </p:txBody>
      </p:sp>
      <p:pic>
        <p:nvPicPr>
          <p:cNvPr id="1026" name="Picture 2" descr="Image result for BABY BOTTLE BLACK BACKGROUND">
            <a:extLst>
              <a:ext uri="{FF2B5EF4-FFF2-40B4-BE49-F238E27FC236}">
                <a16:creationId xmlns:a16="http://schemas.microsoft.com/office/drawing/2014/main" id="{6B7BB78B-2B38-4AFF-A048-0338CC6F0E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688494">
            <a:off x="10421141" y="5312061"/>
            <a:ext cx="1672246" cy="125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457200"/>
            <a:ext cx="10058400" cy="1239837"/>
          </a:xfrm>
        </p:spPr>
        <p:txBody>
          <a:bodyPr>
            <a:noAutofit/>
          </a:bodyPr>
          <a:lstStyle/>
          <a:p>
            <a:pPr algn="ctr"/>
            <a:r>
              <a:rPr lang="en-US" sz="2000" b="1" dirty="0">
                <a:solidFill>
                  <a:schemeClr val="accent6">
                    <a:lumMod val="60000"/>
                    <a:lumOff val="40000"/>
                  </a:schemeClr>
                </a:solidFill>
              </a:rPr>
              <a:t>QUESTION 1 </a:t>
            </a:r>
            <a:r>
              <a:rPr lang="en-US" sz="2000" i="1" dirty="0">
                <a:solidFill>
                  <a:schemeClr val="accent6">
                    <a:lumMod val="60000"/>
                    <a:lumOff val="40000"/>
                  </a:schemeClr>
                </a:solidFill>
              </a:rPr>
              <a:t>Encounter: where does the organism normally reside, geographically and host wise?</a:t>
            </a:r>
            <a:br>
              <a:rPr lang="en-US" sz="2000" i="1" dirty="0"/>
            </a:br>
            <a:endParaRPr lang="en-US" sz="2000" i="1" dirty="0"/>
          </a:p>
        </p:txBody>
      </p:sp>
      <p:pic>
        <p:nvPicPr>
          <p:cNvPr id="2050" name="Picture 2" descr="Image result for staphylococcus aureus">
            <a:extLst>
              <a:ext uri="{FF2B5EF4-FFF2-40B4-BE49-F238E27FC236}">
                <a16:creationId xmlns:a16="http://schemas.microsoft.com/office/drawing/2014/main" id="{36DD909D-0FCE-427D-9C4A-B339FD135D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2209800"/>
            <a:ext cx="4393847"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3C2EC9-6676-4296-9B77-C573CFBFE73D}"/>
              </a:ext>
            </a:extLst>
          </p:cNvPr>
          <p:cNvSpPr txBox="1"/>
          <p:nvPr/>
        </p:nvSpPr>
        <p:spPr>
          <a:xfrm>
            <a:off x="1185602" y="5879231"/>
            <a:ext cx="3080010" cy="424732"/>
          </a:xfrm>
          <a:prstGeom prst="rect">
            <a:avLst/>
          </a:prstGeom>
          <a:noFill/>
        </p:spPr>
        <p:txBody>
          <a:bodyPr wrap="none" rtlCol="0">
            <a:spAutoFit/>
          </a:bodyPr>
          <a:lstStyle/>
          <a:p>
            <a:pPr>
              <a:lnSpc>
                <a:spcPct val="90000"/>
              </a:lnSpc>
            </a:pPr>
            <a:r>
              <a:rPr lang="en-US" sz="2400" i="1" dirty="0"/>
              <a:t>Staphylococcus aureus</a:t>
            </a:r>
          </a:p>
        </p:txBody>
      </p:sp>
      <p:graphicFrame>
        <p:nvGraphicFramePr>
          <p:cNvPr id="8" name="Diagram 7">
            <a:extLst>
              <a:ext uri="{FF2B5EF4-FFF2-40B4-BE49-F238E27FC236}">
                <a16:creationId xmlns:a16="http://schemas.microsoft.com/office/drawing/2014/main" id="{D0B0F56E-0D0A-4ECC-88BC-81F801779236}"/>
              </a:ext>
            </a:extLst>
          </p:cNvPr>
          <p:cNvGraphicFramePr/>
          <p:nvPr>
            <p:extLst>
              <p:ext uri="{D42A27DB-BD31-4B8C-83A1-F6EECF244321}">
                <p14:modId xmlns:p14="http://schemas.microsoft.com/office/powerpoint/2010/main" val="3748503584"/>
              </p:ext>
            </p:extLst>
          </p:nvPr>
        </p:nvGraphicFramePr>
        <p:xfrm>
          <a:off x="5018018" y="4029795"/>
          <a:ext cx="6731804" cy="2274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6C26E93-55BD-4618-8376-A572D01E51AA}"/>
              </a:ext>
            </a:extLst>
          </p:cNvPr>
          <p:cNvSpPr txBox="1"/>
          <p:nvPr/>
        </p:nvSpPr>
        <p:spPr>
          <a:xfrm>
            <a:off x="5136344" y="1832563"/>
            <a:ext cx="6627812" cy="2086725"/>
          </a:xfrm>
          <a:prstGeom prst="rect">
            <a:avLst/>
          </a:prstGeom>
          <a:noFill/>
        </p:spPr>
        <p:txBody>
          <a:bodyPr wrap="square" rtlCol="0">
            <a:spAutoFit/>
          </a:bodyPr>
          <a:lstStyle/>
          <a:p>
            <a:pPr>
              <a:lnSpc>
                <a:spcPct val="90000"/>
              </a:lnSpc>
            </a:pPr>
            <a:r>
              <a:rPr lang="en-US" sz="2400" i="1" dirty="0"/>
              <a:t>Staphylococcus aureus </a:t>
            </a:r>
            <a:r>
              <a:rPr lang="en-US" sz="2400" dirty="0"/>
              <a:t>are </a:t>
            </a:r>
            <a:r>
              <a:rPr lang="en-US" sz="2400" dirty="0">
                <a:solidFill>
                  <a:schemeClr val="accent2">
                    <a:lumMod val="40000"/>
                    <a:lumOff val="60000"/>
                  </a:schemeClr>
                </a:solidFill>
              </a:rPr>
              <a:t>gram positive</a:t>
            </a:r>
            <a:r>
              <a:rPr lang="en-US" sz="2400" dirty="0"/>
              <a:t>, </a:t>
            </a:r>
            <a:r>
              <a:rPr lang="en-US" sz="2400" dirty="0">
                <a:solidFill>
                  <a:schemeClr val="accent2">
                    <a:lumMod val="40000"/>
                    <a:lumOff val="60000"/>
                  </a:schemeClr>
                </a:solidFill>
              </a:rPr>
              <a:t>aerobic</a:t>
            </a:r>
            <a:r>
              <a:rPr lang="en-US" sz="2400" dirty="0"/>
              <a:t>, </a:t>
            </a:r>
            <a:r>
              <a:rPr lang="en-US" sz="2400" dirty="0">
                <a:solidFill>
                  <a:schemeClr val="accent2">
                    <a:lumMod val="40000"/>
                    <a:lumOff val="60000"/>
                  </a:schemeClr>
                </a:solidFill>
              </a:rPr>
              <a:t>cocci-shaped</a:t>
            </a:r>
            <a:r>
              <a:rPr lang="en-US" sz="2400" dirty="0"/>
              <a:t> organisms. This pathogen is normally found on </a:t>
            </a:r>
            <a:r>
              <a:rPr lang="en-US" sz="2400" dirty="0">
                <a:solidFill>
                  <a:schemeClr val="accent2">
                    <a:lumMod val="40000"/>
                    <a:lumOff val="60000"/>
                  </a:schemeClr>
                </a:solidFill>
              </a:rPr>
              <a:t>human surfaces</a:t>
            </a:r>
            <a:r>
              <a:rPr lang="en-US" sz="2400" dirty="0"/>
              <a:t>, but can induce an infection in immunocompromised individuals. They are also found on a variety of </a:t>
            </a:r>
            <a:r>
              <a:rPr lang="en-US" sz="2400" dirty="0">
                <a:solidFill>
                  <a:schemeClr val="accent2">
                    <a:lumMod val="40000"/>
                    <a:lumOff val="60000"/>
                  </a:schemeClr>
                </a:solidFill>
              </a:rPr>
              <a:t>environmental surfaces. </a:t>
            </a:r>
            <a:endParaRPr lang="en-US" sz="2400" i="1" dirty="0">
              <a:solidFill>
                <a:schemeClr val="accent2">
                  <a:lumMod val="40000"/>
                  <a:lumOff val="60000"/>
                </a:schemeClr>
              </a:solidFill>
            </a:endParaRP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6331C4-9357-4F3F-902F-4539D03F29E8}"/>
              </a:ext>
            </a:extLst>
          </p:cNvPr>
          <p:cNvSpPr txBox="1">
            <a:spLocks/>
          </p:cNvSpPr>
          <p:nvPr/>
        </p:nvSpPr>
        <p:spPr>
          <a:xfrm>
            <a:off x="1065212" y="-26158"/>
            <a:ext cx="100584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solidFill>
                  <a:schemeClr val="accent6">
                    <a:lumMod val="60000"/>
                    <a:lumOff val="40000"/>
                  </a:schemeClr>
                </a:solidFill>
              </a:rPr>
              <a:t>QUESTION 1 </a:t>
            </a:r>
            <a:r>
              <a:rPr lang="en-US" sz="2000" i="1" dirty="0">
                <a:solidFill>
                  <a:schemeClr val="accent6">
                    <a:lumMod val="60000"/>
                    <a:lumOff val="40000"/>
                  </a:schemeClr>
                </a:solidFill>
              </a:rPr>
              <a:t>What are the bacterial characteristics that leave it suited to these places of residence?</a:t>
            </a:r>
            <a:br>
              <a:rPr lang="en-US" sz="2000" i="1" dirty="0">
                <a:solidFill>
                  <a:schemeClr val="accent6">
                    <a:lumMod val="60000"/>
                    <a:lumOff val="40000"/>
                  </a:schemeClr>
                </a:solidFill>
              </a:rPr>
            </a:br>
            <a:endParaRPr lang="en-US" sz="2000" i="1" dirty="0"/>
          </a:p>
        </p:txBody>
      </p:sp>
      <p:sp>
        <p:nvSpPr>
          <p:cNvPr id="12" name="TextBox 11">
            <a:extLst>
              <a:ext uri="{FF2B5EF4-FFF2-40B4-BE49-F238E27FC236}">
                <a16:creationId xmlns:a16="http://schemas.microsoft.com/office/drawing/2014/main" id="{4B0B51BF-B1ED-47EF-A537-87480E2DB0B4}"/>
              </a:ext>
            </a:extLst>
          </p:cNvPr>
          <p:cNvSpPr txBox="1"/>
          <p:nvPr/>
        </p:nvSpPr>
        <p:spPr>
          <a:xfrm>
            <a:off x="2417697" y="1899808"/>
            <a:ext cx="7639115" cy="535531"/>
          </a:xfrm>
          <a:prstGeom prst="rect">
            <a:avLst/>
          </a:prstGeom>
          <a:noFill/>
        </p:spPr>
        <p:txBody>
          <a:bodyPr wrap="square" rtlCol="0">
            <a:spAutoFit/>
          </a:bodyPr>
          <a:lstStyle/>
          <a:p>
            <a:pPr>
              <a:lnSpc>
                <a:spcPct val="90000"/>
              </a:lnSpc>
            </a:pPr>
            <a:r>
              <a:rPr lang="en-US" sz="3200" i="1" dirty="0"/>
              <a:t>Staphylococcus aureus </a:t>
            </a:r>
            <a:r>
              <a:rPr lang="en-US" sz="3200" dirty="0"/>
              <a:t>commonly found in…</a:t>
            </a:r>
            <a:endParaRPr lang="en-US" sz="3200" i="1" dirty="0"/>
          </a:p>
        </p:txBody>
      </p:sp>
      <p:pic>
        <p:nvPicPr>
          <p:cNvPr id="3074" name="Picture 2" descr="Image result for nostrils">
            <a:extLst>
              <a:ext uri="{FF2B5EF4-FFF2-40B4-BE49-F238E27FC236}">
                <a16:creationId xmlns:a16="http://schemas.microsoft.com/office/drawing/2014/main" id="{DB463A35-C464-4375-BC29-C175248D795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696"/>
          <a:stretch/>
        </p:blipFill>
        <p:spPr bwMode="auto">
          <a:xfrm>
            <a:off x="72359" y="3429000"/>
            <a:ext cx="1831053" cy="22424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7" name="Picture 4" descr="Image result for hospital room">
            <a:extLst>
              <a:ext uri="{FF2B5EF4-FFF2-40B4-BE49-F238E27FC236}">
                <a16:creationId xmlns:a16="http://schemas.microsoft.com/office/drawing/2014/main" id="{86944F65-3190-4809-B70D-28F33E1E55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077" t="27195" r="30142"/>
          <a:stretch/>
        </p:blipFill>
        <p:spPr bwMode="auto">
          <a:xfrm>
            <a:off x="2132012" y="3505800"/>
            <a:ext cx="1695449" cy="208888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respiratory tract">
            <a:extLst>
              <a:ext uri="{FF2B5EF4-FFF2-40B4-BE49-F238E27FC236}">
                <a16:creationId xmlns:a16="http://schemas.microsoft.com/office/drawing/2014/main" id="{DE0F463A-39FE-4D98-AC24-F0371CCA5F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281"/>
          <a:stretch/>
        </p:blipFill>
        <p:spPr bwMode="auto">
          <a:xfrm>
            <a:off x="4151311" y="3352800"/>
            <a:ext cx="2152649" cy="242636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uman milk">
            <a:extLst>
              <a:ext uri="{FF2B5EF4-FFF2-40B4-BE49-F238E27FC236}">
                <a16:creationId xmlns:a16="http://schemas.microsoft.com/office/drawing/2014/main" id="{5CEF021B-7AB5-4322-B428-D7EB9BD1EE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332"/>
          <a:stretch/>
        </p:blipFill>
        <p:spPr bwMode="auto">
          <a:xfrm>
            <a:off x="6551612" y="3352800"/>
            <a:ext cx="2626248" cy="2219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6B5DD4F-1A3D-44DF-AFCC-BE7760E5F7F5}"/>
              </a:ext>
            </a:extLst>
          </p:cNvPr>
          <p:cNvPicPr>
            <a:picLocks noChangeAspect="1"/>
          </p:cNvPicPr>
          <p:nvPr/>
        </p:nvPicPr>
        <p:blipFill>
          <a:blip r:embed="rId6"/>
          <a:stretch>
            <a:fillRect/>
          </a:stretch>
        </p:blipFill>
        <p:spPr>
          <a:xfrm>
            <a:off x="9447212" y="3142243"/>
            <a:ext cx="2626248" cy="2496557"/>
          </a:xfrm>
          <a:prstGeom prst="rect">
            <a:avLst/>
          </a:prstGeom>
        </p:spPr>
      </p:pic>
      <p:sp>
        <p:nvSpPr>
          <p:cNvPr id="3" name="TextBox 2">
            <a:extLst>
              <a:ext uri="{FF2B5EF4-FFF2-40B4-BE49-F238E27FC236}">
                <a16:creationId xmlns:a16="http://schemas.microsoft.com/office/drawing/2014/main" id="{62B1C1F1-8D24-49AB-AC9D-CF4DEDD3A04F}"/>
              </a:ext>
            </a:extLst>
          </p:cNvPr>
          <p:cNvSpPr txBox="1"/>
          <p:nvPr/>
        </p:nvSpPr>
        <p:spPr>
          <a:xfrm>
            <a:off x="158921" y="5983069"/>
            <a:ext cx="1505540" cy="646331"/>
          </a:xfrm>
          <a:prstGeom prst="rect">
            <a:avLst/>
          </a:prstGeom>
          <a:noFill/>
        </p:spPr>
        <p:txBody>
          <a:bodyPr wrap="none" rtlCol="0">
            <a:spAutoFit/>
          </a:bodyPr>
          <a:lstStyle/>
          <a:p>
            <a:pPr marL="457200" indent="-457200" algn="ctr">
              <a:lnSpc>
                <a:spcPct val="90000"/>
              </a:lnSpc>
              <a:buAutoNum type="arabicPeriod"/>
            </a:pPr>
            <a:r>
              <a:rPr lang="en-US" sz="2000" dirty="0"/>
              <a:t>Nasal </a:t>
            </a:r>
            <a:br>
              <a:rPr lang="en-US" sz="2000" dirty="0"/>
            </a:br>
            <a:r>
              <a:rPr lang="en-US" sz="2000" dirty="0"/>
              <a:t>passage</a:t>
            </a:r>
          </a:p>
        </p:txBody>
      </p:sp>
      <p:sp>
        <p:nvSpPr>
          <p:cNvPr id="4" name="Rectangle 3">
            <a:extLst>
              <a:ext uri="{FF2B5EF4-FFF2-40B4-BE49-F238E27FC236}">
                <a16:creationId xmlns:a16="http://schemas.microsoft.com/office/drawing/2014/main" id="{43F6251E-F8B4-4AFB-AFBB-6CCF63033DA3}"/>
              </a:ext>
            </a:extLst>
          </p:cNvPr>
          <p:cNvSpPr/>
          <p:nvPr/>
        </p:nvSpPr>
        <p:spPr>
          <a:xfrm>
            <a:off x="2256630" y="5921514"/>
            <a:ext cx="1678664" cy="707886"/>
          </a:xfrm>
          <a:prstGeom prst="rect">
            <a:avLst/>
          </a:prstGeom>
        </p:spPr>
        <p:txBody>
          <a:bodyPr wrap="square">
            <a:spAutoFit/>
          </a:bodyPr>
          <a:lstStyle/>
          <a:p>
            <a:pPr algn="ctr"/>
            <a:r>
              <a:rPr lang="en-US" sz="2000" dirty="0"/>
              <a:t>2. Inanimate</a:t>
            </a:r>
            <a:br>
              <a:rPr lang="en-US" sz="2000" dirty="0"/>
            </a:br>
            <a:r>
              <a:rPr lang="en-US" sz="2000" dirty="0"/>
              <a:t>     objects</a:t>
            </a:r>
          </a:p>
        </p:txBody>
      </p:sp>
      <p:sp>
        <p:nvSpPr>
          <p:cNvPr id="19" name="Rectangle 18">
            <a:extLst>
              <a:ext uri="{FF2B5EF4-FFF2-40B4-BE49-F238E27FC236}">
                <a16:creationId xmlns:a16="http://schemas.microsoft.com/office/drawing/2014/main" id="{0E7354BA-0B05-4455-9204-BF9C444F1182}"/>
              </a:ext>
            </a:extLst>
          </p:cNvPr>
          <p:cNvSpPr/>
          <p:nvPr/>
        </p:nvSpPr>
        <p:spPr>
          <a:xfrm>
            <a:off x="4388303" y="5921512"/>
            <a:ext cx="1678664" cy="707886"/>
          </a:xfrm>
          <a:prstGeom prst="rect">
            <a:avLst/>
          </a:prstGeom>
        </p:spPr>
        <p:txBody>
          <a:bodyPr wrap="square">
            <a:spAutoFit/>
          </a:bodyPr>
          <a:lstStyle/>
          <a:p>
            <a:pPr algn="ctr"/>
            <a:r>
              <a:rPr lang="en-US" sz="2000" dirty="0"/>
              <a:t>3. Respiratory</a:t>
            </a:r>
          </a:p>
          <a:p>
            <a:pPr algn="ctr"/>
            <a:r>
              <a:rPr lang="en-US" sz="2000" dirty="0"/>
              <a:t>     tract</a:t>
            </a:r>
          </a:p>
        </p:txBody>
      </p:sp>
      <p:sp>
        <p:nvSpPr>
          <p:cNvPr id="20" name="Rectangle 19">
            <a:extLst>
              <a:ext uri="{FF2B5EF4-FFF2-40B4-BE49-F238E27FC236}">
                <a16:creationId xmlns:a16="http://schemas.microsoft.com/office/drawing/2014/main" id="{F4EE4CE2-EB85-48A1-ACA4-750529E1D63A}"/>
              </a:ext>
            </a:extLst>
          </p:cNvPr>
          <p:cNvSpPr/>
          <p:nvPr/>
        </p:nvSpPr>
        <p:spPr>
          <a:xfrm>
            <a:off x="7036253" y="5921514"/>
            <a:ext cx="1904985" cy="707886"/>
          </a:xfrm>
          <a:prstGeom prst="rect">
            <a:avLst/>
          </a:prstGeom>
        </p:spPr>
        <p:txBody>
          <a:bodyPr wrap="square">
            <a:spAutoFit/>
          </a:bodyPr>
          <a:lstStyle/>
          <a:p>
            <a:pPr algn="ctr"/>
            <a:r>
              <a:rPr lang="en-US" sz="2000" dirty="0"/>
              <a:t>4. Human milk           microbiota</a:t>
            </a:r>
          </a:p>
        </p:txBody>
      </p:sp>
      <p:sp>
        <p:nvSpPr>
          <p:cNvPr id="21" name="Rectangle 20">
            <a:extLst>
              <a:ext uri="{FF2B5EF4-FFF2-40B4-BE49-F238E27FC236}">
                <a16:creationId xmlns:a16="http://schemas.microsoft.com/office/drawing/2014/main" id="{C5661FF9-000F-4984-990A-0CE870AEFACF}"/>
              </a:ext>
            </a:extLst>
          </p:cNvPr>
          <p:cNvSpPr/>
          <p:nvPr/>
        </p:nvSpPr>
        <p:spPr>
          <a:xfrm>
            <a:off x="10209212" y="5921514"/>
            <a:ext cx="1678664" cy="707886"/>
          </a:xfrm>
          <a:prstGeom prst="rect">
            <a:avLst/>
          </a:prstGeom>
        </p:spPr>
        <p:txBody>
          <a:bodyPr wrap="square">
            <a:spAutoFit/>
          </a:bodyPr>
          <a:lstStyle/>
          <a:p>
            <a:pPr algn="ctr"/>
            <a:r>
              <a:rPr lang="en-US" sz="2000" dirty="0"/>
              <a:t>5. Vaginal    tract</a:t>
            </a:r>
          </a:p>
        </p:txBody>
      </p:sp>
    </p:spTree>
    <p:extLst>
      <p:ext uri="{BB962C8B-B14F-4D97-AF65-F5344CB8AC3E}">
        <p14:creationId xmlns:p14="http://schemas.microsoft.com/office/powerpoint/2010/main" val="156954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6331C4-9357-4F3F-902F-4539D03F29E8}"/>
              </a:ext>
            </a:extLst>
          </p:cNvPr>
          <p:cNvSpPr txBox="1">
            <a:spLocks/>
          </p:cNvSpPr>
          <p:nvPr/>
        </p:nvSpPr>
        <p:spPr>
          <a:xfrm>
            <a:off x="1065212" y="-26158"/>
            <a:ext cx="100584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solidFill>
                  <a:schemeClr val="accent6">
                    <a:lumMod val="60000"/>
                    <a:lumOff val="40000"/>
                  </a:schemeClr>
                </a:solidFill>
              </a:rPr>
              <a:t>QUESTION 1 </a:t>
            </a:r>
            <a:r>
              <a:rPr lang="en-US" sz="2000" i="1" dirty="0">
                <a:solidFill>
                  <a:schemeClr val="accent6">
                    <a:lumMod val="60000"/>
                    <a:lumOff val="40000"/>
                  </a:schemeClr>
                </a:solidFill>
              </a:rPr>
              <a:t>What are the bacterial characteristics that leave it suited to these places of residence?</a:t>
            </a:r>
            <a:br>
              <a:rPr lang="en-US" sz="2000" i="1" dirty="0">
                <a:solidFill>
                  <a:schemeClr val="accent6">
                    <a:lumMod val="60000"/>
                    <a:lumOff val="40000"/>
                  </a:schemeClr>
                </a:solidFill>
              </a:rPr>
            </a:br>
            <a:endParaRPr lang="en-US" sz="2000" i="1" dirty="0"/>
          </a:p>
        </p:txBody>
      </p:sp>
      <p:sp>
        <p:nvSpPr>
          <p:cNvPr id="12" name="TextBox 11">
            <a:extLst>
              <a:ext uri="{FF2B5EF4-FFF2-40B4-BE49-F238E27FC236}">
                <a16:creationId xmlns:a16="http://schemas.microsoft.com/office/drawing/2014/main" id="{4B0B51BF-B1ED-47EF-A537-87480E2DB0B4}"/>
              </a:ext>
            </a:extLst>
          </p:cNvPr>
          <p:cNvSpPr txBox="1"/>
          <p:nvPr/>
        </p:nvSpPr>
        <p:spPr>
          <a:xfrm>
            <a:off x="227013" y="3157073"/>
            <a:ext cx="2987687" cy="2419124"/>
          </a:xfrm>
          <a:prstGeom prst="rect">
            <a:avLst/>
          </a:prstGeom>
          <a:noFill/>
        </p:spPr>
        <p:txBody>
          <a:bodyPr wrap="square" rtlCol="0">
            <a:spAutoFit/>
          </a:bodyPr>
          <a:lstStyle/>
          <a:p>
            <a:pPr>
              <a:lnSpc>
                <a:spcPct val="90000"/>
              </a:lnSpc>
            </a:pPr>
            <a:r>
              <a:rPr lang="en-US" sz="2800" dirty="0"/>
              <a:t>Characteristics of </a:t>
            </a:r>
            <a:r>
              <a:rPr lang="en-US" sz="2800" i="1" dirty="0"/>
              <a:t>Staphylococcus aureus </a:t>
            </a:r>
            <a:r>
              <a:rPr lang="en-US" sz="2800" dirty="0"/>
              <a:t> that allow for evasion of host immunity and colonization </a:t>
            </a:r>
            <a:endParaRPr lang="en-US" sz="2800" i="1" dirty="0"/>
          </a:p>
        </p:txBody>
      </p:sp>
      <p:graphicFrame>
        <p:nvGraphicFramePr>
          <p:cNvPr id="13" name="Diagram 12">
            <a:extLst>
              <a:ext uri="{FF2B5EF4-FFF2-40B4-BE49-F238E27FC236}">
                <a16:creationId xmlns:a16="http://schemas.microsoft.com/office/drawing/2014/main" id="{57154BB8-60F8-45D4-8E64-EB864A2A0387}"/>
              </a:ext>
            </a:extLst>
          </p:cNvPr>
          <p:cNvGraphicFramePr/>
          <p:nvPr>
            <p:extLst>
              <p:ext uri="{D42A27DB-BD31-4B8C-83A1-F6EECF244321}">
                <p14:modId xmlns:p14="http://schemas.microsoft.com/office/powerpoint/2010/main" val="3792882139"/>
              </p:ext>
            </p:extLst>
          </p:nvPr>
        </p:nvGraphicFramePr>
        <p:xfrm>
          <a:off x="4037012" y="1447799"/>
          <a:ext cx="7924800" cy="2895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E4BBB952-B47B-489A-860F-BA4DD482D4F7}"/>
              </a:ext>
            </a:extLst>
          </p:cNvPr>
          <p:cNvGraphicFramePr/>
          <p:nvPr>
            <p:extLst>
              <p:ext uri="{D42A27DB-BD31-4B8C-83A1-F6EECF244321}">
                <p14:modId xmlns:p14="http://schemas.microsoft.com/office/powerpoint/2010/main" val="407560420"/>
              </p:ext>
            </p:extLst>
          </p:nvPr>
        </p:nvGraphicFramePr>
        <p:xfrm>
          <a:off x="4091573" y="4838700"/>
          <a:ext cx="7924800" cy="1905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Left Brace 15">
            <a:extLst>
              <a:ext uri="{FF2B5EF4-FFF2-40B4-BE49-F238E27FC236}">
                <a16:creationId xmlns:a16="http://schemas.microsoft.com/office/drawing/2014/main" id="{20273085-46F5-472F-8008-7CED83687BD9}"/>
              </a:ext>
            </a:extLst>
          </p:cNvPr>
          <p:cNvSpPr/>
          <p:nvPr/>
        </p:nvSpPr>
        <p:spPr>
          <a:xfrm>
            <a:off x="3443301" y="2438400"/>
            <a:ext cx="365111" cy="3352800"/>
          </a:xfrm>
          <a:prstGeom prst="leftBrace">
            <a:avLst>
              <a:gd name="adj1" fmla="val 35000"/>
              <a:gd name="adj2" fmla="val 50000"/>
            </a:avLst>
          </a:prstGeom>
          <a:ln>
            <a:solidFill>
              <a:schemeClr val="tx2">
                <a:lumMod val="60000"/>
                <a:lumOff val="40000"/>
              </a:schemeClr>
            </a:solidFill>
          </a:ln>
        </p:spPr>
        <p:style>
          <a:lnRef idx="2">
            <a:scrgbClr r="0" g="0" b="0"/>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E6331C4-9357-4F3F-902F-4539D03F29E8}"/>
              </a:ext>
            </a:extLst>
          </p:cNvPr>
          <p:cNvSpPr txBox="1">
            <a:spLocks/>
          </p:cNvSpPr>
          <p:nvPr/>
        </p:nvSpPr>
        <p:spPr>
          <a:xfrm>
            <a:off x="1065212" y="-26158"/>
            <a:ext cx="100584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solidFill>
                  <a:schemeClr val="accent6">
                    <a:lumMod val="60000"/>
                    <a:lumOff val="40000"/>
                  </a:schemeClr>
                </a:solidFill>
              </a:rPr>
              <a:t>QUESTION 1 </a:t>
            </a:r>
            <a:r>
              <a:rPr lang="en-US" sz="2000" i="1" dirty="0">
                <a:solidFill>
                  <a:schemeClr val="accent6">
                    <a:lumMod val="60000"/>
                    <a:lumOff val="40000"/>
                  </a:schemeClr>
                </a:solidFill>
              </a:rPr>
              <a:t>How would our patient have come in contact with this bacteria?</a:t>
            </a:r>
            <a:br>
              <a:rPr lang="en-US" sz="2000" i="1" dirty="0"/>
            </a:br>
            <a:endParaRPr lang="en-US" sz="2000" i="1" dirty="0"/>
          </a:p>
        </p:txBody>
      </p:sp>
      <p:graphicFrame>
        <p:nvGraphicFramePr>
          <p:cNvPr id="13" name="Diagram 12">
            <a:extLst>
              <a:ext uri="{FF2B5EF4-FFF2-40B4-BE49-F238E27FC236}">
                <a16:creationId xmlns:a16="http://schemas.microsoft.com/office/drawing/2014/main" id="{57154BB8-60F8-45D4-8E64-EB864A2A0387}"/>
              </a:ext>
            </a:extLst>
          </p:cNvPr>
          <p:cNvGraphicFramePr/>
          <p:nvPr>
            <p:extLst>
              <p:ext uri="{D42A27DB-BD31-4B8C-83A1-F6EECF244321}">
                <p14:modId xmlns:p14="http://schemas.microsoft.com/office/powerpoint/2010/main" val="1848343783"/>
              </p:ext>
            </p:extLst>
          </p:nvPr>
        </p:nvGraphicFramePr>
        <p:xfrm>
          <a:off x="2817812" y="1733550"/>
          <a:ext cx="2459208" cy="177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a:extLst>
              <a:ext uri="{FF2B5EF4-FFF2-40B4-BE49-F238E27FC236}">
                <a16:creationId xmlns:a16="http://schemas.microsoft.com/office/drawing/2014/main" id="{F330CC5D-D9C4-48DE-95EC-97A3B7FD0276}"/>
              </a:ext>
            </a:extLst>
          </p:cNvPr>
          <p:cNvGraphicFramePr/>
          <p:nvPr>
            <p:extLst>
              <p:ext uri="{D42A27DB-BD31-4B8C-83A1-F6EECF244321}">
                <p14:modId xmlns:p14="http://schemas.microsoft.com/office/powerpoint/2010/main" val="723169215"/>
              </p:ext>
            </p:extLst>
          </p:nvPr>
        </p:nvGraphicFramePr>
        <p:xfrm>
          <a:off x="6475412" y="1981200"/>
          <a:ext cx="5510741" cy="445970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a:extLst>
              <a:ext uri="{FF2B5EF4-FFF2-40B4-BE49-F238E27FC236}">
                <a16:creationId xmlns:a16="http://schemas.microsoft.com/office/drawing/2014/main" id="{003AB337-BB32-4829-BCAB-89E5826959DE}"/>
              </a:ext>
            </a:extLst>
          </p:cNvPr>
          <p:cNvGraphicFramePr/>
          <p:nvPr>
            <p:extLst>
              <p:ext uri="{D42A27DB-BD31-4B8C-83A1-F6EECF244321}">
                <p14:modId xmlns:p14="http://schemas.microsoft.com/office/powerpoint/2010/main" val="1260708197"/>
              </p:ext>
            </p:extLst>
          </p:nvPr>
        </p:nvGraphicFramePr>
        <p:xfrm>
          <a:off x="710141" y="1981200"/>
          <a:ext cx="4800600" cy="44958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6228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2704406081"/>
              </p:ext>
            </p:extLst>
          </p:nvPr>
        </p:nvGraphicFramePr>
        <p:xfrm>
          <a:off x="31749" y="1600200"/>
          <a:ext cx="12723813" cy="824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1B02A6C-7EA5-44F9-8DDA-9B8736B14132}"/>
              </a:ext>
            </a:extLst>
          </p:cNvPr>
          <p:cNvSpPr txBox="1">
            <a:spLocks/>
          </p:cNvSpPr>
          <p:nvPr/>
        </p:nvSpPr>
        <p:spPr>
          <a:xfrm>
            <a:off x="1065212" y="-152400"/>
            <a:ext cx="100584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u="sng" dirty="0">
                <a:solidFill>
                  <a:schemeClr val="accent6">
                    <a:lumMod val="40000"/>
                    <a:lumOff val="60000"/>
                  </a:schemeClr>
                </a:solidFill>
              </a:rPr>
              <a:t>QUESTION 2</a:t>
            </a:r>
            <a:r>
              <a:rPr lang="en-US" sz="2000" b="1" dirty="0">
                <a:solidFill>
                  <a:schemeClr val="accent6">
                    <a:lumMod val="40000"/>
                    <a:lumOff val="60000"/>
                  </a:schemeClr>
                </a:solidFill>
              </a:rPr>
              <a:t> </a:t>
            </a:r>
            <a:r>
              <a:rPr lang="en-US" sz="2000" i="1" dirty="0">
                <a:solidFill>
                  <a:schemeClr val="accent6">
                    <a:lumMod val="40000"/>
                    <a:lumOff val="60000"/>
                  </a:schemeClr>
                </a:solidFill>
              </a:rPr>
              <a:t>Entry: what facilitates the entry of the bacteria into the human host? What are the molecular, cellular and/or physiological factors at play in the initial entry/adherence step from the point of view of the organism and the host</a:t>
            </a:r>
          </a:p>
        </p:txBody>
      </p:sp>
      <p:graphicFrame>
        <p:nvGraphicFramePr>
          <p:cNvPr id="9" name="Diagram 8">
            <a:extLst>
              <a:ext uri="{FF2B5EF4-FFF2-40B4-BE49-F238E27FC236}">
                <a16:creationId xmlns:a16="http://schemas.microsoft.com/office/drawing/2014/main" id="{CB8ABCF7-7AE4-4297-8B3B-DA2157CD2F1A}"/>
              </a:ext>
            </a:extLst>
          </p:cNvPr>
          <p:cNvGraphicFramePr/>
          <p:nvPr>
            <p:extLst>
              <p:ext uri="{D42A27DB-BD31-4B8C-83A1-F6EECF244321}">
                <p14:modId xmlns:p14="http://schemas.microsoft.com/office/powerpoint/2010/main" val="2113741787"/>
              </p:ext>
            </p:extLst>
          </p:nvPr>
        </p:nvGraphicFramePr>
        <p:xfrm>
          <a:off x="6551612" y="2667000"/>
          <a:ext cx="5105400" cy="4038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Left Brace 9">
            <a:extLst>
              <a:ext uri="{FF2B5EF4-FFF2-40B4-BE49-F238E27FC236}">
                <a16:creationId xmlns:a16="http://schemas.microsoft.com/office/drawing/2014/main" id="{D66A75B8-237B-4E45-A492-4D8D8F0B88E0}"/>
              </a:ext>
            </a:extLst>
          </p:cNvPr>
          <p:cNvSpPr/>
          <p:nvPr/>
        </p:nvSpPr>
        <p:spPr>
          <a:xfrm>
            <a:off x="5844383" y="3276600"/>
            <a:ext cx="258756" cy="2438400"/>
          </a:xfrm>
          <a:prstGeom prst="leftBrace">
            <a:avLst>
              <a:gd name="adj1" fmla="val 35000"/>
              <a:gd name="adj2" fmla="val 50000"/>
            </a:avLst>
          </a:prstGeom>
          <a:ln>
            <a:solidFill>
              <a:schemeClr val="tx2">
                <a:lumMod val="60000"/>
                <a:lumOff val="40000"/>
              </a:schemeClr>
            </a:solidFill>
          </a:ln>
        </p:spPr>
        <p:style>
          <a:lnRef idx="2">
            <a:scrgbClr r="0" g="0" b="0"/>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pic>
        <p:nvPicPr>
          <p:cNvPr id="6" name="Picture 2" descr="Image result for staphylococcus aureus">
            <a:extLst>
              <a:ext uri="{FF2B5EF4-FFF2-40B4-BE49-F238E27FC236}">
                <a16:creationId xmlns:a16="http://schemas.microsoft.com/office/drawing/2014/main" id="{15D14188-D066-4C25-8026-F617B3649FE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8449" y="3438272"/>
            <a:ext cx="2524124"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03D653-07F4-478F-851E-930B4FD483F2}"/>
              </a:ext>
            </a:extLst>
          </p:cNvPr>
          <p:cNvSpPr txBox="1"/>
          <p:nvPr/>
        </p:nvSpPr>
        <p:spPr>
          <a:xfrm>
            <a:off x="2868220" y="3864447"/>
            <a:ext cx="2880515" cy="1421928"/>
          </a:xfrm>
          <a:prstGeom prst="rect">
            <a:avLst/>
          </a:prstGeom>
          <a:noFill/>
        </p:spPr>
        <p:txBody>
          <a:bodyPr wrap="square" rtlCol="0">
            <a:spAutoFit/>
          </a:bodyPr>
          <a:lstStyle/>
          <a:p>
            <a:pPr algn="ctr">
              <a:lnSpc>
                <a:spcPct val="90000"/>
              </a:lnSpc>
            </a:pPr>
            <a:r>
              <a:rPr lang="en-US" sz="2400" dirty="0"/>
              <a:t>Properties of </a:t>
            </a:r>
            <a:r>
              <a:rPr lang="en-US" sz="2400" i="1" dirty="0"/>
              <a:t>S. aureus</a:t>
            </a:r>
            <a:r>
              <a:rPr lang="en-US" sz="2400" dirty="0"/>
              <a:t> that facilitated host entry and colonization</a:t>
            </a:r>
          </a:p>
        </p:txBody>
      </p:sp>
    </p:spTree>
    <p:extLst>
      <p:ext uri="{BB962C8B-B14F-4D97-AF65-F5344CB8AC3E}">
        <p14:creationId xmlns:p14="http://schemas.microsoft.com/office/powerpoint/2010/main" val="117839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CA9A3DC-FBEA-4A44-810C-DBC9E80C6F83}"/>
              </a:ext>
            </a:extLst>
          </p:cNvPr>
          <p:cNvSpPr txBox="1">
            <a:spLocks/>
          </p:cNvSpPr>
          <p:nvPr/>
        </p:nvSpPr>
        <p:spPr>
          <a:xfrm>
            <a:off x="1065212" y="-152400"/>
            <a:ext cx="100584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u="sng" dirty="0">
                <a:solidFill>
                  <a:schemeClr val="accent6">
                    <a:lumMod val="40000"/>
                    <a:lumOff val="60000"/>
                  </a:schemeClr>
                </a:solidFill>
              </a:rPr>
              <a:t>QUESTION 2</a:t>
            </a:r>
            <a:r>
              <a:rPr lang="en-US" sz="2000" b="1" dirty="0">
                <a:solidFill>
                  <a:schemeClr val="accent6">
                    <a:lumMod val="40000"/>
                    <a:lumOff val="60000"/>
                  </a:schemeClr>
                </a:solidFill>
              </a:rPr>
              <a:t> </a:t>
            </a:r>
            <a:r>
              <a:rPr lang="en-US" sz="2000" i="1" dirty="0">
                <a:solidFill>
                  <a:schemeClr val="accent6">
                    <a:lumMod val="40000"/>
                    <a:lumOff val="60000"/>
                  </a:schemeClr>
                </a:solidFill>
              </a:rPr>
              <a:t>Entry: what facilitates the entry of the bacteria into the human host? What are the molecular, cellular and/or physiological factors at play in the initial entry/adherence step from the point of view of the organism and the host</a:t>
            </a:r>
          </a:p>
        </p:txBody>
      </p:sp>
      <p:pic>
        <p:nvPicPr>
          <p:cNvPr id="6" name="Picture 5">
            <a:extLst>
              <a:ext uri="{FF2B5EF4-FFF2-40B4-BE49-F238E27FC236}">
                <a16:creationId xmlns:a16="http://schemas.microsoft.com/office/drawing/2014/main" id="{74AD7CB0-F8C8-4229-94ED-43524C7579EE}"/>
              </a:ext>
            </a:extLst>
          </p:cNvPr>
          <p:cNvPicPr>
            <a:picLocks noChangeAspect="1"/>
          </p:cNvPicPr>
          <p:nvPr/>
        </p:nvPicPr>
        <p:blipFill>
          <a:blip r:embed="rId2"/>
          <a:stretch>
            <a:fillRect/>
          </a:stretch>
        </p:blipFill>
        <p:spPr>
          <a:xfrm>
            <a:off x="2579539" y="1752600"/>
            <a:ext cx="7029745" cy="4933005"/>
          </a:xfrm>
          <a:prstGeom prst="rect">
            <a:avLst/>
          </a:prstGeom>
        </p:spPr>
      </p:pic>
    </p:spTree>
    <p:extLst>
      <p:ext uri="{BB962C8B-B14F-4D97-AF65-F5344CB8AC3E}">
        <p14:creationId xmlns:p14="http://schemas.microsoft.com/office/powerpoint/2010/main" val="42696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1B02A6C-7EA5-44F9-8DDA-9B8736B14132}"/>
              </a:ext>
            </a:extLst>
          </p:cNvPr>
          <p:cNvSpPr txBox="1">
            <a:spLocks/>
          </p:cNvSpPr>
          <p:nvPr/>
        </p:nvSpPr>
        <p:spPr>
          <a:xfrm>
            <a:off x="1065212" y="-152400"/>
            <a:ext cx="10058400" cy="169703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u="sng" dirty="0">
                <a:solidFill>
                  <a:schemeClr val="accent6">
                    <a:lumMod val="40000"/>
                    <a:lumOff val="60000"/>
                  </a:schemeClr>
                </a:solidFill>
              </a:rPr>
              <a:t>QUESTION 2</a:t>
            </a:r>
            <a:r>
              <a:rPr lang="en-US" sz="2000" b="1" dirty="0">
                <a:solidFill>
                  <a:schemeClr val="accent6">
                    <a:lumMod val="40000"/>
                    <a:lumOff val="60000"/>
                  </a:schemeClr>
                </a:solidFill>
              </a:rPr>
              <a:t> </a:t>
            </a:r>
            <a:r>
              <a:rPr lang="en-US" sz="2000" i="1" dirty="0">
                <a:solidFill>
                  <a:schemeClr val="accent6">
                    <a:lumMod val="40000"/>
                    <a:lumOff val="60000"/>
                  </a:schemeClr>
                </a:solidFill>
              </a:rPr>
              <a:t>Entry: what facilitates the entry of the bacteria into the human host? What are the molecular, cellular and/or physiological factors at play in the initial entry/adherence step from the point of view of the organism and the host</a:t>
            </a:r>
          </a:p>
        </p:txBody>
      </p:sp>
      <p:graphicFrame>
        <p:nvGraphicFramePr>
          <p:cNvPr id="9" name="Diagram 8">
            <a:extLst>
              <a:ext uri="{FF2B5EF4-FFF2-40B4-BE49-F238E27FC236}">
                <a16:creationId xmlns:a16="http://schemas.microsoft.com/office/drawing/2014/main" id="{CB8ABCF7-7AE4-4297-8B3B-DA2157CD2F1A}"/>
              </a:ext>
            </a:extLst>
          </p:cNvPr>
          <p:cNvGraphicFramePr/>
          <p:nvPr>
            <p:extLst>
              <p:ext uri="{D42A27DB-BD31-4B8C-83A1-F6EECF244321}">
                <p14:modId xmlns:p14="http://schemas.microsoft.com/office/powerpoint/2010/main" val="2743616510"/>
              </p:ext>
            </p:extLst>
          </p:nvPr>
        </p:nvGraphicFramePr>
        <p:xfrm>
          <a:off x="5713412" y="2637646"/>
          <a:ext cx="617061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Left Brace 9">
            <a:extLst>
              <a:ext uri="{FF2B5EF4-FFF2-40B4-BE49-F238E27FC236}">
                <a16:creationId xmlns:a16="http://schemas.microsoft.com/office/drawing/2014/main" id="{D66A75B8-237B-4E45-A492-4D8D8F0B88E0}"/>
              </a:ext>
            </a:extLst>
          </p:cNvPr>
          <p:cNvSpPr/>
          <p:nvPr/>
        </p:nvSpPr>
        <p:spPr>
          <a:xfrm>
            <a:off x="4570412" y="3247246"/>
            <a:ext cx="258756" cy="2438400"/>
          </a:xfrm>
          <a:prstGeom prst="leftBrace">
            <a:avLst>
              <a:gd name="adj1" fmla="val 35000"/>
              <a:gd name="adj2" fmla="val 50000"/>
            </a:avLst>
          </a:prstGeom>
          <a:ln>
            <a:solidFill>
              <a:schemeClr val="tx2">
                <a:lumMod val="60000"/>
                <a:lumOff val="40000"/>
              </a:schemeClr>
            </a:solidFill>
          </a:ln>
        </p:spPr>
        <p:style>
          <a:lnRef idx="2">
            <a:scrgbClr r="0" g="0" b="0"/>
          </a:lnRef>
          <a:fillRef idx="0">
            <a:schemeClr val="dk2">
              <a:hueOff val="0"/>
              <a:satOff val="0"/>
              <a:lumOff val="0"/>
              <a:alphaOff val="0"/>
            </a:schemeClr>
          </a:fillRef>
          <a:effectRef idx="0">
            <a:schemeClr val="dk2">
              <a:hueOff val="0"/>
              <a:satOff val="0"/>
              <a:lumOff val="0"/>
              <a:alphaOff val="0"/>
            </a:schemeClr>
          </a:effectRef>
          <a:fontRef idx="minor">
            <a:schemeClr val="tx1">
              <a:hueOff val="0"/>
              <a:satOff val="0"/>
              <a:lumOff val="0"/>
              <a:alphaOff val="0"/>
            </a:schemeClr>
          </a:fontRef>
        </p:style>
      </p:sp>
      <p:pic>
        <p:nvPicPr>
          <p:cNvPr id="1026" name="Picture 2" descr="Image result for human mammary gland">
            <a:extLst>
              <a:ext uri="{FF2B5EF4-FFF2-40B4-BE49-F238E27FC236}">
                <a16:creationId xmlns:a16="http://schemas.microsoft.com/office/drawing/2014/main" id="{47DED9F4-1032-4F0C-A910-E1DAA4562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912" y="3465095"/>
            <a:ext cx="2247900" cy="22479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BB00A980-AEC5-4C56-BFC5-E8EA7EDABA7F}"/>
              </a:ext>
            </a:extLst>
          </p:cNvPr>
          <p:cNvGrpSpPr/>
          <p:nvPr/>
        </p:nvGrpSpPr>
        <p:grpSpPr>
          <a:xfrm>
            <a:off x="811549" y="1600200"/>
            <a:ext cx="10565727" cy="791355"/>
            <a:chOff x="881060" y="0"/>
            <a:chExt cx="10565727" cy="791355"/>
          </a:xfrm>
        </p:grpSpPr>
        <p:sp>
          <p:nvSpPr>
            <p:cNvPr id="14" name="Rectangle: Rounded Corners 13">
              <a:extLst>
                <a:ext uri="{FF2B5EF4-FFF2-40B4-BE49-F238E27FC236}">
                  <a16:creationId xmlns:a16="http://schemas.microsoft.com/office/drawing/2014/main" id="{A3656295-BECE-4CDE-B120-DD9B8AAC7DCB}"/>
                </a:ext>
              </a:extLst>
            </p:cNvPr>
            <p:cNvSpPr/>
            <p:nvPr/>
          </p:nvSpPr>
          <p:spPr>
            <a:xfrm>
              <a:off x="881060" y="0"/>
              <a:ext cx="10565727" cy="791355"/>
            </a:xfrm>
            <a:prstGeom prst="roundRect">
              <a:avLst/>
            </a:prstGeom>
            <a:solidFill>
              <a:schemeClr val="accent5">
                <a:lumMod val="20000"/>
                <a:lumOff val="80000"/>
              </a:schemeClr>
            </a:solidFill>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5" name="Rectangle: Rounded Corners 4">
              <a:extLst>
                <a:ext uri="{FF2B5EF4-FFF2-40B4-BE49-F238E27FC236}">
                  <a16:creationId xmlns:a16="http://schemas.microsoft.com/office/drawing/2014/main" id="{A174F41E-41CB-48A8-BB55-9BE18CF2ADF1}"/>
                </a:ext>
              </a:extLst>
            </p:cNvPr>
            <p:cNvSpPr txBox="1"/>
            <p:nvPr/>
          </p:nvSpPr>
          <p:spPr>
            <a:xfrm>
              <a:off x="919691" y="38631"/>
              <a:ext cx="10488465" cy="71409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i="1" kern="1200" dirty="0">
                  <a:latin typeface="+mj-lt"/>
                </a:rPr>
                <a:t>S. aureus </a:t>
              </a:r>
              <a:r>
                <a:rPr lang="en-US" sz="1600" i="0" kern="1200" dirty="0">
                  <a:latin typeface="+mj-lt"/>
                </a:rPr>
                <a:t>likely entered the mother through a lesion in her nipple due to infant suckling. The source of </a:t>
              </a:r>
              <a:r>
                <a:rPr lang="en-US" sz="1600" i="1" kern="1200" dirty="0">
                  <a:latin typeface="+mj-lt"/>
                </a:rPr>
                <a:t>S. aureus </a:t>
              </a:r>
              <a:r>
                <a:rPr lang="en-US" sz="1600" i="0" kern="1200" dirty="0">
                  <a:latin typeface="+mj-lt"/>
                </a:rPr>
                <a:t>may be the pre-existing commensal flora already present on the mother’s skin</a:t>
              </a:r>
              <a:endParaRPr lang="en-US" sz="1600" i="1" kern="1200" dirty="0">
                <a:latin typeface="+mj-lt"/>
              </a:endParaRPr>
            </a:p>
          </p:txBody>
        </p:sp>
      </p:grpSp>
      <p:sp>
        <p:nvSpPr>
          <p:cNvPr id="16" name="TextBox 15">
            <a:extLst>
              <a:ext uri="{FF2B5EF4-FFF2-40B4-BE49-F238E27FC236}">
                <a16:creationId xmlns:a16="http://schemas.microsoft.com/office/drawing/2014/main" id="{12352D74-E6BE-411B-AFDC-5AF9E56C38CA}"/>
              </a:ext>
            </a:extLst>
          </p:cNvPr>
          <p:cNvSpPr txBox="1"/>
          <p:nvPr/>
        </p:nvSpPr>
        <p:spPr>
          <a:xfrm>
            <a:off x="2397933" y="3598921"/>
            <a:ext cx="1981586" cy="2086725"/>
          </a:xfrm>
          <a:prstGeom prst="rect">
            <a:avLst/>
          </a:prstGeom>
          <a:noFill/>
        </p:spPr>
        <p:txBody>
          <a:bodyPr wrap="square" rtlCol="0">
            <a:spAutoFit/>
          </a:bodyPr>
          <a:lstStyle/>
          <a:p>
            <a:pPr algn="ctr">
              <a:lnSpc>
                <a:spcPct val="90000"/>
              </a:lnSpc>
            </a:pPr>
            <a:r>
              <a:rPr lang="en-US" sz="2400" dirty="0"/>
              <a:t>Properties of humans that prevent </a:t>
            </a:r>
            <a:r>
              <a:rPr lang="en-US" sz="2400" i="1" dirty="0"/>
              <a:t>S. aureus</a:t>
            </a:r>
            <a:r>
              <a:rPr lang="en-US" sz="2400" dirty="0"/>
              <a:t> entry and colonization</a:t>
            </a:r>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745</TotalTime>
  <Words>1562</Words>
  <Application>Microsoft Office PowerPoint</Application>
  <PresentationFormat>Custom</PresentationFormat>
  <Paragraphs>139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Consolas</vt:lpstr>
      <vt:lpstr>Corbel</vt:lpstr>
      <vt:lpstr>Wingdings</vt:lpstr>
      <vt:lpstr>Chalkboard 16x9</vt:lpstr>
      <vt:lpstr>CASE 4  Bacterial Pathogenesis of   Staphylococcus aureus </vt:lpstr>
      <vt:lpstr>CASE 4 – A NEW BABY</vt:lpstr>
      <vt:lpstr>QUESTION 1 Encounter: where does the organism normally reside, geographically and host wise?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4  Bacterial Pathogenesis of   Staphylococcus aureus</dc:title>
  <dc:creator>Karen Lin</dc:creator>
  <cp:lastModifiedBy>Karen Lin</cp:lastModifiedBy>
  <cp:revision>51</cp:revision>
  <dcterms:created xsi:type="dcterms:W3CDTF">2018-04-05T01:36:31Z</dcterms:created>
  <dcterms:modified xsi:type="dcterms:W3CDTF">2018-04-06T16:00:26Z</dcterms:modified>
</cp:coreProperties>
</file>