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41" d="100"/>
          <a:sy n="41" d="100"/>
        </p:scale>
        <p:origin x="908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B8AB2-3F13-4EC8-BC42-3A8CC583E6CC}" type="doc">
      <dgm:prSet loTypeId="urn:microsoft.com/office/officeart/2005/8/layout/vList2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6D929B-77F9-4A60-9F4B-3D748AD3FAD1}">
      <dgm:prSet/>
      <dgm:spPr/>
      <dgm:t>
        <a:bodyPr/>
        <a:lstStyle/>
        <a:p>
          <a:r>
            <a:rPr lang="en-CA" baseline="0"/>
            <a:t>Volume depletion</a:t>
          </a:r>
          <a:endParaRPr lang="en-US"/>
        </a:p>
      </dgm:t>
    </dgm:pt>
    <dgm:pt modelId="{CFA25C37-BE78-4D9F-BF2F-6AD0613175EC}" type="parTrans" cxnId="{6540F988-D720-4B3E-8D85-A5AA34535FA0}">
      <dgm:prSet/>
      <dgm:spPr/>
      <dgm:t>
        <a:bodyPr/>
        <a:lstStyle/>
        <a:p>
          <a:endParaRPr lang="en-US"/>
        </a:p>
      </dgm:t>
    </dgm:pt>
    <dgm:pt modelId="{34129C0C-B4F1-4FB4-B466-1B397B3A2E00}" type="sibTrans" cxnId="{6540F988-D720-4B3E-8D85-A5AA34535FA0}">
      <dgm:prSet/>
      <dgm:spPr/>
      <dgm:t>
        <a:bodyPr/>
        <a:lstStyle/>
        <a:p>
          <a:endParaRPr lang="en-US"/>
        </a:p>
      </dgm:t>
    </dgm:pt>
    <dgm:pt modelId="{4274E61A-BE25-4749-88AA-0146EB855BCE}">
      <dgm:prSet/>
      <dgm:spPr/>
      <dgm:t>
        <a:bodyPr/>
        <a:lstStyle/>
        <a:p>
          <a:r>
            <a:rPr lang="en-CA" baseline="0"/>
            <a:t>Abdominal tenderness</a:t>
          </a:r>
          <a:endParaRPr lang="en-US"/>
        </a:p>
      </dgm:t>
    </dgm:pt>
    <dgm:pt modelId="{8637B4B0-CAA7-42D4-A409-2AA964CD408C}" type="parTrans" cxnId="{F63C62E9-337B-45B4-BCEE-E8137F1F4ABD}">
      <dgm:prSet/>
      <dgm:spPr/>
      <dgm:t>
        <a:bodyPr/>
        <a:lstStyle/>
        <a:p>
          <a:endParaRPr lang="en-US"/>
        </a:p>
      </dgm:t>
    </dgm:pt>
    <dgm:pt modelId="{73EA69F7-7C14-4A94-8A67-27B7766323BB}" type="sibTrans" cxnId="{F63C62E9-337B-45B4-BCEE-E8137F1F4ABD}">
      <dgm:prSet/>
      <dgm:spPr/>
      <dgm:t>
        <a:bodyPr/>
        <a:lstStyle/>
        <a:p>
          <a:endParaRPr lang="en-US"/>
        </a:p>
      </dgm:t>
    </dgm:pt>
    <dgm:pt modelId="{2BC149C8-AC5F-4FC5-99EA-06643908C898}">
      <dgm:prSet/>
      <dgm:spPr/>
      <dgm:t>
        <a:bodyPr/>
        <a:lstStyle/>
        <a:p>
          <a:r>
            <a:rPr lang="en-CA" baseline="0"/>
            <a:t>Elevated temperature</a:t>
          </a:r>
          <a:endParaRPr lang="en-US"/>
        </a:p>
      </dgm:t>
    </dgm:pt>
    <dgm:pt modelId="{C5500B9D-7EE6-4CA8-BF98-4F40164CDBAE}" type="parTrans" cxnId="{F6D7CE83-071E-4342-8ACB-909E4550F416}">
      <dgm:prSet/>
      <dgm:spPr/>
      <dgm:t>
        <a:bodyPr/>
        <a:lstStyle/>
        <a:p>
          <a:endParaRPr lang="en-US"/>
        </a:p>
      </dgm:t>
    </dgm:pt>
    <dgm:pt modelId="{78C05EDE-2C8F-463B-B72F-E230FEF4E303}" type="sibTrans" cxnId="{F6D7CE83-071E-4342-8ACB-909E4550F416}">
      <dgm:prSet/>
      <dgm:spPr/>
      <dgm:t>
        <a:bodyPr/>
        <a:lstStyle/>
        <a:p>
          <a:endParaRPr lang="en-US"/>
        </a:p>
      </dgm:t>
    </dgm:pt>
    <dgm:pt modelId="{EEEC72D0-2F18-4B17-B7BA-2D5FCAE4B1B5}">
      <dgm:prSet/>
      <dgm:spPr/>
      <dgm:t>
        <a:bodyPr/>
        <a:lstStyle/>
        <a:p>
          <a:r>
            <a:rPr lang="en-CA" baseline="0" dirty="0"/>
            <a:t>Watery diarrhea</a:t>
          </a:r>
          <a:endParaRPr lang="en-US" dirty="0"/>
        </a:p>
      </dgm:t>
    </dgm:pt>
    <dgm:pt modelId="{0FF78B1D-9B15-47D8-A59B-052594EF72AE}" type="parTrans" cxnId="{81FBA2DD-3639-49FC-8940-8883E1BE2974}">
      <dgm:prSet/>
      <dgm:spPr/>
      <dgm:t>
        <a:bodyPr/>
        <a:lstStyle/>
        <a:p>
          <a:endParaRPr lang="en-US"/>
        </a:p>
      </dgm:t>
    </dgm:pt>
    <dgm:pt modelId="{F221985E-9806-4F00-A3DF-DCFA05BE4DEC}" type="sibTrans" cxnId="{81FBA2DD-3639-49FC-8940-8883E1BE2974}">
      <dgm:prSet/>
      <dgm:spPr/>
      <dgm:t>
        <a:bodyPr/>
        <a:lstStyle/>
        <a:p>
          <a:endParaRPr lang="en-US"/>
        </a:p>
      </dgm:t>
    </dgm:pt>
    <dgm:pt modelId="{6B365670-2D4D-479E-8426-2494083C585A}" type="pres">
      <dgm:prSet presAssocID="{466B8AB2-3F13-4EC8-BC42-3A8CC583E6CC}" presName="linear" presStyleCnt="0">
        <dgm:presLayoutVars>
          <dgm:animLvl val="lvl"/>
          <dgm:resizeHandles val="exact"/>
        </dgm:presLayoutVars>
      </dgm:prSet>
      <dgm:spPr/>
    </dgm:pt>
    <dgm:pt modelId="{18D9CBAC-861C-4F62-A56F-B40837EBD53F}" type="pres">
      <dgm:prSet presAssocID="{446D929B-77F9-4A60-9F4B-3D748AD3FA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408BF6-88C6-42F8-ACDD-6BA582340599}" type="pres">
      <dgm:prSet presAssocID="{34129C0C-B4F1-4FB4-B466-1B397B3A2E00}" presName="spacer" presStyleCnt="0"/>
      <dgm:spPr/>
    </dgm:pt>
    <dgm:pt modelId="{E7EF2DC1-DEC5-42F1-A95F-C6D6D740D59E}" type="pres">
      <dgm:prSet presAssocID="{4274E61A-BE25-4749-88AA-0146EB855B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FB1BEF-2FB4-49EF-9BC2-7DBF2771CFC4}" type="pres">
      <dgm:prSet presAssocID="{73EA69F7-7C14-4A94-8A67-27B7766323BB}" presName="spacer" presStyleCnt="0"/>
      <dgm:spPr/>
    </dgm:pt>
    <dgm:pt modelId="{F7399BF5-959D-4F51-9141-B7FC6BA8ED0E}" type="pres">
      <dgm:prSet presAssocID="{2BC149C8-AC5F-4FC5-99EA-06643908C8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23A903-2A4F-4387-B4FE-4233E72BA976}" type="pres">
      <dgm:prSet presAssocID="{78C05EDE-2C8F-463B-B72F-E230FEF4E303}" presName="spacer" presStyleCnt="0"/>
      <dgm:spPr/>
    </dgm:pt>
    <dgm:pt modelId="{6FB60785-C86B-4B49-A6A6-A6B28B81C497}" type="pres">
      <dgm:prSet presAssocID="{EEEC72D0-2F18-4B17-B7BA-2D5FCAE4B1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916F0D-9FD5-4FEE-8064-BD27EC8B5B38}" type="presOf" srcId="{446D929B-77F9-4A60-9F4B-3D748AD3FAD1}" destId="{18D9CBAC-861C-4F62-A56F-B40837EBD53F}" srcOrd="0" destOrd="0" presId="urn:microsoft.com/office/officeart/2005/8/layout/vList2"/>
    <dgm:cxn modelId="{7D469A16-E7DF-4FB8-B1E1-98A11D1C73EE}" type="presOf" srcId="{4274E61A-BE25-4749-88AA-0146EB855BCE}" destId="{E7EF2DC1-DEC5-42F1-A95F-C6D6D740D59E}" srcOrd="0" destOrd="0" presId="urn:microsoft.com/office/officeart/2005/8/layout/vList2"/>
    <dgm:cxn modelId="{8CB7453F-148D-4AFB-BD13-6C17341CA5E1}" type="presOf" srcId="{EEEC72D0-2F18-4B17-B7BA-2D5FCAE4B1B5}" destId="{6FB60785-C86B-4B49-A6A6-A6B28B81C497}" srcOrd="0" destOrd="0" presId="urn:microsoft.com/office/officeart/2005/8/layout/vList2"/>
    <dgm:cxn modelId="{065F5559-0E68-4949-B2F0-C9C3B139FF41}" type="presOf" srcId="{2BC149C8-AC5F-4FC5-99EA-06643908C898}" destId="{F7399BF5-959D-4F51-9141-B7FC6BA8ED0E}" srcOrd="0" destOrd="0" presId="urn:microsoft.com/office/officeart/2005/8/layout/vList2"/>
    <dgm:cxn modelId="{F6D7CE83-071E-4342-8ACB-909E4550F416}" srcId="{466B8AB2-3F13-4EC8-BC42-3A8CC583E6CC}" destId="{2BC149C8-AC5F-4FC5-99EA-06643908C898}" srcOrd="2" destOrd="0" parTransId="{C5500B9D-7EE6-4CA8-BF98-4F40164CDBAE}" sibTransId="{78C05EDE-2C8F-463B-B72F-E230FEF4E303}"/>
    <dgm:cxn modelId="{6540F988-D720-4B3E-8D85-A5AA34535FA0}" srcId="{466B8AB2-3F13-4EC8-BC42-3A8CC583E6CC}" destId="{446D929B-77F9-4A60-9F4B-3D748AD3FAD1}" srcOrd="0" destOrd="0" parTransId="{CFA25C37-BE78-4D9F-BF2F-6AD0613175EC}" sibTransId="{34129C0C-B4F1-4FB4-B466-1B397B3A2E00}"/>
    <dgm:cxn modelId="{81FBA2DD-3639-49FC-8940-8883E1BE2974}" srcId="{466B8AB2-3F13-4EC8-BC42-3A8CC583E6CC}" destId="{EEEC72D0-2F18-4B17-B7BA-2D5FCAE4B1B5}" srcOrd="3" destOrd="0" parTransId="{0FF78B1D-9B15-47D8-A59B-052594EF72AE}" sibTransId="{F221985E-9806-4F00-A3DF-DCFA05BE4DEC}"/>
    <dgm:cxn modelId="{C1D5AEDD-471C-495B-B417-2D052BCF4CED}" type="presOf" srcId="{466B8AB2-3F13-4EC8-BC42-3A8CC583E6CC}" destId="{6B365670-2D4D-479E-8426-2494083C585A}" srcOrd="0" destOrd="0" presId="urn:microsoft.com/office/officeart/2005/8/layout/vList2"/>
    <dgm:cxn modelId="{F63C62E9-337B-45B4-BCEE-E8137F1F4ABD}" srcId="{466B8AB2-3F13-4EC8-BC42-3A8CC583E6CC}" destId="{4274E61A-BE25-4749-88AA-0146EB855BCE}" srcOrd="1" destOrd="0" parTransId="{8637B4B0-CAA7-42D4-A409-2AA964CD408C}" sibTransId="{73EA69F7-7C14-4A94-8A67-27B7766323BB}"/>
    <dgm:cxn modelId="{B02F5653-B9A1-4BEE-B2A3-319B01BFCD38}" type="presParOf" srcId="{6B365670-2D4D-479E-8426-2494083C585A}" destId="{18D9CBAC-861C-4F62-A56F-B40837EBD53F}" srcOrd="0" destOrd="0" presId="urn:microsoft.com/office/officeart/2005/8/layout/vList2"/>
    <dgm:cxn modelId="{F318C50B-4B4C-4E02-A44E-FE59F22400F4}" type="presParOf" srcId="{6B365670-2D4D-479E-8426-2494083C585A}" destId="{38408BF6-88C6-42F8-ACDD-6BA582340599}" srcOrd="1" destOrd="0" presId="urn:microsoft.com/office/officeart/2005/8/layout/vList2"/>
    <dgm:cxn modelId="{FCAE9348-19E3-448C-B0D3-6EB4E771F535}" type="presParOf" srcId="{6B365670-2D4D-479E-8426-2494083C585A}" destId="{E7EF2DC1-DEC5-42F1-A95F-C6D6D740D59E}" srcOrd="2" destOrd="0" presId="urn:microsoft.com/office/officeart/2005/8/layout/vList2"/>
    <dgm:cxn modelId="{461E1562-30CD-414B-81AA-C316B85F17C7}" type="presParOf" srcId="{6B365670-2D4D-479E-8426-2494083C585A}" destId="{F2FB1BEF-2FB4-49EF-9BC2-7DBF2771CFC4}" srcOrd="3" destOrd="0" presId="urn:microsoft.com/office/officeart/2005/8/layout/vList2"/>
    <dgm:cxn modelId="{34A4056A-654D-4647-9B02-7D19D281F84C}" type="presParOf" srcId="{6B365670-2D4D-479E-8426-2494083C585A}" destId="{F7399BF5-959D-4F51-9141-B7FC6BA8ED0E}" srcOrd="4" destOrd="0" presId="urn:microsoft.com/office/officeart/2005/8/layout/vList2"/>
    <dgm:cxn modelId="{5E9E958A-E165-4CEC-8A2C-17C4F2594C93}" type="presParOf" srcId="{6B365670-2D4D-479E-8426-2494083C585A}" destId="{7B23A903-2A4F-4387-B4FE-4233E72BA976}" srcOrd="5" destOrd="0" presId="urn:microsoft.com/office/officeart/2005/8/layout/vList2"/>
    <dgm:cxn modelId="{9FFDE918-CD48-4F4E-9E7E-4838B15313BE}" type="presParOf" srcId="{6B365670-2D4D-479E-8426-2494083C585A}" destId="{6FB60785-C86B-4B49-A6A6-A6B28B81C4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1A742-8801-4611-9C07-F729D14521A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778796-4FC7-4813-AEF6-E82B6ABC5D6C}">
      <dgm:prSet/>
      <dgm:spPr/>
      <dgm:t>
        <a:bodyPr/>
        <a:lstStyle/>
        <a:p>
          <a:r>
            <a:rPr lang="en-CA" baseline="0"/>
            <a:t>Immunocompetent 25 year old male</a:t>
          </a:r>
          <a:endParaRPr lang="en-US"/>
        </a:p>
      </dgm:t>
    </dgm:pt>
    <dgm:pt modelId="{F2DBF883-FA6E-4CFD-A0E9-398876831CD3}" type="parTrans" cxnId="{AA831DB5-6127-4168-B1CE-2FAA88285ED6}">
      <dgm:prSet/>
      <dgm:spPr/>
      <dgm:t>
        <a:bodyPr/>
        <a:lstStyle/>
        <a:p>
          <a:endParaRPr lang="en-US"/>
        </a:p>
      </dgm:t>
    </dgm:pt>
    <dgm:pt modelId="{64A4DD91-C2F5-4475-95F9-105D100743BC}" type="sibTrans" cxnId="{AA831DB5-6127-4168-B1CE-2FAA88285ED6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ACBD1226-D3C5-4D97-9C7D-AFBF5A0A9AF6}">
      <dgm:prSet/>
      <dgm:spPr/>
      <dgm:t>
        <a:bodyPr/>
        <a:lstStyle/>
        <a:p>
          <a:r>
            <a:rPr lang="en-CA" baseline="0" dirty="0"/>
            <a:t>Change in diet: Addition of raw eggs</a:t>
          </a:r>
          <a:endParaRPr lang="en-US" dirty="0"/>
        </a:p>
      </dgm:t>
    </dgm:pt>
    <dgm:pt modelId="{C3719DF7-A1C2-489A-9E70-B177EE206585}" type="parTrans" cxnId="{1BDFCB2B-6566-4CB3-9DCC-DA2D77EAD742}">
      <dgm:prSet/>
      <dgm:spPr/>
      <dgm:t>
        <a:bodyPr/>
        <a:lstStyle/>
        <a:p>
          <a:endParaRPr lang="en-US"/>
        </a:p>
      </dgm:t>
    </dgm:pt>
    <dgm:pt modelId="{3E65B1C1-40A6-4ED6-8128-48CE882D60AC}" type="sibTrans" cxnId="{1BDFCB2B-6566-4CB3-9DCC-DA2D77EAD742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9C56EF69-4289-46BD-9AE8-EC7A1095024E}">
      <dgm:prSet/>
      <dgm:spPr/>
      <dgm:t>
        <a:bodyPr/>
        <a:lstStyle/>
        <a:p>
          <a:r>
            <a:rPr lang="en-CA" baseline="0" dirty="0"/>
            <a:t>Eggs are major source of </a:t>
          </a:r>
          <a:r>
            <a:rPr lang="en-CA" i="1" baseline="0" dirty="0"/>
            <a:t>Salmonella </a:t>
          </a:r>
          <a:r>
            <a:rPr lang="en-CA" i="1" baseline="0" dirty="0" err="1"/>
            <a:t>enteritidis</a:t>
          </a:r>
          <a:r>
            <a:rPr lang="en-CA" i="1" baseline="0" dirty="0"/>
            <a:t> </a:t>
          </a:r>
          <a:r>
            <a:rPr lang="en-CA" i="0" baseline="0" dirty="0"/>
            <a:t>outbreaks</a:t>
          </a:r>
          <a:endParaRPr lang="en-US" dirty="0"/>
        </a:p>
      </dgm:t>
    </dgm:pt>
    <dgm:pt modelId="{6EC5B0F3-5080-48D2-B940-365871C0672F}" type="parTrans" cxnId="{8F40A510-2D9A-45A4-994C-CE74CE65CBE5}">
      <dgm:prSet/>
      <dgm:spPr/>
      <dgm:t>
        <a:bodyPr/>
        <a:lstStyle/>
        <a:p>
          <a:endParaRPr lang="en-US"/>
        </a:p>
      </dgm:t>
    </dgm:pt>
    <dgm:pt modelId="{600279E9-7313-4012-9E45-E221A6FCD20C}" type="sibTrans" cxnId="{8F40A510-2D9A-45A4-994C-CE74CE65CBE5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F1E895D7-CFB6-4C39-8329-EB460C5B0DF1}">
      <dgm:prSet/>
      <dgm:spPr/>
      <dgm:t>
        <a:bodyPr/>
        <a:lstStyle/>
        <a:p>
          <a:r>
            <a:rPr lang="en-CA" baseline="0"/>
            <a:t>Stool sample grows </a:t>
          </a:r>
          <a:r>
            <a:rPr lang="en-CA" i="1" baseline="0"/>
            <a:t>Salmonella enteritidis</a:t>
          </a:r>
          <a:endParaRPr lang="en-US"/>
        </a:p>
      </dgm:t>
    </dgm:pt>
    <dgm:pt modelId="{B2E53D7F-5CA8-4810-A443-606662393557}" type="parTrans" cxnId="{7DF16CC3-DD26-4EE7-A659-F60416B7AB35}">
      <dgm:prSet/>
      <dgm:spPr/>
      <dgm:t>
        <a:bodyPr/>
        <a:lstStyle/>
        <a:p>
          <a:endParaRPr lang="en-US"/>
        </a:p>
      </dgm:t>
    </dgm:pt>
    <dgm:pt modelId="{7E061090-4B00-452C-8D57-671628A4854D}" type="sibTrans" cxnId="{7DF16CC3-DD26-4EE7-A659-F60416B7AB35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5F15AE1B-6D16-4565-9F67-0369B2AB3AEC}" type="pres">
      <dgm:prSet presAssocID="{1B91A742-8801-4611-9C07-F729D14521AB}" presName="Name0" presStyleCnt="0">
        <dgm:presLayoutVars>
          <dgm:animLvl val="lvl"/>
          <dgm:resizeHandles val="exact"/>
        </dgm:presLayoutVars>
      </dgm:prSet>
      <dgm:spPr/>
    </dgm:pt>
    <dgm:pt modelId="{B0DD0261-929B-4DAD-ABA7-411A7E7EB072}" type="pres">
      <dgm:prSet presAssocID="{40778796-4FC7-4813-AEF6-E82B6ABC5D6C}" presName="compositeNode" presStyleCnt="0">
        <dgm:presLayoutVars>
          <dgm:bulletEnabled val="1"/>
        </dgm:presLayoutVars>
      </dgm:prSet>
      <dgm:spPr/>
    </dgm:pt>
    <dgm:pt modelId="{28A2D325-032D-4B92-AE14-C18E0599D7B9}" type="pres">
      <dgm:prSet presAssocID="{40778796-4FC7-4813-AEF6-E82B6ABC5D6C}" presName="bgRect" presStyleLbl="bgAccFollowNode1" presStyleIdx="0" presStyleCnt="4" custLinFactNeighborX="-126" custLinFactNeighborY="-17561"/>
      <dgm:spPr/>
    </dgm:pt>
    <dgm:pt modelId="{FF0A6219-B059-4429-8122-1FDB1CCC855C}" type="pres">
      <dgm:prSet presAssocID="{64A4DD91-C2F5-4475-95F9-105D100743B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04E94CC-E4BC-42CB-AC12-9CA324097EA3}" type="pres">
      <dgm:prSet presAssocID="{40778796-4FC7-4813-AEF6-E82B6ABC5D6C}" presName="bottomLine" presStyleLbl="alignNode1" presStyleIdx="1" presStyleCnt="8">
        <dgm:presLayoutVars/>
      </dgm:prSet>
      <dgm:spPr/>
    </dgm:pt>
    <dgm:pt modelId="{FB61FE3C-F763-4E20-B46D-220A74F387D1}" type="pres">
      <dgm:prSet presAssocID="{40778796-4FC7-4813-AEF6-E82B6ABC5D6C}" presName="nodeText" presStyleLbl="bgAccFollowNode1" presStyleIdx="0" presStyleCnt="4">
        <dgm:presLayoutVars>
          <dgm:bulletEnabled val="1"/>
        </dgm:presLayoutVars>
      </dgm:prSet>
      <dgm:spPr/>
    </dgm:pt>
    <dgm:pt modelId="{785C5463-7ABD-470B-91B1-66949A262304}" type="pres">
      <dgm:prSet presAssocID="{64A4DD91-C2F5-4475-95F9-105D100743BC}" presName="sibTrans" presStyleCnt="0"/>
      <dgm:spPr/>
    </dgm:pt>
    <dgm:pt modelId="{AB067515-680A-4475-9364-A525B72560B9}" type="pres">
      <dgm:prSet presAssocID="{ACBD1226-D3C5-4D97-9C7D-AFBF5A0A9AF6}" presName="compositeNode" presStyleCnt="0">
        <dgm:presLayoutVars>
          <dgm:bulletEnabled val="1"/>
        </dgm:presLayoutVars>
      </dgm:prSet>
      <dgm:spPr/>
    </dgm:pt>
    <dgm:pt modelId="{192B2F95-EAD5-4E0F-8075-1A0721B62D7A}" type="pres">
      <dgm:prSet presAssocID="{ACBD1226-D3C5-4D97-9C7D-AFBF5A0A9AF6}" presName="bgRect" presStyleLbl="bgAccFollowNode1" presStyleIdx="1" presStyleCnt="4" custLinFactNeighborX="-422" custLinFactNeighborY="-7242"/>
      <dgm:spPr/>
    </dgm:pt>
    <dgm:pt modelId="{51AAE64A-FBE8-45A1-8FF3-F948E3F9756E}" type="pres">
      <dgm:prSet presAssocID="{3E65B1C1-40A6-4ED6-8128-48CE882D60AC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CE8F652-402D-4ED4-863C-FA842C95F9CF}" type="pres">
      <dgm:prSet presAssocID="{ACBD1226-D3C5-4D97-9C7D-AFBF5A0A9AF6}" presName="bottomLine" presStyleLbl="alignNode1" presStyleIdx="3" presStyleCnt="8">
        <dgm:presLayoutVars/>
      </dgm:prSet>
      <dgm:spPr/>
    </dgm:pt>
    <dgm:pt modelId="{CE0DC35B-D0F3-4E79-83BD-92432A718539}" type="pres">
      <dgm:prSet presAssocID="{ACBD1226-D3C5-4D97-9C7D-AFBF5A0A9AF6}" presName="nodeText" presStyleLbl="bgAccFollowNode1" presStyleIdx="1" presStyleCnt="4">
        <dgm:presLayoutVars>
          <dgm:bulletEnabled val="1"/>
        </dgm:presLayoutVars>
      </dgm:prSet>
      <dgm:spPr/>
    </dgm:pt>
    <dgm:pt modelId="{476A0810-62DE-4446-BAD0-B3C59FF28C70}" type="pres">
      <dgm:prSet presAssocID="{3E65B1C1-40A6-4ED6-8128-48CE882D60AC}" presName="sibTrans" presStyleCnt="0"/>
      <dgm:spPr/>
    </dgm:pt>
    <dgm:pt modelId="{CBD2FDCF-E7A6-4BB8-BF18-19F28CBF83A5}" type="pres">
      <dgm:prSet presAssocID="{9C56EF69-4289-46BD-9AE8-EC7A1095024E}" presName="compositeNode" presStyleCnt="0">
        <dgm:presLayoutVars>
          <dgm:bulletEnabled val="1"/>
        </dgm:presLayoutVars>
      </dgm:prSet>
      <dgm:spPr/>
    </dgm:pt>
    <dgm:pt modelId="{2CD85E9B-1061-4154-B184-D6B269C92A0F}" type="pres">
      <dgm:prSet presAssocID="{9C56EF69-4289-46BD-9AE8-EC7A1095024E}" presName="bgRect" presStyleLbl="bgAccFollowNode1" presStyleIdx="2" presStyleCnt="4" custLinFactNeighborX="1690" custLinFactNeighborY="-7544"/>
      <dgm:spPr/>
    </dgm:pt>
    <dgm:pt modelId="{93C477C2-FCE9-4556-87D1-D215652CDCE5}" type="pres">
      <dgm:prSet presAssocID="{600279E9-7313-4012-9E45-E221A6FCD20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C338195-8990-41EE-AF6A-4C11A2A7DA71}" type="pres">
      <dgm:prSet presAssocID="{9C56EF69-4289-46BD-9AE8-EC7A1095024E}" presName="bottomLine" presStyleLbl="alignNode1" presStyleIdx="5" presStyleCnt="8">
        <dgm:presLayoutVars/>
      </dgm:prSet>
      <dgm:spPr/>
    </dgm:pt>
    <dgm:pt modelId="{78A5EEBF-32E6-4DA3-9B09-7E8E695E7664}" type="pres">
      <dgm:prSet presAssocID="{9C56EF69-4289-46BD-9AE8-EC7A1095024E}" presName="nodeText" presStyleLbl="bgAccFollowNode1" presStyleIdx="2" presStyleCnt="4">
        <dgm:presLayoutVars>
          <dgm:bulletEnabled val="1"/>
        </dgm:presLayoutVars>
      </dgm:prSet>
      <dgm:spPr/>
    </dgm:pt>
    <dgm:pt modelId="{A104D871-1BAA-4A87-9327-B2DD9E2FA5B5}" type="pres">
      <dgm:prSet presAssocID="{600279E9-7313-4012-9E45-E221A6FCD20C}" presName="sibTrans" presStyleCnt="0"/>
      <dgm:spPr/>
    </dgm:pt>
    <dgm:pt modelId="{CBA4872B-A8BD-431B-84A7-F0EA72DA8458}" type="pres">
      <dgm:prSet presAssocID="{F1E895D7-CFB6-4C39-8329-EB460C5B0DF1}" presName="compositeNode" presStyleCnt="0">
        <dgm:presLayoutVars>
          <dgm:bulletEnabled val="1"/>
        </dgm:presLayoutVars>
      </dgm:prSet>
      <dgm:spPr/>
    </dgm:pt>
    <dgm:pt modelId="{673B6D9F-8DB1-4207-9A16-11C69011DAA0}" type="pres">
      <dgm:prSet presAssocID="{F1E895D7-CFB6-4C39-8329-EB460C5B0DF1}" presName="bgRect" presStyleLbl="bgAccFollowNode1" presStyleIdx="3" presStyleCnt="4" custLinFactNeighborX="126" custLinFactNeighborY="-8147"/>
      <dgm:spPr/>
    </dgm:pt>
    <dgm:pt modelId="{FED10184-6CD4-4C22-BF86-648A48B9F8BA}" type="pres">
      <dgm:prSet presAssocID="{7E061090-4B00-452C-8D57-671628A4854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C839A2F-2B50-4687-9FCC-90E8EAA78A18}" type="pres">
      <dgm:prSet presAssocID="{F1E895D7-CFB6-4C39-8329-EB460C5B0DF1}" presName="bottomLine" presStyleLbl="alignNode1" presStyleIdx="7" presStyleCnt="8">
        <dgm:presLayoutVars/>
      </dgm:prSet>
      <dgm:spPr/>
    </dgm:pt>
    <dgm:pt modelId="{11538983-93C6-481D-946D-F63876F64E34}" type="pres">
      <dgm:prSet presAssocID="{F1E895D7-CFB6-4C39-8329-EB460C5B0DF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F40A510-2D9A-45A4-994C-CE74CE65CBE5}" srcId="{1B91A742-8801-4611-9C07-F729D14521AB}" destId="{9C56EF69-4289-46BD-9AE8-EC7A1095024E}" srcOrd="2" destOrd="0" parTransId="{6EC5B0F3-5080-48D2-B940-365871C0672F}" sibTransId="{600279E9-7313-4012-9E45-E221A6FCD20C}"/>
    <dgm:cxn modelId="{312BB916-A1FD-4963-9282-A8685A6D1D14}" type="presOf" srcId="{64A4DD91-C2F5-4475-95F9-105D100743BC}" destId="{FF0A6219-B059-4429-8122-1FDB1CCC855C}" srcOrd="0" destOrd="0" presId="urn:microsoft.com/office/officeart/2016/7/layout/BasicLinearProcessNumbered"/>
    <dgm:cxn modelId="{120B7B29-5EE1-4099-B0A8-04A5218786EA}" type="presOf" srcId="{1B91A742-8801-4611-9C07-F729D14521AB}" destId="{5F15AE1B-6D16-4565-9F67-0369B2AB3AEC}" srcOrd="0" destOrd="0" presId="urn:microsoft.com/office/officeart/2016/7/layout/BasicLinearProcessNumbered"/>
    <dgm:cxn modelId="{E9B9A22B-304E-45D5-9A7E-31E68B5185E9}" type="presOf" srcId="{9C56EF69-4289-46BD-9AE8-EC7A1095024E}" destId="{2CD85E9B-1061-4154-B184-D6B269C92A0F}" srcOrd="0" destOrd="0" presId="urn:microsoft.com/office/officeart/2016/7/layout/BasicLinearProcessNumbered"/>
    <dgm:cxn modelId="{1BDFCB2B-6566-4CB3-9DCC-DA2D77EAD742}" srcId="{1B91A742-8801-4611-9C07-F729D14521AB}" destId="{ACBD1226-D3C5-4D97-9C7D-AFBF5A0A9AF6}" srcOrd="1" destOrd="0" parTransId="{C3719DF7-A1C2-489A-9E70-B177EE206585}" sibTransId="{3E65B1C1-40A6-4ED6-8128-48CE882D60AC}"/>
    <dgm:cxn modelId="{6A947941-5EB2-4E28-AA25-78A1DFA0C430}" type="presOf" srcId="{40778796-4FC7-4813-AEF6-E82B6ABC5D6C}" destId="{28A2D325-032D-4B92-AE14-C18E0599D7B9}" srcOrd="0" destOrd="0" presId="urn:microsoft.com/office/officeart/2016/7/layout/BasicLinearProcessNumbered"/>
    <dgm:cxn modelId="{3836986A-0A2D-47E7-B8D2-F54977657B78}" type="presOf" srcId="{9C56EF69-4289-46BD-9AE8-EC7A1095024E}" destId="{78A5EEBF-32E6-4DA3-9B09-7E8E695E7664}" srcOrd="1" destOrd="0" presId="urn:microsoft.com/office/officeart/2016/7/layout/BasicLinearProcessNumbered"/>
    <dgm:cxn modelId="{D2433F4F-991B-4848-A110-E21B21248721}" type="presOf" srcId="{3E65B1C1-40A6-4ED6-8128-48CE882D60AC}" destId="{51AAE64A-FBE8-45A1-8FF3-F948E3F9756E}" srcOrd="0" destOrd="0" presId="urn:microsoft.com/office/officeart/2016/7/layout/BasicLinearProcessNumbered"/>
    <dgm:cxn modelId="{41B1A372-2256-408B-9A19-407804B1DA31}" type="presOf" srcId="{7E061090-4B00-452C-8D57-671628A4854D}" destId="{FED10184-6CD4-4C22-BF86-648A48B9F8BA}" srcOrd="0" destOrd="0" presId="urn:microsoft.com/office/officeart/2016/7/layout/BasicLinearProcessNumbered"/>
    <dgm:cxn modelId="{E494F186-C4E8-4F0D-B8A1-3A82BBA77864}" type="presOf" srcId="{600279E9-7313-4012-9E45-E221A6FCD20C}" destId="{93C477C2-FCE9-4556-87D1-D215652CDCE5}" srcOrd="0" destOrd="0" presId="urn:microsoft.com/office/officeart/2016/7/layout/BasicLinearProcessNumbered"/>
    <dgm:cxn modelId="{B01F539E-5F0F-41AF-99C1-BA93588F8C9C}" type="presOf" srcId="{F1E895D7-CFB6-4C39-8329-EB460C5B0DF1}" destId="{11538983-93C6-481D-946D-F63876F64E34}" srcOrd="1" destOrd="0" presId="urn:microsoft.com/office/officeart/2016/7/layout/BasicLinearProcessNumbered"/>
    <dgm:cxn modelId="{AA831DB5-6127-4168-B1CE-2FAA88285ED6}" srcId="{1B91A742-8801-4611-9C07-F729D14521AB}" destId="{40778796-4FC7-4813-AEF6-E82B6ABC5D6C}" srcOrd="0" destOrd="0" parTransId="{F2DBF883-FA6E-4CFD-A0E9-398876831CD3}" sibTransId="{64A4DD91-C2F5-4475-95F9-105D100743BC}"/>
    <dgm:cxn modelId="{2BDB33BF-51FD-4258-A4AE-0B2E43F552C3}" type="presOf" srcId="{ACBD1226-D3C5-4D97-9C7D-AFBF5A0A9AF6}" destId="{192B2F95-EAD5-4E0F-8075-1A0721B62D7A}" srcOrd="0" destOrd="0" presId="urn:microsoft.com/office/officeart/2016/7/layout/BasicLinearProcessNumbered"/>
    <dgm:cxn modelId="{7DF16CC3-DD26-4EE7-A659-F60416B7AB35}" srcId="{1B91A742-8801-4611-9C07-F729D14521AB}" destId="{F1E895D7-CFB6-4C39-8329-EB460C5B0DF1}" srcOrd="3" destOrd="0" parTransId="{B2E53D7F-5CA8-4810-A443-606662393557}" sibTransId="{7E061090-4B00-452C-8D57-671628A4854D}"/>
    <dgm:cxn modelId="{D84504C8-2B37-4F31-A776-8059FF3A5172}" type="presOf" srcId="{40778796-4FC7-4813-AEF6-E82B6ABC5D6C}" destId="{FB61FE3C-F763-4E20-B46D-220A74F387D1}" srcOrd="1" destOrd="0" presId="urn:microsoft.com/office/officeart/2016/7/layout/BasicLinearProcessNumbered"/>
    <dgm:cxn modelId="{D54240E8-8281-4C3D-A940-A97632493A9B}" type="presOf" srcId="{F1E895D7-CFB6-4C39-8329-EB460C5B0DF1}" destId="{673B6D9F-8DB1-4207-9A16-11C69011DAA0}" srcOrd="0" destOrd="0" presId="urn:microsoft.com/office/officeart/2016/7/layout/BasicLinearProcessNumbered"/>
    <dgm:cxn modelId="{1A54D0F4-718A-4C28-A5F1-1B0082B70C2D}" type="presOf" srcId="{ACBD1226-D3C5-4D97-9C7D-AFBF5A0A9AF6}" destId="{CE0DC35B-D0F3-4E79-83BD-92432A718539}" srcOrd="1" destOrd="0" presId="urn:microsoft.com/office/officeart/2016/7/layout/BasicLinearProcessNumbered"/>
    <dgm:cxn modelId="{56437510-3785-450D-856B-35C141802C1C}" type="presParOf" srcId="{5F15AE1B-6D16-4565-9F67-0369B2AB3AEC}" destId="{B0DD0261-929B-4DAD-ABA7-411A7E7EB072}" srcOrd="0" destOrd="0" presId="urn:microsoft.com/office/officeart/2016/7/layout/BasicLinearProcessNumbered"/>
    <dgm:cxn modelId="{E807DE6C-7A44-4F03-899E-9A9663046C8E}" type="presParOf" srcId="{B0DD0261-929B-4DAD-ABA7-411A7E7EB072}" destId="{28A2D325-032D-4B92-AE14-C18E0599D7B9}" srcOrd="0" destOrd="0" presId="urn:microsoft.com/office/officeart/2016/7/layout/BasicLinearProcessNumbered"/>
    <dgm:cxn modelId="{02CD74F8-D0BE-4CF7-BA53-16B41C30AAFD}" type="presParOf" srcId="{B0DD0261-929B-4DAD-ABA7-411A7E7EB072}" destId="{FF0A6219-B059-4429-8122-1FDB1CCC855C}" srcOrd="1" destOrd="0" presId="urn:microsoft.com/office/officeart/2016/7/layout/BasicLinearProcessNumbered"/>
    <dgm:cxn modelId="{920B6514-7D33-49B9-8762-90C3690A0AF1}" type="presParOf" srcId="{B0DD0261-929B-4DAD-ABA7-411A7E7EB072}" destId="{804E94CC-E4BC-42CB-AC12-9CA324097EA3}" srcOrd="2" destOrd="0" presId="urn:microsoft.com/office/officeart/2016/7/layout/BasicLinearProcessNumbered"/>
    <dgm:cxn modelId="{6AEDD4B3-0B39-476E-9778-0A663D11441E}" type="presParOf" srcId="{B0DD0261-929B-4DAD-ABA7-411A7E7EB072}" destId="{FB61FE3C-F763-4E20-B46D-220A74F387D1}" srcOrd="3" destOrd="0" presId="urn:microsoft.com/office/officeart/2016/7/layout/BasicLinearProcessNumbered"/>
    <dgm:cxn modelId="{F4580188-D669-4A74-BAE3-031A91FEBADF}" type="presParOf" srcId="{5F15AE1B-6D16-4565-9F67-0369B2AB3AEC}" destId="{785C5463-7ABD-470B-91B1-66949A262304}" srcOrd="1" destOrd="0" presId="urn:microsoft.com/office/officeart/2016/7/layout/BasicLinearProcessNumbered"/>
    <dgm:cxn modelId="{DF6BDE66-ECA1-4B6A-89A0-CA0E1D3A0524}" type="presParOf" srcId="{5F15AE1B-6D16-4565-9F67-0369B2AB3AEC}" destId="{AB067515-680A-4475-9364-A525B72560B9}" srcOrd="2" destOrd="0" presId="urn:microsoft.com/office/officeart/2016/7/layout/BasicLinearProcessNumbered"/>
    <dgm:cxn modelId="{07BBCF56-CF0A-41FA-AAEE-E704F01B8B75}" type="presParOf" srcId="{AB067515-680A-4475-9364-A525B72560B9}" destId="{192B2F95-EAD5-4E0F-8075-1A0721B62D7A}" srcOrd="0" destOrd="0" presId="urn:microsoft.com/office/officeart/2016/7/layout/BasicLinearProcessNumbered"/>
    <dgm:cxn modelId="{0C8A8444-F0F8-45FD-A484-CF257011245C}" type="presParOf" srcId="{AB067515-680A-4475-9364-A525B72560B9}" destId="{51AAE64A-FBE8-45A1-8FF3-F948E3F9756E}" srcOrd="1" destOrd="0" presId="urn:microsoft.com/office/officeart/2016/7/layout/BasicLinearProcessNumbered"/>
    <dgm:cxn modelId="{7B025211-0BDE-4A53-AA91-AE66CC4900A6}" type="presParOf" srcId="{AB067515-680A-4475-9364-A525B72560B9}" destId="{5CE8F652-402D-4ED4-863C-FA842C95F9CF}" srcOrd="2" destOrd="0" presId="urn:microsoft.com/office/officeart/2016/7/layout/BasicLinearProcessNumbered"/>
    <dgm:cxn modelId="{FCFF0B84-F1A3-4D92-A0FD-27652EFB7759}" type="presParOf" srcId="{AB067515-680A-4475-9364-A525B72560B9}" destId="{CE0DC35B-D0F3-4E79-83BD-92432A718539}" srcOrd="3" destOrd="0" presId="urn:microsoft.com/office/officeart/2016/7/layout/BasicLinearProcessNumbered"/>
    <dgm:cxn modelId="{F6273826-AC49-4976-8529-814E124AD7BB}" type="presParOf" srcId="{5F15AE1B-6D16-4565-9F67-0369B2AB3AEC}" destId="{476A0810-62DE-4446-BAD0-B3C59FF28C70}" srcOrd="3" destOrd="0" presId="urn:microsoft.com/office/officeart/2016/7/layout/BasicLinearProcessNumbered"/>
    <dgm:cxn modelId="{636A4315-1D6A-4139-A212-23956488176E}" type="presParOf" srcId="{5F15AE1B-6D16-4565-9F67-0369B2AB3AEC}" destId="{CBD2FDCF-E7A6-4BB8-BF18-19F28CBF83A5}" srcOrd="4" destOrd="0" presId="urn:microsoft.com/office/officeart/2016/7/layout/BasicLinearProcessNumbered"/>
    <dgm:cxn modelId="{C3B5B2C9-253C-47D6-83E8-423F79D4C052}" type="presParOf" srcId="{CBD2FDCF-E7A6-4BB8-BF18-19F28CBF83A5}" destId="{2CD85E9B-1061-4154-B184-D6B269C92A0F}" srcOrd="0" destOrd="0" presId="urn:microsoft.com/office/officeart/2016/7/layout/BasicLinearProcessNumbered"/>
    <dgm:cxn modelId="{BD1CAC8C-95AF-4D02-BCBA-653EF19D2907}" type="presParOf" srcId="{CBD2FDCF-E7A6-4BB8-BF18-19F28CBF83A5}" destId="{93C477C2-FCE9-4556-87D1-D215652CDCE5}" srcOrd="1" destOrd="0" presId="urn:microsoft.com/office/officeart/2016/7/layout/BasicLinearProcessNumbered"/>
    <dgm:cxn modelId="{BA8986DD-7CB6-42EE-84AE-F592A55DE618}" type="presParOf" srcId="{CBD2FDCF-E7A6-4BB8-BF18-19F28CBF83A5}" destId="{3C338195-8990-41EE-AF6A-4C11A2A7DA71}" srcOrd="2" destOrd="0" presId="urn:microsoft.com/office/officeart/2016/7/layout/BasicLinearProcessNumbered"/>
    <dgm:cxn modelId="{64BAEA45-3A2B-4811-BE7E-BB5F9087797F}" type="presParOf" srcId="{CBD2FDCF-E7A6-4BB8-BF18-19F28CBF83A5}" destId="{78A5EEBF-32E6-4DA3-9B09-7E8E695E7664}" srcOrd="3" destOrd="0" presId="urn:microsoft.com/office/officeart/2016/7/layout/BasicLinearProcessNumbered"/>
    <dgm:cxn modelId="{0A3C2020-00AE-47BA-8704-CE3F99B4A68A}" type="presParOf" srcId="{5F15AE1B-6D16-4565-9F67-0369B2AB3AEC}" destId="{A104D871-1BAA-4A87-9327-B2DD9E2FA5B5}" srcOrd="5" destOrd="0" presId="urn:microsoft.com/office/officeart/2016/7/layout/BasicLinearProcessNumbered"/>
    <dgm:cxn modelId="{F296832D-DF5C-4266-9825-AFB9FA69F322}" type="presParOf" srcId="{5F15AE1B-6D16-4565-9F67-0369B2AB3AEC}" destId="{CBA4872B-A8BD-431B-84A7-F0EA72DA8458}" srcOrd="6" destOrd="0" presId="urn:microsoft.com/office/officeart/2016/7/layout/BasicLinearProcessNumbered"/>
    <dgm:cxn modelId="{4F7807A9-7342-4A24-84BD-9B4E4E3632A9}" type="presParOf" srcId="{CBA4872B-A8BD-431B-84A7-F0EA72DA8458}" destId="{673B6D9F-8DB1-4207-9A16-11C69011DAA0}" srcOrd="0" destOrd="0" presId="urn:microsoft.com/office/officeart/2016/7/layout/BasicLinearProcessNumbered"/>
    <dgm:cxn modelId="{5C949C98-52A4-4ABA-9905-E32F77EA1F83}" type="presParOf" srcId="{CBA4872B-A8BD-431B-84A7-F0EA72DA8458}" destId="{FED10184-6CD4-4C22-BF86-648A48B9F8BA}" srcOrd="1" destOrd="0" presId="urn:microsoft.com/office/officeart/2016/7/layout/BasicLinearProcessNumbered"/>
    <dgm:cxn modelId="{794B38B7-ED29-4C30-A655-C99C37BF6E59}" type="presParOf" srcId="{CBA4872B-A8BD-431B-84A7-F0EA72DA8458}" destId="{5C839A2F-2B50-4687-9FCC-90E8EAA78A18}" srcOrd="2" destOrd="0" presId="urn:microsoft.com/office/officeart/2016/7/layout/BasicLinearProcessNumbered"/>
    <dgm:cxn modelId="{5D3BA80E-57B1-4E9F-9182-03B224AC76F5}" type="presParOf" srcId="{CBA4872B-A8BD-431B-84A7-F0EA72DA8458}" destId="{11538983-93C6-481D-946D-F63876F64E3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AF9C6-32E2-4CD5-800D-2A985EA79D5F}" type="doc">
      <dgm:prSet loTypeId="urn:microsoft.com/office/officeart/2008/layout/LinedList" loCatId="Inbox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7581DD-8CFB-43AF-B52C-C102B82F9044}">
      <dgm:prSet/>
      <dgm:spPr/>
      <dgm:t>
        <a:bodyPr/>
        <a:lstStyle/>
        <a:p>
          <a:r>
            <a:rPr lang="en-CA"/>
            <a:t>Presence of dietary enzymes for digestion of carbohydrates, proteins, fats</a:t>
          </a:r>
          <a:endParaRPr lang="en-US"/>
        </a:p>
      </dgm:t>
    </dgm:pt>
    <dgm:pt modelId="{1D8761F5-C78D-45BE-AD63-4D1B614A29A9}" type="parTrans" cxnId="{5F21F580-D486-417D-BAF4-A05C864B0E09}">
      <dgm:prSet/>
      <dgm:spPr/>
      <dgm:t>
        <a:bodyPr/>
        <a:lstStyle/>
        <a:p>
          <a:endParaRPr lang="en-US"/>
        </a:p>
      </dgm:t>
    </dgm:pt>
    <dgm:pt modelId="{B1F314D0-7055-4E6F-BE58-8D755D510911}" type="sibTrans" cxnId="{5F21F580-D486-417D-BAF4-A05C864B0E09}">
      <dgm:prSet/>
      <dgm:spPr/>
      <dgm:t>
        <a:bodyPr/>
        <a:lstStyle/>
        <a:p>
          <a:endParaRPr lang="en-US"/>
        </a:p>
      </dgm:t>
    </dgm:pt>
    <dgm:pt modelId="{E16FF9AC-E06D-443A-8E75-B43C72BD4FBD}">
      <dgm:prSet/>
      <dgm:spPr/>
      <dgm:t>
        <a:bodyPr/>
        <a:lstStyle/>
        <a:p>
          <a:r>
            <a:rPr lang="en-CA"/>
            <a:t>Lacteals function to absorb fats</a:t>
          </a:r>
          <a:endParaRPr lang="en-US"/>
        </a:p>
      </dgm:t>
    </dgm:pt>
    <dgm:pt modelId="{90708248-6889-49D4-9CE5-A3597D5C668F}" type="parTrans" cxnId="{68214B46-CF50-4C94-9998-3F098368FDCC}">
      <dgm:prSet/>
      <dgm:spPr/>
      <dgm:t>
        <a:bodyPr/>
        <a:lstStyle/>
        <a:p>
          <a:endParaRPr lang="en-US"/>
        </a:p>
      </dgm:t>
    </dgm:pt>
    <dgm:pt modelId="{449EB132-85A5-4183-B535-2D2FB6F3D839}" type="sibTrans" cxnId="{68214B46-CF50-4C94-9998-3F098368FDCC}">
      <dgm:prSet/>
      <dgm:spPr/>
      <dgm:t>
        <a:bodyPr/>
        <a:lstStyle/>
        <a:p>
          <a:endParaRPr lang="en-US"/>
        </a:p>
      </dgm:t>
    </dgm:pt>
    <dgm:pt modelId="{D073FA0B-840B-46DB-B8A8-BED75F61F93D}">
      <dgm:prSet/>
      <dgm:spPr/>
      <dgm:t>
        <a:bodyPr/>
        <a:lstStyle/>
        <a:p>
          <a:r>
            <a:rPr lang="en-CA"/>
            <a:t>Presence of  microvilli to aid in nutrient absorption </a:t>
          </a:r>
          <a:endParaRPr lang="en-US"/>
        </a:p>
      </dgm:t>
    </dgm:pt>
    <dgm:pt modelId="{1E107ADE-B33C-4AF6-AED9-CB33156A43D6}" type="parTrans" cxnId="{9A4B246D-8D6F-4CC6-8C7B-AF62FBFF3B74}">
      <dgm:prSet/>
      <dgm:spPr/>
      <dgm:t>
        <a:bodyPr/>
        <a:lstStyle/>
        <a:p>
          <a:endParaRPr lang="en-US"/>
        </a:p>
      </dgm:t>
    </dgm:pt>
    <dgm:pt modelId="{A3F68701-D284-48AB-9EA4-14F6D4652A75}" type="sibTrans" cxnId="{9A4B246D-8D6F-4CC6-8C7B-AF62FBFF3B74}">
      <dgm:prSet/>
      <dgm:spPr/>
      <dgm:t>
        <a:bodyPr/>
        <a:lstStyle/>
        <a:p>
          <a:endParaRPr lang="en-US"/>
        </a:p>
      </dgm:t>
    </dgm:pt>
    <dgm:pt modelId="{1B5D1A78-B284-437C-B6BF-FFC7BE15708C}" type="pres">
      <dgm:prSet presAssocID="{787AF9C6-32E2-4CD5-800D-2A985EA79D5F}" presName="vert0" presStyleCnt="0">
        <dgm:presLayoutVars>
          <dgm:dir/>
          <dgm:animOne val="branch"/>
          <dgm:animLvl val="lvl"/>
        </dgm:presLayoutVars>
      </dgm:prSet>
      <dgm:spPr/>
    </dgm:pt>
    <dgm:pt modelId="{B2C20B4C-3875-42AB-A94B-EE73ADFBD53C}" type="pres">
      <dgm:prSet presAssocID="{8C7581DD-8CFB-43AF-B52C-C102B82F9044}" presName="thickLine" presStyleLbl="alignNode1" presStyleIdx="0" presStyleCnt="3"/>
      <dgm:spPr/>
    </dgm:pt>
    <dgm:pt modelId="{85197784-905E-46D0-AC9C-1F69493C05A7}" type="pres">
      <dgm:prSet presAssocID="{8C7581DD-8CFB-43AF-B52C-C102B82F9044}" presName="horz1" presStyleCnt="0"/>
      <dgm:spPr/>
    </dgm:pt>
    <dgm:pt modelId="{029BB978-5236-4FA2-A2C9-AE37CBE2A083}" type="pres">
      <dgm:prSet presAssocID="{8C7581DD-8CFB-43AF-B52C-C102B82F9044}" presName="tx1" presStyleLbl="revTx" presStyleIdx="0" presStyleCnt="3"/>
      <dgm:spPr/>
    </dgm:pt>
    <dgm:pt modelId="{DC9250F1-7DBE-4FF7-BAD3-293D19885F50}" type="pres">
      <dgm:prSet presAssocID="{8C7581DD-8CFB-43AF-B52C-C102B82F9044}" presName="vert1" presStyleCnt="0"/>
      <dgm:spPr/>
    </dgm:pt>
    <dgm:pt modelId="{1E8578B0-5270-4BAF-949F-7962867B0606}" type="pres">
      <dgm:prSet presAssocID="{E16FF9AC-E06D-443A-8E75-B43C72BD4FBD}" presName="thickLine" presStyleLbl="alignNode1" presStyleIdx="1" presStyleCnt="3"/>
      <dgm:spPr/>
    </dgm:pt>
    <dgm:pt modelId="{514E720B-B8C4-4C35-840D-791A28618288}" type="pres">
      <dgm:prSet presAssocID="{E16FF9AC-E06D-443A-8E75-B43C72BD4FBD}" presName="horz1" presStyleCnt="0"/>
      <dgm:spPr/>
    </dgm:pt>
    <dgm:pt modelId="{EC180200-6F3F-45B9-BF2A-43AA31B7B8B4}" type="pres">
      <dgm:prSet presAssocID="{E16FF9AC-E06D-443A-8E75-B43C72BD4FBD}" presName="tx1" presStyleLbl="revTx" presStyleIdx="1" presStyleCnt="3"/>
      <dgm:spPr/>
    </dgm:pt>
    <dgm:pt modelId="{12492AB7-C7B1-42C8-983B-DC684D885F88}" type="pres">
      <dgm:prSet presAssocID="{E16FF9AC-E06D-443A-8E75-B43C72BD4FBD}" presName="vert1" presStyleCnt="0"/>
      <dgm:spPr/>
    </dgm:pt>
    <dgm:pt modelId="{95F4E85D-F84A-4FDB-BB3D-D333657E80BA}" type="pres">
      <dgm:prSet presAssocID="{D073FA0B-840B-46DB-B8A8-BED75F61F93D}" presName="thickLine" presStyleLbl="alignNode1" presStyleIdx="2" presStyleCnt="3"/>
      <dgm:spPr/>
    </dgm:pt>
    <dgm:pt modelId="{13BCEE15-7254-4822-9CCD-CB884A165CA4}" type="pres">
      <dgm:prSet presAssocID="{D073FA0B-840B-46DB-B8A8-BED75F61F93D}" presName="horz1" presStyleCnt="0"/>
      <dgm:spPr/>
    </dgm:pt>
    <dgm:pt modelId="{8A13EB31-93A1-45E0-8943-3784CB88DE29}" type="pres">
      <dgm:prSet presAssocID="{D073FA0B-840B-46DB-B8A8-BED75F61F93D}" presName="tx1" presStyleLbl="revTx" presStyleIdx="2" presStyleCnt="3"/>
      <dgm:spPr/>
    </dgm:pt>
    <dgm:pt modelId="{2BA59E85-CB0B-44A5-A73E-673067356FA7}" type="pres">
      <dgm:prSet presAssocID="{D073FA0B-840B-46DB-B8A8-BED75F61F93D}" presName="vert1" presStyleCnt="0"/>
      <dgm:spPr/>
    </dgm:pt>
  </dgm:ptLst>
  <dgm:cxnLst>
    <dgm:cxn modelId="{07B7C52C-F2E2-4D9B-93C5-10FC1724CBA8}" type="presOf" srcId="{787AF9C6-32E2-4CD5-800D-2A985EA79D5F}" destId="{1B5D1A78-B284-437C-B6BF-FFC7BE15708C}" srcOrd="0" destOrd="0" presId="urn:microsoft.com/office/officeart/2008/layout/LinedList"/>
    <dgm:cxn modelId="{A014333C-7303-4155-BFB1-183CA5636D39}" type="presOf" srcId="{E16FF9AC-E06D-443A-8E75-B43C72BD4FBD}" destId="{EC180200-6F3F-45B9-BF2A-43AA31B7B8B4}" srcOrd="0" destOrd="0" presId="urn:microsoft.com/office/officeart/2008/layout/LinedList"/>
    <dgm:cxn modelId="{68214B46-CF50-4C94-9998-3F098368FDCC}" srcId="{787AF9C6-32E2-4CD5-800D-2A985EA79D5F}" destId="{E16FF9AC-E06D-443A-8E75-B43C72BD4FBD}" srcOrd="1" destOrd="0" parTransId="{90708248-6889-49D4-9CE5-A3597D5C668F}" sibTransId="{449EB132-85A5-4183-B535-2D2FB6F3D839}"/>
    <dgm:cxn modelId="{E31D5F68-E6E6-46EB-B854-DE6A279D46EC}" type="presOf" srcId="{D073FA0B-840B-46DB-B8A8-BED75F61F93D}" destId="{8A13EB31-93A1-45E0-8943-3784CB88DE29}" srcOrd="0" destOrd="0" presId="urn:microsoft.com/office/officeart/2008/layout/LinedList"/>
    <dgm:cxn modelId="{9A4B246D-8D6F-4CC6-8C7B-AF62FBFF3B74}" srcId="{787AF9C6-32E2-4CD5-800D-2A985EA79D5F}" destId="{D073FA0B-840B-46DB-B8A8-BED75F61F93D}" srcOrd="2" destOrd="0" parTransId="{1E107ADE-B33C-4AF6-AED9-CB33156A43D6}" sibTransId="{A3F68701-D284-48AB-9EA4-14F6D4652A75}"/>
    <dgm:cxn modelId="{5F21F580-D486-417D-BAF4-A05C864B0E09}" srcId="{787AF9C6-32E2-4CD5-800D-2A985EA79D5F}" destId="{8C7581DD-8CFB-43AF-B52C-C102B82F9044}" srcOrd="0" destOrd="0" parTransId="{1D8761F5-C78D-45BE-AD63-4D1B614A29A9}" sibTransId="{B1F314D0-7055-4E6F-BE58-8D755D510911}"/>
    <dgm:cxn modelId="{8D6F2495-CC24-4615-A090-FC21D4F2697F}" type="presOf" srcId="{8C7581DD-8CFB-43AF-B52C-C102B82F9044}" destId="{029BB978-5236-4FA2-A2C9-AE37CBE2A083}" srcOrd="0" destOrd="0" presId="urn:microsoft.com/office/officeart/2008/layout/LinedList"/>
    <dgm:cxn modelId="{CE548288-0651-427F-8041-53BFFD53E12B}" type="presParOf" srcId="{1B5D1A78-B284-437C-B6BF-FFC7BE15708C}" destId="{B2C20B4C-3875-42AB-A94B-EE73ADFBD53C}" srcOrd="0" destOrd="0" presId="urn:microsoft.com/office/officeart/2008/layout/LinedList"/>
    <dgm:cxn modelId="{D34476A3-A7E6-41A5-A8C0-A55E1FE89B7F}" type="presParOf" srcId="{1B5D1A78-B284-437C-B6BF-FFC7BE15708C}" destId="{85197784-905E-46D0-AC9C-1F69493C05A7}" srcOrd="1" destOrd="0" presId="urn:microsoft.com/office/officeart/2008/layout/LinedList"/>
    <dgm:cxn modelId="{488A7E26-71D7-4AE5-AC22-2F460772AFD3}" type="presParOf" srcId="{85197784-905E-46D0-AC9C-1F69493C05A7}" destId="{029BB978-5236-4FA2-A2C9-AE37CBE2A083}" srcOrd="0" destOrd="0" presId="urn:microsoft.com/office/officeart/2008/layout/LinedList"/>
    <dgm:cxn modelId="{9D81BDFC-814E-4488-AD12-F9323E29D2C4}" type="presParOf" srcId="{85197784-905E-46D0-AC9C-1F69493C05A7}" destId="{DC9250F1-7DBE-4FF7-BAD3-293D19885F50}" srcOrd="1" destOrd="0" presId="urn:microsoft.com/office/officeart/2008/layout/LinedList"/>
    <dgm:cxn modelId="{7FBEB2ED-E0A1-4029-BC01-1443F8F88459}" type="presParOf" srcId="{1B5D1A78-B284-437C-B6BF-FFC7BE15708C}" destId="{1E8578B0-5270-4BAF-949F-7962867B0606}" srcOrd="2" destOrd="0" presId="urn:microsoft.com/office/officeart/2008/layout/LinedList"/>
    <dgm:cxn modelId="{8C3EC042-97EE-4320-B890-8FA2ED08D6A9}" type="presParOf" srcId="{1B5D1A78-B284-437C-B6BF-FFC7BE15708C}" destId="{514E720B-B8C4-4C35-840D-791A28618288}" srcOrd="3" destOrd="0" presId="urn:microsoft.com/office/officeart/2008/layout/LinedList"/>
    <dgm:cxn modelId="{C00BE58F-3F3B-42FC-9D59-08D3F20D3FC2}" type="presParOf" srcId="{514E720B-B8C4-4C35-840D-791A28618288}" destId="{EC180200-6F3F-45B9-BF2A-43AA31B7B8B4}" srcOrd="0" destOrd="0" presId="urn:microsoft.com/office/officeart/2008/layout/LinedList"/>
    <dgm:cxn modelId="{E6B6932F-2965-4094-8FE8-0651147C6372}" type="presParOf" srcId="{514E720B-B8C4-4C35-840D-791A28618288}" destId="{12492AB7-C7B1-42C8-983B-DC684D885F88}" srcOrd="1" destOrd="0" presId="urn:microsoft.com/office/officeart/2008/layout/LinedList"/>
    <dgm:cxn modelId="{81136ABD-AC50-4737-880C-B8CBE9B3EB17}" type="presParOf" srcId="{1B5D1A78-B284-437C-B6BF-FFC7BE15708C}" destId="{95F4E85D-F84A-4FDB-BB3D-D333657E80BA}" srcOrd="4" destOrd="0" presId="urn:microsoft.com/office/officeart/2008/layout/LinedList"/>
    <dgm:cxn modelId="{31E2AFD2-2F22-4F17-ADD8-E9BD0B789E3D}" type="presParOf" srcId="{1B5D1A78-B284-437C-B6BF-FFC7BE15708C}" destId="{13BCEE15-7254-4822-9CCD-CB884A165CA4}" srcOrd="5" destOrd="0" presId="urn:microsoft.com/office/officeart/2008/layout/LinedList"/>
    <dgm:cxn modelId="{6727D020-1DF4-4BCE-BF43-0BA9B90168E9}" type="presParOf" srcId="{13BCEE15-7254-4822-9CCD-CB884A165CA4}" destId="{8A13EB31-93A1-45E0-8943-3784CB88DE29}" srcOrd="0" destOrd="0" presId="urn:microsoft.com/office/officeart/2008/layout/LinedList"/>
    <dgm:cxn modelId="{96855191-10E9-4624-8048-354CA278C076}" type="presParOf" srcId="{13BCEE15-7254-4822-9CCD-CB884A165CA4}" destId="{2BA59E85-CB0B-44A5-A73E-673067356F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20646-0319-445D-A648-C0C60737162F}" type="doc">
      <dgm:prSet loTypeId="urn:microsoft.com/office/officeart/2005/8/layout/hierarchy3" loCatId="Inbo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9A87C9-1FD0-4B4D-94AF-2FBE0493613A}">
      <dgm:prSet/>
      <dgm:spPr/>
      <dgm:t>
        <a:bodyPr/>
        <a:lstStyle/>
        <a:p>
          <a:r>
            <a:rPr lang="en-CA"/>
            <a:t>Absorption of water </a:t>
          </a:r>
          <a:endParaRPr lang="en-US"/>
        </a:p>
      </dgm:t>
    </dgm:pt>
    <dgm:pt modelId="{CD7D4AF9-7C7B-4D15-818E-2565D0E8D7FE}" type="parTrans" cxnId="{F8BADEEC-6A1B-4F87-BD64-DC539A670117}">
      <dgm:prSet/>
      <dgm:spPr/>
      <dgm:t>
        <a:bodyPr/>
        <a:lstStyle/>
        <a:p>
          <a:endParaRPr lang="en-US"/>
        </a:p>
      </dgm:t>
    </dgm:pt>
    <dgm:pt modelId="{C783AF0C-C9CE-48D4-9C68-744D1C0C0D3E}" type="sibTrans" cxnId="{F8BADEEC-6A1B-4F87-BD64-DC539A670117}">
      <dgm:prSet/>
      <dgm:spPr/>
      <dgm:t>
        <a:bodyPr/>
        <a:lstStyle/>
        <a:p>
          <a:endParaRPr lang="en-US"/>
        </a:p>
      </dgm:t>
    </dgm:pt>
    <dgm:pt modelId="{C2CB4ABD-FB4D-4269-B100-0BE06ACB36C1}">
      <dgm:prSet/>
      <dgm:spPr/>
      <dgm:t>
        <a:bodyPr/>
        <a:lstStyle/>
        <a:p>
          <a:r>
            <a:rPr lang="en-CA"/>
            <a:t>Excretion of undigested food</a:t>
          </a:r>
          <a:endParaRPr lang="en-US"/>
        </a:p>
      </dgm:t>
    </dgm:pt>
    <dgm:pt modelId="{E1E69D3F-FCB8-4941-9CB2-537AE1CEA8A0}" type="parTrans" cxnId="{EE07D38F-4001-499C-89BA-CDCB3AF487C5}">
      <dgm:prSet/>
      <dgm:spPr/>
      <dgm:t>
        <a:bodyPr/>
        <a:lstStyle/>
        <a:p>
          <a:endParaRPr lang="en-US"/>
        </a:p>
      </dgm:t>
    </dgm:pt>
    <dgm:pt modelId="{5F800FB2-3950-41D0-813A-4E781AB04FC1}" type="sibTrans" cxnId="{EE07D38F-4001-499C-89BA-CDCB3AF487C5}">
      <dgm:prSet/>
      <dgm:spPr/>
      <dgm:t>
        <a:bodyPr/>
        <a:lstStyle/>
        <a:p>
          <a:endParaRPr lang="en-US"/>
        </a:p>
      </dgm:t>
    </dgm:pt>
    <dgm:pt modelId="{203C7342-1E73-4EB1-A24D-7A390E3027A0}">
      <dgm:prSet/>
      <dgm:spPr/>
      <dgm:t>
        <a:bodyPr/>
        <a:lstStyle/>
        <a:p>
          <a:r>
            <a:rPr lang="en-CA" dirty="0"/>
            <a:t>Main reservoir for gut flora</a:t>
          </a:r>
          <a:endParaRPr lang="en-US" dirty="0"/>
        </a:p>
      </dgm:t>
    </dgm:pt>
    <dgm:pt modelId="{FDC48FD5-0DFA-45FD-AAD9-B54E71FC1DCE}" type="parTrans" cxnId="{CB52A1D6-0FB7-4ECA-AE85-3837B0CAF223}">
      <dgm:prSet/>
      <dgm:spPr/>
      <dgm:t>
        <a:bodyPr/>
        <a:lstStyle/>
        <a:p>
          <a:endParaRPr lang="en-US"/>
        </a:p>
      </dgm:t>
    </dgm:pt>
    <dgm:pt modelId="{A5FD137E-8F11-4388-B5CC-18CD85283144}" type="sibTrans" cxnId="{CB52A1D6-0FB7-4ECA-AE85-3837B0CAF223}">
      <dgm:prSet/>
      <dgm:spPr/>
      <dgm:t>
        <a:bodyPr/>
        <a:lstStyle/>
        <a:p>
          <a:endParaRPr lang="en-US"/>
        </a:p>
      </dgm:t>
    </dgm:pt>
    <dgm:pt modelId="{6474277B-5E28-430D-B7C5-E7226D8FD64E}" type="pres">
      <dgm:prSet presAssocID="{DBF20646-0319-445D-A648-C0C6073716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52751-4216-4C97-B9D6-24E3D9E5AB06}" type="pres">
      <dgm:prSet presAssocID="{E29A87C9-1FD0-4B4D-94AF-2FBE0493613A}" presName="root" presStyleCnt="0"/>
      <dgm:spPr/>
    </dgm:pt>
    <dgm:pt modelId="{40C50AD8-9281-47EE-9C90-B93B17E20EF6}" type="pres">
      <dgm:prSet presAssocID="{E29A87C9-1FD0-4B4D-94AF-2FBE0493613A}" presName="rootComposite" presStyleCnt="0"/>
      <dgm:spPr/>
    </dgm:pt>
    <dgm:pt modelId="{F459EDD7-2C25-456C-8797-5BDDF9E62C95}" type="pres">
      <dgm:prSet presAssocID="{E29A87C9-1FD0-4B4D-94AF-2FBE0493613A}" presName="rootText" presStyleLbl="node1" presStyleIdx="0" presStyleCnt="3"/>
      <dgm:spPr/>
    </dgm:pt>
    <dgm:pt modelId="{FCE29130-9799-42B6-8D86-332C530DCAD3}" type="pres">
      <dgm:prSet presAssocID="{E29A87C9-1FD0-4B4D-94AF-2FBE0493613A}" presName="rootConnector" presStyleLbl="node1" presStyleIdx="0" presStyleCnt="3"/>
      <dgm:spPr/>
    </dgm:pt>
    <dgm:pt modelId="{AB496690-39D0-4434-99A2-02AD91C2FEAD}" type="pres">
      <dgm:prSet presAssocID="{E29A87C9-1FD0-4B4D-94AF-2FBE0493613A}" presName="childShape" presStyleCnt="0"/>
      <dgm:spPr/>
    </dgm:pt>
    <dgm:pt modelId="{8AD83602-FA71-4ED4-99D7-D6B7BA8F8D7E}" type="pres">
      <dgm:prSet presAssocID="{C2CB4ABD-FB4D-4269-B100-0BE06ACB36C1}" presName="root" presStyleCnt="0"/>
      <dgm:spPr/>
    </dgm:pt>
    <dgm:pt modelId="{952D27E8-D814-41F7-869E-E4CC170AE00A}" type="pres">
      <dgm:prSet presAssocID="{C2CB4ABD-FB4D-4269-B100-0BE06ACB36C1}" presName="rootComposite" presStyleCnt="0"/>
      <dgm:spPr/>
    </dgm:pt>
    <dgm:pt modelId="{1A486945-53AF-4E89-8F99-62BF53E7CDA3}" type="pres">
      <dgm:prSet presAssocID="{C2CB4ABD-FB4D-4269-B100-0BE06ACB36C1}" presName="rootText" presStyleLbl="node1" presStyleIdx="1" presStyleCnt="3"/>
      <dgm:spPr/>
    </dgm:pt>
    <dgm:pt modelId="{0BCA4584-9222-4AA0-8CA5-00EECE996421}" type="pres">
      <dgm:prSet presAssocID="{C2CB4ABD-FB4D-4269-B100-0BE06ACB36C1}" presName="rootConnector" presStyleLbl="node1" presStyleIdx="1" presStyleCnt="3"/>
      <dgm:spPr/>
    </dgm:pt>
    <dgm:pt modelId="{DD62F4D1-9767-491C-A969-DD4EFCEADCAF}" type="pres">
      <dgm:prSet presAssocID="{C2CB4ABD-FB4D-4269-B100-0BE06ACB36C1}" presName="childShape" presStyleCnt="0"/>
      <dgm:spPr/>
    </dgm:pt>
    <dgm:pt modelId="{4336779F-2B35-44FE-BFFE-BBEED075FA7E}" type="pres">
      <dgm:prSet presAssocID="{203C7342-1E73-4EB1-A24D-7A390E3027A0}" presName="root" presStyleCnt="0"/>
      <dgm:spPr/>
    </dgm:pt>
    <dgm:pt modelId="{78FB42F4-F445-45EC-8102-C1EC8BE6E7AA}" type="pres">
      <dgm:prSet presAssocID="{203C7342-1E73-4EB1-A24D-7A390E3027A0}" presName="rootComposite" presStyleCnt="0"/>
      <dgm:spPr/>
    </dgm:pt>
    <dgm:pt modelId="{49BDE0DB-0BAC-4613-8BBE-09DDAE824BCE}" type="pres">
      <dgm:prSet presAssocID="{203C7342-1E73-4EB1-A24D-7A390E3027A0}" presName="rootText" presStyleLbl="node1" presStyleIdx="2" presStyleCnt="3"/>
      <dgm:spPr/>
    </dgm:pt>
    <dgm:pt modelId="{84430AE8-55B7-4F8C-ADBA-F5197EB354D5}" type="pres">
      <dgm:prSet presAssocID="{203C7342-1E73-4EB1-A24D-7A390E3027A0}" presName="rootConnector" presStyleLbl="node1" presStyleIdx="2" presStyleCnt="3"/>
      <dgm:spPr/>
    </dgm:pt>
    <dgm:pt modelId="{5E881D67-A1F5-435F-AD73-854429AFF407}" type="pres">
      <dgm:prSet presAssocID="{203C7342-1E73-4EB1-A24D-7A390E3027A0}" presName="childShape" presStyleCnt="0"/>
      <dgm:spPr/>
    </dgm:pt>
  </dgm:ptLst>
  <dgm:cxnLst>
    <dgm:cxn modelId="{A8CBCD3E-7095-42E8-AE9A-798C8B47D531}" type="presOf" srcId="{DBF20646-0319-445D-A648-C0C60737162F}" destId="{6474277B-5E28-430D-B7C5-E7226D8FD64E}" srcOrd="0" destOrd="0" presId="urn:microsoft.com/office/officeart/2005/8/layout/hierarchy3"/>
    <dgm:cxn modelId="{479BE03E-1C48-415F-9697-26580C2C122C}" type="presOf" srcId="{E29A87C9-1FD0-4B4D-94AF-2FBE0493613A}" destId="{FCE29130-9799-42B6-8D86-332C530DCAD3}" srcOrd="1" destOrd="0" presId="urn:microsoft.com/office/officeart/2005/8/layout/hierarchy3"/>
    <dgm:cxn modelId="{CC8AE246-E613-4B9A-8166-5B178008FB5E}" type="presOf" srcId="{203C7342-1E73-4EB1-A24D-7A390E3027A0}" destId="{84430AE8-55B7-4F8C-ADBA-F5197EB354D5}" srcOrd="1" destOrd="0" presId="urn:microsoft.com/office/officeart/2005/8/layout/hierarchy3"/>
    <dgm:cxn modelId="{47ED2270-F68D-4CA7-9711-A45712E10020}" type="presOf" srcId="{C2CB4ABD-FB4D-4269-B100-0BE06ACB36C1}" destId="{0BCA4584-9222-4AA0-8CA5-00EECE996421}" srcOrd="1" destOrd="0" presId="urn:microsoft.com/office/officeart/2005/8/layout/hierarchy3"/>
    <dgm:cxn modelId="{9F898288-6E16-404D-978C-037C3328ED9E}" type="presOf" srcId="{C2CB4ABD-FB4D-4269-B100-0BE06ACB36C1}" destId="{1A486945-53AF-4E89-8F99-62BF53E7CDA3}" srcOrd="0" destOrd="0" presId="urn:microsoft.com/office/officeart/2005/8/layout/hierarchy3"/>
    <dgm:cxn modelId="{EE07D38F-4001-499C-89BA-CDCB3AF487C5}" srcId="{DBF20646-0319-445D-A648-C0C60737162F}" destId="{C2CB4ABD-FB4D-4269-B100-0BE06ACB36C1}" srcOrd="1" destOrd="0" parTransId="{E1E69D3F-FCB8-4941-9CB2-537AE1CEA8A0}" sibTransId="{5F800FB2-3950-41D0-813A-4E781AB04FC1}"/>
    <dgm:cxn modelId="{BA3C03A7-E19E-4A5C-A340-28FE17D0C8C0}" type="presOf" srcId="{E29A87C9-1FD0-4B4D-94AF-2FBE0493613A}" destId="{F459EDD7-2C25-456C-8797-5BDDF9E62C95}" srcOrd="0" destOrd="0" presId="urn:microsoft.com/office/officeart/2005/8/layout/hierarchy3"/>
    <dgm:cxn modelId="{3F6F5FB7-0C1E-44DE-8907-15F978BB268E}" type="presOf" srcId="{203C7342-1E73-4EB1-A24D-7A390E3027A0}" destId="{49BDE0DB-0BAC-4613-8BBE-09DDAE824BCE}" srcOrd="0" destOrd="0" presId="urn:microsoft.com/office/officeart/2005/8/layout/hierarchy3"/>
    <dgm:cxn modelId="{CB52A1D6-0FB7-4ECA-AE85-3837B0CAF223}" srcId="{DBF20646-0319-445D-A648-C0C60737162F}" destId="{203C7342-1E73-4EB1-A24D-7A390E3027A0}" srcOrd="2" destOrd="0" parTransId="{FDC48FD5-0DFA-45FD-AAD9-B54E71FC1DCE}" sibTransId="{A5FD137E-8F11-4388-B5CC-18CD85283144}"/>
    <dgm:cxn modelId="{F8BADEEC-6A1B-4F87-BD64-DC539A670117}" srcId="{DBF20646-0319-445D-A648-C0C60737162F}" destId="{E29A87C9-1FD0-4B4D-94AF-2FBE0493613A}" srcOrd="0" destOrd="0" parTransId="{CD7D4AF9-7C7B-4D15-818E-2565D0E8D7FE}" sibTransId="{C783AF0C-C9CE-48D4-9C68-744D1C0C0D3E}"/>
    <dgm:cxn modelId="{20155B1E-E7EA-4B97-BD91-38827CAA864D}" type="presParOf" srcId="{6474277B-5E28-430D-B7C5-E7226D8FD64E}" destId="{E1352751-4216-4C97-B9D6-24E3D9E5AB06}" srcOrd="0" destOrd="0" presId="urn:microsoft.com/office/officeart/2005/8/layout/hierarchy3"/>
    <dgm:cxn modelId="{04ED835B-43F0-4753-9898-8C237B76FF9A}" type="presParOf" srcId="{E1352751-4216-4C97-B9D6-24E3D9E5AB06}" destId="{40C50AD8-9281-47EE-9C90-B93B17E20EF6}" srcOrd="0" destOrd="0" presId="urn:microsoft.com/office/officeart/2005/8/layout/hierarchy3"/>
    <dgm:cxn modelId="{94DD6542-BE19-4DD3-BC7C-A89A8F536381}" type="presParOf" srcId="{40C50AD8-9281-47EE-9C90-B93B17E20EF6}" destId="{F459EDD7-2C25-456C-8797-5BDDF9E62C95}" srcOrd="0" destOrd="0" presId="urn:microsoft.com/office/officeart/2005/8/layout/hierarchy3"/>
    <dgm:cxn modelId="{3726BEAC-B100-4129-8316-53970A740F27}" type="presParOf" srcId="{40C50AD8-9281-47EE-9C90-B93B17E20EF6}" destId="{FCE29130-9799-42B6-8D86-332C530DCAD3}" srcOrd="1" destOrd="0" presId="urn:microsoft.com/office/officeart/2005/8/layout/hierarchy3"/>
    <dgm:cxn modelId="{4A678F1C-4EFF-4393-B3D1-1E66444B9D58}" type="presParOf" srcId="{E1352751-4216-4C97-B9D6-24E3D9E5AB06}" destId="{AB496690-39D0-4434-99A2-02AD91C2FEAD}" srcOrd="1" destOrd="0" presId="urn:microsoft.com/office/officeart/2005/8/layout/hierarchy3"/>
    <dgm:cxn modelId="{E5C5755D-FC3C-4AD7-833F-80B446EE8AD3}" type="presParOf" srcId="{6474277B-5E28-430D-B7C5-E7226D8FD64E}" destId="{8AD83602-FA71-4ED4-99D7-D6B7BA8F8D7E}" srcOrd="1" destOrd="0" presId="urn:microsoft.com/office/officeart/2005/8/layout/hierarchy3"/>
    <dgm:cxn modelId="{68D84822-1ADE-4954-B828-26674A8E78D2}" type="presParOf" srcId="{8AD83602-FA71-4ED4-99D7-D6B7BA8F8D7E}" destId="{952D27E8-D814-41F7-869E-E4CC170AE00A}" srcOrd="0" destOrd="0" presId="urn:microsoft.com/office/officeart/2005/8/layout/hierarchy3"/>
    <dgm:cxn modelId="{37DAD4A2-88B9-48D9-8D82-598B1081453B}" type="presParOf" srcId="{952D27E8-D814-41F7-869E-E4CC170AE00A}" destId="{1A486945-53AF-4E89-8F99-62BF53E7CDA3}" srcOrd="0" destOrd="0" presId="urn:microsoft.com/office/officeart/2005/8/layout/hierarchy3"/>
    <dgm:cxn modelId="{10A13F7C-65D8-48CA-A9F1-711DC695EDA1}" type="presParOf" srcId="{952D27E8-D814-41F7-869E-E4CC170AE00A}" destId="{0BCA4584-9222-4AA0-8CA5-00EECE996421}" srcOrd="1" destOrd="0" presId="urn:microsoft.com/office/officeart/2005/8/layout/hierarchy3"/>
    <dgm:cxn modelId="{90CDA6F1-9BE0-455E-B517-A556862DF71A}" type="presParOf" srcId="{8AD83602-FA71-4ED4-99D7-D6B7BA8F8D7E}" destId="{DD62F4D1-9767-491C-A969-DD4EFCEADCAF}" srcOrd="1" destOrd="0" presId="urn:microsoft.com/office/officeart/2005/8/layout/hierarchy3"/>
    <dgm:cxn modelId="{09C3DD8D-B062-4D77-B07E-F3296B1659AB}" type="presParOf" srcId="{6474277B-5E28-430D-B7C5-E7226D8FD64E}" destId="{4336779F-2B35-44FE-BFFE-BBEED075FA7E}" srcOrd="2" destOrd="0" presId="urn:microsoft.com/office/officeart/2005/8/layout/hierarchy3"/>
    <dgm:cxn modelId="{281D93D3-D0C4-4645-8CDC-CC5152D1C636}" type="presParOf" srcId="{4336779F-2B35-44FE-BFFE-BBEED075FA7E}" destId="{78FB42F4-F445-45EC-8102-C1EC8BE6E7AA}" srcOrd="0" destOrd="0" presId="urn:microsoft.com/office/officeart/2005/8/layout/hierarchy3"/>
    <dgm:cxn modelId="{32068A65-DF22-4C0C-8CD9-5CC206C4A0C9}" type="presParOf" srcId="{78FB42F4-F445-45EC-8102-C1EC8BE6E7AA}" destId="{49BDE0DB-0BAC-4613-8BBE-09DDAE824BCE}" srcOrd="0" destOrd="0" presId="urn:microsoft.com/office/officeart/2005/8/layout/hierarchy3"/>
    <dgm:cxn modelId="{8DD78CE4-A500-49BA-B40D-1CF64984A59D}" type="presParOf" srcId="{78FB42F4-F445-45EC-8102-C1EC8BE6E7AA}" destId="{84430AE8-55B7-4F8C-ADBA-F5197EB354D5}" srcOrd="1" destOrd="0" presId="urn:microsoft.com/office/officeart/2005/8/layout/hierarchy3"/>
    <dgm:cxn modelId="{CF28FAB6-C3E6-4B08-9609-CB4C72098AEE}" type="presParOf" srcId="{4336779F-2B35-44FE-BFFE-BBEED075FA7E}" destId="{5E881D67-A1F5-435F-AD73-854429AFF40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A1B68-1E99-4C86-95F3-5B784CF615E5}" type="doc">
      <dgm:prSet loTypeId="urn:microsoft.com/office/officeart/2005/8/layout/defaul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91FE092C-2B7B-4684-9789-C6A90B9A66D2}">
      <dgm:prSet/>
      <dgm:spPr/>
      <dgm:t>
        <a:bodyPr/>
        <a:lstStyle/>
        <a:p>
          <a:r>
            <a:rPr lang="en-CA"/>
            <a:t>Keep hydrated to replenish lost electrolytes and water due to diarrhea</a:t>
          </a:r>
          <a:endParaRPr lang="en-US"/>
        </a:p>
      </dgm:t>
    </dgm:pt>
    <dgm:pt modelId="{D9FA5D14-65A9-4C48-A6B4-9E4D58698249}" type="parTrans" cxnId="{6A186A31-48A1-45E3-A5B0-3BDC8E1AE7CC}">
      <dgm:prSet/>
      <dgm:spPr/>
      <dgm:t>
        <a:bodyPr/>
        <a:lstStyle/>
        <a:p>
          <a:endParaRPr lang="en-US"/>
        </a:p>
      </dgm:t>
    </dgm:pt>
    <dgm:pt modelId="{485CD1BE-55D4-4604-AE56-CEE76FBF67CA}" type="sibTrans" cxnId="{6A186A31-48A1-45E3-A5B0-3BDC8E1AE7CC}">
      <dgm:prSet/>
      <dgm:spPr/>
      <dgm:t>
        <a:bodyPr/>
        <a:lstStyle/>
        <a:p>
          <a:endParaRPr lang="en-US"/>
        </a:p>
      </dgm:t>
    </dgm:pt>
    <dgm:pt modelId="{55705596-04B7-4346-B901-20EC35EE325E}">
      <dgm:prSet/>
      <dgm:spPr/>
      <dgm:t>
        <a:bodyPr/>
        <a:lstStyle/>
        <a:p>
          <a:r>
            <a:rPr lang="en-CA"/>
            <a:t>Self limiting infection so antibiotics are not necessary for Johnny</a:t>
          </a:r>
          <a:endParaRPr lang="en-US"/>
        </a:p>
      </dgm:t>
    </dgm:pt>
    <dgm:pt modelId="{3AC3E823-1308-478B-B99C-FC28425977D2}" type="parTrans" cxnId="{F678B41B-BB2D-40BF-A453-FD5F682DE7FF}">
      <dgm:prSet/>
      <dgm:spPr/>
      <dgm:t>
        <a:bodyPr/>
        <a:lstStyle/>
        <a:p>
          <a:endParaRPr lang="en-US"/>
        </a:p>
      </dgm:t>
    </dgm:pt>
    <dgm:pt modelId="{9E41FDAA-05CC-44B5-84F7-775E2B504B00}" type="sibTrans" cxnId="{F678B41B-BB2D-40BF-A453-FD5F682DE7FF}">
      <dgm:prSet/>
      <dgm:spPr/>
      <dgm:t>
        <a:bodyPr/>
        <a:lstStyle/>
        <a:p>
          <a:endParaRPr lang="en-US"/>
        </a:p>
      </dgm:t>
    </dgm:pt>
    <dgm:pt modelId="{6E66E16D-39BC-4AB5-AE42-E6394B2BE0D1}">
      <dgm:prSet/>
      <dgm:spPr/>
      <dgm:t>
        <a:bodyPr/>
        <a:lstStyle/>
        <a:p>
          <a:r>
            <a:rPr lang="en-CA"/>
            <a:t>Infection will resolve on its own in 4-7 days as bacteria flushed out with diarrhea</a:t>
          </a:r>
          <a:endParaRPr lang="en-US"/>
        </a:p>
      </dgm:t>
    </dgm:pt>
    <dgm:pt modelId="{E3DB4004-6EE1-47F5-9C8D-F3D51ADA07A2}" type="parTrans" cxnId="{05189E6D-4601-4625-9085-DD56FB7598EF}">
      <dgm:prSet/>
      <dgm:spPr/>
      <dgm:t>
        <a:bodyPr/>
        <a:lstStyle/>
        <a:p>
          <a:endParaRPr lang="en-US"/>
        </a:p>
      </dgm:t>
    </dgm:pt>
    <dgm:pt modelId="{CEEEFA04-25E1-4639-96AD-6DD14E5ACFA0}" type="sibTrans" cxnId="{05189E6D-4601-4625-9085-DD56FB7598EF}">
      <dgm:prSet/>
      <dgm:spPr/>
      <dgm:t>
        <a:bodyPr/>
        <a:lstStyle/>
        <a:p>
          <a:endParaRPr lang="en-US"/>
        </a:p>
      </dgm:t>
    </dgm:pt>
    <dgm:pt modelId="{CEA65B84-7A24-4BC3-9E12-F1E945C05F42}" type="pres">
      <dgm:prSet presAssocID="{E4AA1B68-1E99-4C86-95F3-5B784CF615E5}" presName="diagram" presStyleCnt="0">
        <dgm:presLayoutVars>
          <dgm:dir/>
          <dgm:resizeHandles val="exact"/>
        </dgm:presLayoutVars>
      </dgm:prSet>
      <dgm:spPr/>
    </dgm:pt>
    <dgm:pt modelId="{25A71C6D-B612-4DEA-8152-9D4E010546D9}" type="pres">
      <dgm:prSet presAssocID="{91FE092C-2B7B-4684-9789-C6A90B9A66D2}" presName="node" presStyleLbl="node1" presStyleIdx="0" presStyleCnt="3">
        <dgm:presLayoutVars>
          <dgm:bulletEnabled val="1"/>
        </dgm:presLayoutVars>
      </dgm:prSet>
      <dgm:spPr/>
    </dgm:pt>
    <dgm:pt modelId="{DFB601FB-418E-41BF-9ED8-427C84954DFA}" type="pres">
      <dgm:prSet presAssocID="{485CD1BE-55D4-4604-AE56-CEE76FBF67CA}" presName="sibTrans" presStyleCnt="0"/>
      <dgm:spPr/>
    </dgm:pt>
    <dgm:pt modelId="{6110D3CC-2114-456C-8F4B-8B53FECB3F34}" type="pres">
      <dgm:prSet presAssocID="{55705596-04B7-4346-B901-20EC35EE325E}" presName="node" presStyleLbl="node1" presStyleIdx="1" presStyleCnt="3">
        <dgm:presLayoutVars>
          <dgm:bulletEnabled val="1"/>
        </dgm:presLayoutVars>
      </dgm:prSet>
      <dgm:spPr/>
    </dgm:pt>
    <dgm:pt modelId="{E5F99702-5940-4657-8452-EC50865CC4FA}" type="pres">
      <dgm:prSet presAssocID="{9E41FDAA-05CC-44B5-84F7-775E2B504B00}" presName="sibTrans" presStyleCnt="0"/>
      <dgm:spPr/>
    </dgm:pt>
    <dgm:pt modelId="{3E939EC8-0B3A-4F02-9217-2365D655AE30}" type="pres">
      <dgm:prSet presAssocID="{6E66E16D-39BC-4AB5-AE42-E6394B2BE0D1}" presName="node" presStyleLbl="node1" presStyleIdx="2" presStyleCnt="3">
        <dgm:presLayoutVars>
          <dgm:bulletEnabled val="1"/>
        </dgm:presLayoutVars>
      </dgm:prSet>
      <dgm:spPr/>
    </dgm:pt>
  </dgm:ptLst>
  <dgm:cxnLst>
    <dgm:cxn modelId="{D2C6F401-ADE8-4982-877F-C5CF34DB8CDB}" type="presOf" srcId="{6E66E16D-39BC-4AB5-AE42-E6394B2BE0D1}" destId="{3E939EC8-0B3A-4F02-9217-2365D655AE30}" srcOrd="0" destOrd="0" presId="urn:microsoft.com/office/officeart/2005/8/layout/default"/>
    <dgm:cxn modelId="{F678B41B-BB2D-40BF-A453-FD5F682DE7FF}" srcId="{E4AA1B68-1E99-4C86-95F3-5B784CF615E5}" destId="{55705596-04B7-4346-B901-20EC35EE325E}" srcOrd="1" destOrd="0" parTransId="{3AC3E823-1308-478B-B99C-FC28425977D2}" sibTransId="{9E41FDAA-05CC-44B5-84F7-775E2B504B00}"/>
    <dgm:cxn modelId="{61665D20-395E-4FC9-895F-D2F1D119BF26}" type="presOf" srcId="{91FE092C-2B7B-4684-9789-C6A90B9A66D2}" destId="{25A71C6D-B612-4DEA-8152-9D4E010546D9}" srcOrd="0" destOrd="0" presId="urn:microsoft.com/office/officeart/2005/8/layout/default"/>
    <dgm:cxn modelId="{E676942A-7F18-400E-9069-6656B168A894}" type="presOf" srcId="{E4AA1B68-1E99-4C86-95F3-5B784CF615E5}" destId="{CEA65B84-7A24-4BC3-9E12-F1E945C05F42}" srcOrd="0" destOrd="0" presId="urn:microsoft.com/office/officeart/2005/8/layout/default"/>
    <dgm:cxn modelId="{6A186A31-48A1-45E3-A5B0-3BDC8E1AE7CC}" srcId="{E4AA1B68-1E99-4C86-95F3-5B784CF615E5}" destId="{91FE092C-2B7B-4684-9789-C6A90B9A66D2}" srcOrd="0" destOrd="0" parTransId="{D9FA5D14-65A9-4C48-A6B4-9E4D58698249}" sibTransId="{485CD1BE-55D4-4604-AE56-CEE76FBF67CA}"/>
    <dgm:cxn modelId="{05189E6D-4601-4625-9085-DD56FB7598EF}" srcId="{E4AA1B68-1E99-4C86-95F3-5B784CF615E5}" destId="{6E66E16D-39BC-4AB5-AE42-E6394B2BE0D1}" srcOrd="2" destOrd="0" parTransId="{E3DB4004-6EE1-47F5-9C8D-F3D51ADA07A2}" sibTransId="{CEEEFA04-25E1-4639-96AD-6DD14E5ACFA0}"/>
    <dgm:cxn modelId="{0A2563A9-4154-4020-908F-3AC324183672}" type="presOf" srcId="{55705596-04B7-4346-B901-20EC35EE325E}" destId="{6110D3CC-2114-456C-8F4B-8B53FECB3F34}" srcOrd="0" destOrd="0" presId="urn:microsoft.com/office/officeart/2005/8/layout/default"/>
    <dgm:cxn modelId="{59687A79-39B1-47A3-AF81-4A7A5BF1FBB3}" type="presParOf" srcId="{CEA65B84-7A24-4BC3-9E12-F1E945C05F42}" destId="{25A71C6D-B612-4DEA-8152-9D4E010546D9}" srcOrd="0" destOrd="0" presId="urn:microsoft.com/office/officeart/2005/8/layout/default"/>
    <dgm:cxn modelId="{82B82370-B940-4A14-8B5E-1CACC47F5177}" type="presParOf" srcId="{CEA65B84-7A24-4BC3-9E12-F1E945C05F42}" destId="{DFB601FB-418E-41BF-9ED8-427C84954DFA}" srcOrd="1" destOrd="0" presId="urn:microsoft.com/office/officeart/2005/8/layout/default"/>
    <dgm:cxn modelId="{6B53DC7A-DB26-4EAC-A216-24D0A9CD89E0}" type="presParOf" srcId="{CEA65B84-7A24-4BC3-9E12-F1E945C05F42}" destId="{6110D3CC-2114-456C-8F4B-8B53FECB3F34}" srcOrd="2" destOrd="0" presId="urn:microsoft.com/office/officeart/2005/8/layout/default"/>
    <dgm:cxn modelId="{1D73D9D1-29AB-4867-91C8-DF1957F073BE}" type="presParOf" srcId="{CEA65B84-7A24-4BC3-9E12-F1E945C05F42}" destId="{E5F99702-5940-4657-8452-EC50865CC4FA}" srcOrd="3" destOrd="0" presId="urn:microsoft.com/office/officeart/2005/8/layout/default"/>
    <dgm:cxn modelId="{14EBEA4C-E5A8-4CE0-BBC9-0FE545BA6CD0}" type="presParOf" srcId="{CEA65B84-7A24-4BC3-9E12-F1E945C05F42}" destId="{3E939EC8-0B3A-4F02-9217-2365D655AE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CBAC-861C-4F62-A56F-B40837EBD53F}">
      <dsp:nvSpPr>
        <dsp:cNvPr id="0" name=""/>
        <dsp:cNvSpPr/>
      </dsp:nvSpPr>
      <dsp:spPr>
        <a:xfrm>
          <a:off x="0" y="49919"/>
          <a:ext cx="11029950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baseline="0"/>
            <a:t>Volume depletion</a:t>
          </a:r>
          <a:endParaRPr lang="en-US" sz="3500" kern="1200"/>
        </a:p>
      </dsp:txBody>
      <dsp:txXfrm>
        <a:off x="39980" y="89899"/>
        <a:ext cx="10949990" cy="739039"/>
      </dsp:txXfrm>
    </dsp:sp>
    <dsp:sp modelId="{E7EF2DC1-DEC5-42F1-A95F-C6D6D740D59E}">
      <dsp:nvSpPr>
        <dsp:cNvPr id="0" name=""/>
        <dsp:cNvSpPr/>
      </dsp:nvSpPr>
      <dsp:spPr>
        <a:xfrm>
          <a:off x="0" y="969719"/>
          <a:ext cx="11029950" cy="818999"/>
        </a:xfrm>
        <a:prstGeom prst="roundRect">
          <a:avLst/>
        </a:prstGeom>
        <a:solidFill>
          <a:schemeClr val="accent3">
            <a:hueOff val="-2800861"/>
            <a:satOff val="-15777"/>
            <a:lumOff val="581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baseline="0"/>
            <a:t>Abdominal tenderness</a:t>
          </a:r>
          <a:endParaRPr lang="en-US" sz="3500" kern="1200"/>
        </a:p>
      </dsp:txBody>
      <dsp:txXfrm>
        <a:off x="39980" y="1009699"/>
        <a:ext cx="10949990" cy="739039"/>
      </dsp:txXfrm>
    </dsp:sp>
    <dsp:sp modelId="{F7399BF5-959D-4F51-9141-B7FC6BA8ED0E}">
      <dsp:nvSpPr>
        <dsp:cNvPr id="0" name=""/>
        <dsp:cNvSpPr/>
      </dsp:nvSpPr>
      <dsp:spPr>
        <a:xfrm>
          <a:off x="0" y="1889519"/>
          <a:ext cx="11029950" cy="818999"/>
        </a:xfrm>
        <a:prstGeom prst="roundRect">
          <a:avLst/>
        </a:prstGeom>
        <a:solidFill>
          <a:schemeClr val="accent3">
            <a:hueOff val="-5601721"/>
            <a:satOff val="-31553"/>
            <a:lumOff val="1163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baseline="0"/>
            <a:t>Elevated temperature</a:t>
          </a:r>
          <a:endParaRPr lang="en-US" sz="3500" kern="1200"/>
        </a:p>
      </dsp:txBody>
      <dsp:txXfrm>
        <a:off x="39980" y="1929499"/>
        <a:ext cx="10949990" cy="739039"/>
      </dsp:txXfrm>
    </dsp:sp>
    <dsp:sp modelId="{6FB60785-C86B-4B49-A6A6-A6B28B81C497}">
      <dsp:nvSpPr>
        <dsp:cNvPr id="0" name=""/>
        <dsp:cNvSpPr/>
      </dsp:nvSpPr>
      <dsp:spPr>
        <a:xfrm>
          <a:off x="0" y="2809319"/>
          <a:ext cx="11029950" cy="818999"/>
        </a:xfrm>
        <a:prstGeom prst="roundRect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baseline="0" dirty="0"/>
            <a:t>Watery diarrhea</a:t>
          </a:r>
          <a:endParaRPr lang="en-US" sz="3500" kern="1200" dirty="0"/>
        </a:p>
      </dsp:txBody>
      <dsp:txXfrm>
        <a:off x="39980" y="2849299"/>
        <a:ext cx="10949990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2D325-032D-4B92-AE14-C18E0599D7B9}">
      <dsp:nvSpPr>
        <dsp:cNvPr id="0" name=""/>
        <dsp:cNvSpPr/>
      </dsp:nvSpPr>
      <dsp:spPr>
        <a:xfrm>
          <a:off x="1" y="0"/>
          <a:ext cx="2563601" cy="35890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68" tIns="330200" rIns="19986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baseline="0"/>
            <a:t>Immunocompetent 25 year old male</a:t>
          </a:r>
          <a:endParaRPr lang="en-US" sz="2200" kern="1200"/>
        </a:p>
      </dsp:txBody>
      <dsp:txXfrm>
        <a:off x="1" y="1363836"/>
        <a:ext cx="2563601" cy="2153425"/>
      </dsp:txXfrm>
    </dsp:sp>
    <dsp:sp modelId="{FF0A6219-B059-4429-8122-1FDB1CCC855C}">
      <dsp:nvSpPr>
        <dsp:cNvPr id="0" name=""/>
        <dsp:cNvSpPr/>
      </dsp:nvSpPr>
      <dsp:spPr>
        <a:xfrm>
          <a:off x="746675" y="403502"/>
          <a:ext cx="1076712" cy="10767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5" tIns="12700" rIns="8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4356" y="561183"/>
        <a:ext cx="761350" cy="761350"/>
      </dsp:txXfrm>
    </dsp:sp>
    <dsp:sp modelId="{804E94CC-E4BC-42CB-AC12-9CA324097EA3}">
      <dsp:nvSpPr>
        <dsp:cNvPr id="0" name=""/>
        <dsp:cNvSpPr/>
      </dsp:nvSpPr>
      <dsp:spPr>
        <a:xfrm>
          <a:off x="3231" y="3633568"/>
          <a:ext cx="2563601" cy="72"/>
        </a:xfrm>
        <a:prstGeom prst="rect">
          <a:avLst/>
        </a:prstGeom>
        <a:solidFill>
          <a:schemeClr val="accent3">
            <a:hueOff val="-1200369"/>
            <a:satOff val="-6761"/>
            <a:lumOff val="2493"/>
            <a:alphaOff val="0"/>
          </a:schemeClr>
        </a:solidFill>
        <a:ln w="22225" cap="rnd" cmpd="sng" algn="ctr">
          <a:solidFill>
            <a:schemeClr val="accent3">
              <a:hueOff val="-1200369"/>
              <a:satOff val="-6761"/>
              <a:lumOff val="2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B2F95-EAD5-4E0F-8075-1A0721B62D7A}">
      <dsp:nvSpPr>
        <dsp:cNvPr id="0" name=""/>
        <dsp:cNvSpPr/>
      </dsp:nvSpPr>
      <dsp:spPr>
        <a:xfrm>
          <a:off x="2812374" y="0"/>
          <a:ext cx="2563601" cy="3589042"/>
        </a:xfrm>
        <a:prstGeom prst="rect">
          <a:avLst/>
        </a:prstGeom>
        <a:solidFill>
          <a:schemeClr val="accent3">
            <a:tint val="40000"/>
            <a:alpha val="90000"/>
            <a:hueOff val="-2899347"/>
            <a:satOff val="-7747"/>
            <a:lumOff val="813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2899347"/>
              <a:satOff val="-7747"/>
              <a:lumOff val="8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68" tIns="330200" rIns="19986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baseline="0" dirty="0"/>
            <a:t>Change in diet: Addition of raw eggs</a:t>
          </a:r>
          <a:endParaRPr lang="en-US" sz="2200" kern="1200" dirty="0"/>
        </a:p>
      </dsp:txBody>
      <dsp:txXfrm>
        <a:off x="2812374" y="1363836"/>
        <a:ext cx="2563601" cy="2153425"/>
      </dsp:txXfrm>
    </dsp:sp>
    <dsp:sp modelId="{51AAE64A-FBE8-45A1-8FF3-F948E3F9756E}">
      <dsp:nvSpPr>
        <dsp:cNvPr id="0" name=""/>
        <dsp:cNvSpPr/>
      </dsp:nvSpPr>
      <dsp:spPr>
        <a:xfrm>
          <a:off x="3566637" y="403502"/>
          <a:ext cx="1076712" cy="1076712"/>
        </a:xfrm>
        <a:prstGeom prst="ellipse">
          <a:avLst/>
        </a:prstGeom>
        <a:solidFill>
          <a:schemeClr val="accent3">
            <a:hueOff val="-2400738"/>
            <a:satOff val="-13523"/>
            <a:lumOff val="4986"/>
            <a:alphaOff val="0"/>
          </a:schemeClr>
        </a:solidFill>
        <a:ln w="22225" cap="rnd" cmpd="sng" algn="ctr">
          <a:solidFill>
            <a:schemeClr val="accent3">
              <a:hueOff val="-2400738"/>
              <a:satOff val="-13523"/>
              <a:lumOff val="49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5" tIns="12700" rIns="8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24318" y="561183"/>
        <a:ext cx="761350" cy="761350"/>
      </dsp:txXfrm>
    </dsp:sp>
    <dsp:sp modelId="{5CE8F652-402D-4ED4-863C-FA842C95F9CF}">
      <dsp:nvSpPr>
        <dsp:cNvPr id="0" name=""/>
        <dsp:cNvSpPr/>
      </dsp:nvSpPr>
      <dsp:spPr>
        <a:xfrm>
          <a:off x="2823193" y="3633568"/>
          <a:ext cx="2563601" cy="72"/>
        </a:xfrm>
        <a:prstGeom prst="rect">
          <a:avLst/>
        </a:prstGeom>
        <a:solidFill>
          <a:schemeClr val="accent3">
            <a:hueOff val="-3601106"/>
            <a:satOff val="-20284"/>
            <a:lumOff val="7479"/>
            <a:alphaOff val="0"/>
          </a:schemeClr>
        </a:solidFill>
        <a:ln w="22225" cap="rnd" cmpd="sng" algn="ctr">
          <a:solidFill>
            <a:schemeClr val="accent3">
              <a:hueOff val="-3601106"/>
              <a:satOff val="-20284"/>
              <a:lumOff val="7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85E9B-1061-4154-B184-D6B269C92A0F}">
      <dsp:nvSpPr>
        <dsp:cNvPr id="0" name=""/>
        <dsp:cNvSpPr/>
      </dsp:nvSpPr>
      <dsp:spPr>
        <a:xfrm>
          <a:off x="5686479" y="0"/>
          <a:ext cx="2563601" cy="3589042"/>
        </a:xfrm>
        <a:prstGeom prst="rect">
          <a:avLst/>
        </a:prstGeom>
        <a:solidFill>
          <a:schemeClr val="accent3">
            <a:tint val="40000"/>
            <a:alpha val="90000"/>
            <a:hueOff val="-5798693"/>
            <a:satOff val="-15494"/>
            <a:lumOff val="1626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5798693"/>
              <a:satOff val="-15494"/>
              <a:lumOff val="1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68" tIns="330200" rIns="19986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baseline="0" dirty="0"/>
            <a:t>Eggs are major source of </a:t>
          </a:r>
          <a:r>
            <a:rPr lang="en-CA" sz="2200" i="1" kern="1200" baseline="0" dirty="0"/>
            <a:t>Salmonella </a:t>
          </a:r>
          <a:r>
            <a:rPr lang="en-CA" sz="2200" i="1" kern="1200" baseline="0" dirty="0" err="1"/>
            <a:t>enteritidis</a:t>
          </a:r>
          <a:r>
            <a:rPr lang="en-CA" sz="2200" i="1" kern="1200" baseline="0" dirty="0"/>
            <a:t> </a:t>
          </a:r>
          <a:r>
            <a:rPr lang="en-CA" sz="2200" i="0" kern="1200" baseline="0" dirty="0"/>
            <a:t>outbreaks</a:t>
          </a:r>
          <a:endParaRPr lang="en-US" sz="2200" kern="1200" dirty="0"/>
        </a:p>
      </dsp:txBody>
      <dsp:txXfrm>
        <a:off x="5686479" y="1363836"/>
        <a:ext cx="2563601" cy="2153425"/>
      </dsp:txXfrm>
    </dsp:sp>
    <dsp:sp modelId="{93C477C2-FCE9-4556-87D1-D215652CDCE5}">
      <dsp:nvSpPr>
        <dsp:cNvPr id="0" name=""/>
        <dsp:cNvSpPr/>
      </dsp:nvSpPr>
      <dsp:spPr>
        <a:xfrm>
          <a:off x="6386599" y="403502"/>
          <a:ext cx="1076712" cy="1076712"/>
        </a:xfrm>
        <a:prstGeom prst="ellipse">
          <a:avLst/>
        </a:prstGeom>
        <a:solidFill>
          <a:schemeClr val="accent3">
            <a:hueOff val="-4801475"/>
            <a:satOff val="-27046"/>
            <a:lumOff val="9972"/>
            <a:alphaOff val="0"/>
          </a:schemeClr>
        </a:solidFill>
        <a:ln w="22225" cap="rnd" cmpd="sng" algn="ctr">
          <a:solidFill>
            <a:schemeClr val="accent3">
              <a:hueOff val="-4801475"/>
              <a:satOff val="-27046"/>
              <a:lumOff val="99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5" tIns="12700" rIns="8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44280" y="561183"/>
        <a:ext cx="761350" cy="761350"/>
      </dsp:txXfrm>
    </dsp:sp>
    <dsp:sp modelId="{3C338195-8990-41EE-AF6A-4C11A2A7DA71}">
      <dsp:nvSpPr>
        <dsp:cNvPr id="0" name=""/>
        <dsp:cNvSpPr/>
      </dsp:nvSpPr>
      <dsp:spPr>
        <a:xfrm>
          <a:off x="5643155" y="3633568"/>
          <a:ext cx="2563601" cy="72"/>
        </a:xfrm>
        <a:prstGeom prst="rect">
          <a:avLst/>
        </a:prstGeom>
        <a:solidFill>
          <a:schemeClr val="accent3">
            <a:hueOff val="-6001844"/>
            <a:satOff val="-33807"/>
            <a:lumOff val="12465"/>
            <a:alphaOff val="0"/>
          </a:schemeClr>
        </a:solidFill>
        <a:ln w="22225" cap="rnd" cmpd="sng" algn="ctr">
          <a:solidFill>
            <a:schemeClr val="accent3">
              <a:hueOff val="-6001844"/>
              <a:satOff val="-33807"/>
              <a:lumOff val="1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6D9F-8DB1-4207-9A16-11C69011DAA0}">
      <dsp:nvSpPr>
        <dsp:cNvPr id="0" name=""/>
        <dsp:cNvSpPr/>
      </dsp:nvSpPr>
      <dsp:spPr>
        <a:xfrm>
          <a:off x="8466347" y="0"/>
          <a:ext cx="2563601" cy="3589042"/>
        </a:xfrm>
        <a:prstGeom prst="rect">
          <a:avLst/>
        </a:prstGeom>
        <a:solidFill>
          <a:schemeClr val="accent3">
            <a:tint val="40000"/>
            <a:alpha val="90000"/>
            <a:hueOff val="-8698040"/>
            <a:satOff val="-23241"/>
            <a:lumOff val="2439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8698040"/>
              <a:satOff val="-23241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68" tIns="330200" rIns="19986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baseline="0"/>
            <a:t>Stool sample grows </a:t>
          </a:r>
          <a:r>
            <a:rPr lang="en-CA" sz="2200" i="1" kern="1200" baseline="0"/>
            <a:t>Salmonella enteritidis</a:t>
          </a:r>
          <a:endParaRPr lang="en-US" sz="2200" kern="1200"/>
        </a:p>
      </dsp:txBody>
      <dsp:txXfrm>
        <a:off x="8466347" y="1363836"/>
        <a:ext cx="2563601" cy="2153425"/>
      </dsp:txXfrm>
    </dsp:sp>
    <dsp:sp modelId="{FED10184-6CD4-4C22-BF86-648A48B9F8BA}">
      <dsp:nvSpPr>
        <dsp:cNvPr id="0" name=""/>
        <dsp:cNvSpPr/>
      </dsp:nvSpPr>
      <dsp:spPr>
        <a:xfrm>
          <a:off x="9206561" y="403502"/>
          <a:ext cx="1076712" cy="1076712"/>
        </a:xfrm>
        <a:prstGeom prst="ellipse">
          <a:avLst/>
        </a:prstGeom>
        <a:solidFill>
          <a:schemeClr val="accent3">
            <a:hueOff val="-7202213"/>
            <a:satOff val="-40569"/>
            <a:lumOff val="14958"/>
            <a:alphaOff val="0"/>
          </a:schemeClr>
        </a:solidFill>
        <a:ln w="22225" cap="rnd" cmpd="sng" algn="ctr">
          <a:solidFill>
            <a:schemeClr val="accent3">
              <a:hueOff val="-7202213"/>
              <a:satOff val="-40569"/>
              <a:lumOff val="14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5" tIns="12700" rIns="8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364242" y="561183"/>
        <a:ext cx="761350" cy="761350"/>
      </dsp:txXfrm>
    </dsp:sp>
    <dsp:sp modelId="{5C839A2F-2B50-4687-9FCC-90E8EAA78A18}">
      <dsp:nvSpPr>
        <dsp:cNvPr id="0" name=""/>
        <dsp:cNvSpPr/>
      </dsp:nvSpPr>
      <dsp:spPr>
        <a:xfrm>
          <a:off x="8463116" y="3633568"/>
          <a:ext cx="2563601" cy="72"/>
        </a:xfrm>
        <a:prstGeom prst="rect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20B4C-3875-42AB-A94B-EE73ADFBD53C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BB978-5236-4FA2-A2C9-AE37CBE2A083}">
      <dsp:nvSpPr>
        <dsp:cNvPr id="0" name=""/>
        <dsp:cNvSpPr/>
      </dsp:nvSpPr>
      <dsp:spPr>
        <a:xfrm>
          <a:off x="0" y="2299"/>
          <a:ext cx="7012370" cy="1568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Presence of dietary enzymes for digestion of carbohydrates, proteins, fats</a:t>
          </a:r>
          <a:endParaRPr lang="en-US" sz="3300" kern="1200"/>
        </a:p>
      </dsp:txBody>
      <dsp:txXfrm>
        <a:off x="0" y="2299"/>
        <a:ext cx="7012370" cy="1568177"/>
      </dsp:txXfrm>
    </dsp:sp>
    <dsp:sp modelId="{1E8578B0-5270-4BAF-949F-7962867B0606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80200-6F3F-45B9-BF2A-43AA31B7B8B4}">
      <dsp:nvSpPr>
        <dsp:cNvPr id="0" name=""/>
        <dsp:cNvSpPr/>
      </dsp:nvSpPr>
      <dsp:spPr>
        <a:xfrm>
          <a:off x="0" y="1570476"/>
          <a:ext cx="7012370" cy="1568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Lacteals function to absorb fats</a:t>
          </a:r>
          <a:endParaRPr lang="en-US" sz="3300" kern="1200"/>
        </a:p>
      </dsp:txBody>
      <dsp:txXfrm>
        <a:off x="0" y="1570476"/>
        <a:ext cx="7012370" cy="1568177"/>
      </dsp:txXfrm>
    </dsp:sp>
    <dsp:sp modelId="{95F4E85D-F84A-4FDB-BB3D-D333657E80BA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3EB31-93A1-45E0-8943-3784CB88DE29}">
      <dsp:nvSpPr>
        <dsp:cNvPr id="0" name=""/>
        <dsp:cNvSpPr/>
      </dsp:nvSpPr>
      <dsp:spPr>
        <a:xfrm>
          <a:off x="0" y="3138654"/>
          <a:ext cx="7012370" cy="1568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Presence of  microvilli to aid in nutrient absorption </a:t>
          </a:r>
          <a:endParaRPr lang="en-US" sz="3300" kern="1200"/>
        </a:p>
      </dsp:txBody>
      <dsp:txXfrm>
        <a:off x="0" y="3138654"/>
        <a:ext cx="7012370" cy="1568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EDD7-2C25-456C-8797-5BDDF9E62C95}">
      <dsp:nvSpPr>
        <dsp:cNvPr id="0" name=""/>
        <dsp:cNvSpPr/>
      </dsp:nvSpPr>
      <dsp:spPr>
        <a:xfrm>
          <a:off x="1331" y="1201783"/>
          <a:ext cx="3115274" cy="1557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Absorption of water </a:t>
          </a:r>
          <a:endParaRPr lang="en-US" sz="3500" kern="1200"/>
        </a:p>
      </dsp:txBody>
      <dsp:txXfrm>
        <a:off x="46953" y="1247405"/>
        <a:ext cx="3024030" cy="1466393"/>
      </dsp:txXfrm>
    </dsp:sp>
    <dsp:sp modelId="{1A486945-53AF-4E89-8F99-62BF53E7CDA3}">
      <dsp:nvSpPr>
        <dsp:cNvPr id="0" name=""/>
        <dsp:cNvSpPr/>
      </dsp:nvSpPr>
      <dsp:spPr>
        <a:xfrm>
          <a:off x="3895425" y="1201783"/>
          <a:ext cx="3115274" cy="1557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Excretion of undigested food</a:t>
          </a:r>
          <a:endParaRPr lang="en-US" sz="3500" kern="1200"/>
        </a:p>
      </dsp:txBody>
      <dsp:txXfrm>
        <a:off x="3941047" y="1247405"/>
        <a:ext cx="3024030" cy="1466393"/>
      </dsp:txXfrm>
    </dsp:sp>
    <dsp:sp modelId="{49BDE0DB-0BAC-4613-8BBE-09DDAE824BCE}">
      <dsp:nvSpPr>
        <dsp:cNvPr id="0" name=""/>
        <dsp:cNvSpPr/>
      </dsp:nvSpPr>
      <dsp:spPr>
        <a:xfrm>
          <a:off x="7789518" y="1201783"/>
          <a:ext cx="3115274" cy="1557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dirty="0"/>
            <a:t>Main reservoir for gut flora</a:t>
          </a:r>
          <a:endParaRPr lang="en-US" sz="3500" kern="1200" dirty="0"/>
        </a:p>
      </dsp:txBody>
      <dsp:txXfrm>
        <a:off x="7835140" y="1247405"/>
        <a:ext cx="3024030" cy="1466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71C6D-B612-4DEA-8152-9D4E010546D9}">
      <dsp:nvSpPr>
        <dsp:cNvPr id="0" name=""/>
        <dsp:cNvSpPr/>
      </dsp:nvSpPr>
      <dsp:spPr>
        <a:xfrm>
          <a:off x="0" y="805061"/>
          <a:ext cx="3446859" cy="206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Keep hydrated to replenish lost electrolytes and water due to diarrhea</a:t>
          </a:r>
          <a:endParaRPr lang="en-US" sz="2800" kern="1200"/>
        </a:p>
      </dsp:txBody>
      <dsp:txXfrm>
        <a:off x="0" y="805061"/>
        <a:ext cx="3446859" cy="2068115"/>
      </dsp:txXfrm>
    </dsp:sp>
    <dsp:sp modelId="{6110D3CC-2114-456C-8F4B-8B53FECB3F34}">
      <dsp:nvSpPr>
        <dsp:cNvPr id="0" name=""/>
        <dsp:cNvSpPr/>
      </dsp:nvSpPr>
      <dsp:spPr>
        <a:xfrm>
          <a:off x="3791545" y="805061"/>
          <a:ext cx="3446859" cy="206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Self limiting infection so antibiotics are not necessary for Johnny</a:t>
          </a:r>
          <a:endParaRPr lang="en-US" sz="2800" kern="1200"/>
        </a:p>
      </dsp:txBody>
      <dsp:txXfrm>
        <a:off x="3791545" y="805061"/>
        <a:ext cx="3446859" cy="2068115"/>
      </dsp:txXfrm>
    </dsp:sp>
    <dsp:sp modelId="{3E939EC8-0B3A-4F02-9217-2365D655AE30}">
      <dsp:nvSpPr>
        <dsp:cNvPr id="0" name=""/>
        <dsp:cNvSpPr/>
      </dsp:nvSpPr>
      <dsp:spPr>
        <a:xfrm>
          <a:off x="7583090" y="805061"/>
          <a:ext cx="3446859" cy="206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Infection will resolve on its own in 4-7 days as bacteria flushed out with diarrhea</a:t>
          </a:r>
          <a:endParaRPr lang="en-US" sz="2800" kern="1200"/>
        </a:p>
      </dsp:txBody>
      <dsp:txXfrm>
        <a:off x="7583090" y="805061"/>
        <a:ext cx="3446859" cy="206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34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9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4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6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71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13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5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73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70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99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7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831B39-752B-4B61-BF1A-78FEB764969E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9271E7-14F6-45DE-800B-970FBAC0057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9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2A5E297-FCC0-4CBB-B0F2-AD10B61FAB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7FBDA2-CA1E-4D12-868A-9193C9AA7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http://wiki.ubc.ca/images/thumb/5/5e/Bacteria_after_1_hour.png/180px-Bacteria_after_1_hour.png">
            <a:extLst>
              <a:ext uri="{FF2B5EF4-FFF2-40B4-BE49-F238E27FC236}">
                <a16:creationId xmlns:a16="http://schemas.microsoft.com/office/drawing/2014/main" id="{2241160F-52D4-4BB0-ADC0-77427CF6A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7083" b="-1"/>
          <a:stretch/>
        </p:blipFill>
        <p:spPr bwMode="auto">
          <a:xfrm>
            <a:off x="478172" y="723899"/>
            <a:ext cx="367168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C3E10249-5CE7-46B7-BF63-CADFE9DC193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A8D87B-9200-4B35-9717-6CF9E479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BODY SYSTEMS: gastroenteritis caused by </a:t>
            </a:r>
            <a:r>
              <a:rPr lang="en-CA" i="1" dirty="0">
                <a:solidFill>
                  <a:srgbClr val="FFFFFF"/>
                </a:solidFill>
              </a:rPr>
              <a:t>s. ENTERITIDIS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03BC2-D8AA-45B7-8033-122E0947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9A26B8-6C4E-452B-ADD3-ED324A7AB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B4167E1-E2B0-4192-8DA2-6967DDFF87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F09389-6A8E-46D6-B5F4-A3C55FAE62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ile:Penicillin vs PG terminus structure.png">
            <a:extLst>
              <a:ext uri="{FF2B5EF4-FFF2-40B4-BE49-F238E27FC236}">
                <a16:creationId xmlns:a16="http://schemas.microsoft.com/office/drawing/2014/main" id="{522BF9B2-9737-46DA-BD93-3995A177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84" y="2195432"/>
            <a:ext cx="4952475" cy="24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03E4FEE-2E6A-44AB-B6BA-C1AD0CD6D9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17EB59-13B3-43DA-9B91-A7CC174A6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1240B-EC52-436B-952D-CF913700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Severe case or high risk for bacteremia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BF7D-F3A9-41D6-8CC0-22AA384D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Antibiotics are considered if bacteria at risk to spread to blood</a:t>
            </a:r>
          </a:p>
          <a:p>
            <a:r>
              <a:rPr lang="en-CA" dirty="0">
                <a:solidFill>
                  <a:srgbClr val="FFFFFF"/>
                </a:solidFill>
              </a:rPr>
              <a:t>Common antibiotics prescribed for non-typhoidal salmonellosis: penicillin, ampicillin, chloramphenicol </a:t>
            </a:r>
          </a:p>
          <a:p>
            <a:r>
              <a:rPr lang="en-CA" dirty="0">
                <a:solidFill>
                  <a:srgbClr val="FFFFFF"/>
                </a:solidFill>
              </a:rPr>
              <a:t>Carefully used and monitored as antibiotics can exacerbate the original infection due to disruption of normal flora</a:t>
            </a:r>
          </a:p>
        </p:txBody>
      </p:sp>
    </p:spTree>
    <p:extLst>
      <p:ext uri="{BB962C8B-B14F-4D97-AF65-F5344CB8AC3E}">
        <p14:creationId xmlns:p14="http://schemas.microsoft.com/office/powerpoint/2010/main" val="400959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57A-EAD4-43F5-A39C-040A6402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Signs and Symptoms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9733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22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9529-8879-4385-A5E2-76873F23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Key Findings- Medical History/Lab Results</a:t>
            </a:r>
          </a:p>
        </p:txBody>
      </p: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32230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38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49">
            <a:extLst>
              <a:ext uri="{FF2B5EF4-FFF2-40B4-BE49-F238E27FC236}">
                <a16:creationId xmlns:a16="http://schemas.microsoft.com/office/drawing/2014/main" id="{879A26B8-6C4E-452B-ADD3-ED324A7AB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51">
            <a:extLst>
              <a:ext uri="{FF2B5EF4-FFF2-40B4-BE49-F238E27FC236}">
                <a16:creationId xmlns:a16="http://schemas.microsoft.com/office/drawing/2014/main" id="{9B4167E1-E2B0-4192-8DA2-6967DDFF87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5F09389-6A8E-46D6-B5F4-A3C55FAE62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2" descr="File:Figure 1 Architecture of the human digestive syste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891" y="960723"/>
            <a:ext cx="3288861" cy="4945656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D03E4FEE-2E6A-44AB-B6BA-C1AD0CD6D9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817EB59-13B3-43DA-9B91-A7CC174A6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A0168-F53C-4C5D-A899-898E8DFA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FFFFFF"/>
                </a:solidFill>
              </a:rPr>
              <a:t>S. ENTERITIDIS </a:t>
            </a:r>
            <a:r>
              <a:rPr lang="en-US" sz="2200" dirty="0">
                <a:solidFill>
                  <a:srgbClr val="FFFFFF"/>
                </a:solidFill>
              </a:rPr>
              <a:t>INTERACTION WITH NORMAL gastrointestinal  PHYSIOLOGY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41" name="Content Placeholder 1035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S. enteritidis </a:t>
            </a:r>
            <a:r>
              <a:rPr lang="en-US" dirty="0">
                <a:solidFill>
                  <a:srgbClr val="FFFFFF"/>
                </a:solidFill>
              </a:rPr>
              <a:t>transits through the GI tract and colonizes the intestinal epithelium</a:t>
            </a:r>
          </a:p>
          <a:p>
            <a:r>
              <a:rPr lang="en-US" dirty="0">
                <a:solidFill>
                  <a:srgbClr val="FFFFFF"/>
                </a:solidFill>
              </a:rPr>
              <a:t>Colonization occurs at the distal ileum and proximal colon</a:t>
            </a:r>
          </a:p>
          <a:p>
            <a:r>
              <a:rPr lang="en-US" dirty="0">
                <a:solidFill>
                  <a:srgbClr val="FFFFFF"/>
                </a:solidFill>
              </a:rPr>
              <a:t>Invasion of intestinal epithelial cells by </a:t>
            </a:r>
            <a:r>
              <a:rPr lang="en-US" i="1" dirty="0">
                <a:solidFill>
                  <a:srgbClr val="FFFFFF"/>
                </a:solidFill>
              </a:rPr>
              <a:t>S. enteritidis</a:t>
            </a:r>
            <a:r>
              <a:rPr lang="en-US" dirty="0">
                <a:solidFill>
                  <a:srgbClr val="FFFFFF"/>
                </a:solidFill>
              </a:rPr>
              <a:t> occurs at these sites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3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BAD4C-6EA9-4F10-92D4-A1C8C53DAE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A2954-062E-4B72-A97B-0B066FB156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CA29A6-E0B1-40CD-ADF7-7B8E932A32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DAEA-2A08-4C71-9C74-B6884B75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93041"/>
            <a:ext cx="3054091" cy="5554058"/>
          </a:xfrm>
        </p:spPr>
        <p:txBody>
          <a:bodyPr anchor="ctr">
            <a:norm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NORMAL SMALL INTESTINAL PHYSIOLOGY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180147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Image result for intestinal villi">
            <a:extLst>
              <a:ext uri="{FF2B5EF4-FFF2-40B4-BE49-F238E27FC236}">
                <a16:creationId xmlns:a16="http://schemas.microsoft.com/office/drawing/2014/main" id="{D9E3EE94-7CB8-4216-A857-62160EC21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133" y="3947795"/>
            <a:ext cx="3080585" cy="23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7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8E2400-FAC4-468B-846D-75E60D0A0D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D2CA5C-E1A7-4B7C-8BD8-210689271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5AA3B-1226-4170-ACE1-6A5C101F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FEFF"/>
                </a:solidFill>
              </a:rPr>
              <a:t>NORMAL large intestinal physiology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75493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5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79A26B8-6C4E-452B-ADD3-ED324A7AB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4167E1-E2B0-4192-8DA2-6967DDFF87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F09389-6A8E-46D6-B5F4-A3C55FAE62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http://wiki.ubc.ca/images/0/06/Lay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8084" y="1452561"/>
            <a:ext cx="4952475" cy="396198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03E4FEE-2E6A-44AB-B6BA-C1AD0CD6D9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17EB59-13B3-43DA-9B91-A7CC174A6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6F462-1E0F-489B-8EE4-3FFC531A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INTESTINAL MUCOSAL LAYERS</a:t>
            </a:r>
          </a:p>
        </p:txBody>
      </p:sp>
      <p:sp>
        <p:nvSpPr>
          <p:cNvPr id="2055" name="Content Placeholder 2054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Resident T cells located in epithelium </a:t>
            </a:r>
          </a:p>
          <a:p>
            <a:r>
              <a:rPr lang="en-US" dirty="0">
                <a:solidFill>
                  <a:srgbClr val="FFFFFF"/>
                </a:solidFill>
              </a:rPr>
              <a:t>Other leukocytes reside in lamina </a:t>
            </a:r>
            <a:r>
              <a:rPr lang="en-US" dirty="0" err="1">
                <a:solidFill>
                  <a:srgbClr val="FFFFFF"/>
                </a:solidFill>
              </a:rPr>
              <a:t>propria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Components of innate and adaptive immunity</a:t>
            </a:r>
          </a:p>
          <a:p>
            <a:r>
              <a:rPr lang="en-US" dirty="0">
                <a:solidFill>
                  <a:srgbClr val="FFFFFF"/>
                </a:solidFill>
              </a:rPr>
              <a:t>Host immune response damages intestinal epithelium</a:t>
            </a:r>
          </a:p>
        </p:txBody>
      </p:sp>
    </p:spTree>
    <p:extLst>
      <p:ext uri="{BB962C8B-B14F-4D97-AF65-F5344CB8AC3E}">
        <p14:creationId xmlns:p14="http://schemas.microsoft.com/office/powerpoint/2010/main" val="76464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89">
            <a:extLst>
              <a:ext uri="{FF2B5EF4-FFF2-40B4-BE49-F238E27FC236}">
                <a16:creationId xmlns:a16="http://schemas.microsoft.com/office/drawing/2014/main" id="{879A26B8-6C4E-452B-ADD3-ED324A7AB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90">
            <a:extLst>
              <a:ext uri="{FF2B5EF4-FFF2-40B4-BE49-F238E27FC236}">
                <a16:creationId xmlns:a16="http://schemas.microsoft.com/office/drawing/2014/main" id="{9B4167E1-E2B0-4192-8DA2-6967DDFF87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2" name="Rectangle 92">
            <a:extLst>
              <a:ext uri="{FF2B5EF4-FFF2-40B4-BE49-F238E27FC236}">
                <a16:creationId xmlns:a16="http://schemas.microsoft.com/office/drawing/2014/main" id="{C5F09389-6A8E-46D6-B5F4-A3C55FAE62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2" descr="http://wiki.ubc.ca/images/1/14/Figure_3_Mechanism_of_gastrointestinal_symptoms_of_Salmonellos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888" y="960723"/>
            <a:ext cx="3424866" cy="4945656"/>
          </a:xfrm>
          <a:prstGeom prst="rect">
            <a:avLst/>
          </a:prstGeom>
        </p:spPr>
      </p:pic>
      <p:sp>
        <p:nvSpPr>
          <p:cNvPr id="4113" name="Rectangle 94">
            <a:extLst>
              <a:ext uri="{FF2B5EF4-FFF2-40B4-BE49-F238E27FC236}">
                <a16:creationId xmlns:a16="http://schemas.microsoft.com/office/drawing/2014/main" id="{D03E4FEE-2E6A-44AB-B6BA-C1AD0CD6D9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4" name="Rectangle 96">
            <a:extLst>
              <a:ext uri="{FF2B5EF4-FFF2-40B4-BE49-F238E27FC236}">
                <a16:creationId xmlns:a16="http://schemas.microsoft.com/office/drawing/2014/main" id="{0817EB59-13B3-43DA-9B91-A7CC174A6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5E1CC-CCA5-40A0-93CF-B5B536D8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DISRUPTION OF NORMAL INTESTINAL PHYSIOLOGY</a:t>
            </a:r>
          </a:p>
        </p:txBody>
      </p:sp>
      <p:sp>
        <p:nvSpPr>
          <p:cNvPr id="4115" name="Content Placeholder 4107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3BF6-19C3-4BF1-B556-A70B4587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EFF"/>
                </a:solidFill>
              </a:rPr>
              <a:t>TYPICAL TREATMENT FOR MILD GASTROENTERITIS (IMMUNOCOMPETENT PATIENT)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19885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1303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2175</TotalTime>
  <Words>270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 2</vt:lpstr>
      <vt:lpstr>Dividend</vt:lpstr>
      <vt:lpstr>BODY SYSTEMS: gastroenteritis caused by s. ENTERITIDIS</vt:lpstr>
      <vt:lpstr>Signs and Symptoms</vt:lpstr>
      <vt:lpstr>Key Findings- Medical History/Lab Results</vt:lpstr>
      <vt:lpstr>S. ENTERITIDIS INTERACTION WITH NORMAL gastrointestinal  PHYSIOLOGY </vt:lpstr>
      <vt:lpstr>NORMAL SMALL INTESTINAL PHYSIOLOGY</vt:lpstr>
      <vt:lpstr>NORMAL large intestinal physiology</vt:lpstr>
      <vt:lpstr>INTESTINAL MUCOSAL LAYERS</vt:lpstr>
      <vt:lpstr>DISRUPTION OF NORMAL INTESTINAL PHYSIOLOGY</vt:lpstr>
      <vt:lpstr>TYPICAL TREATMENT FOR MILD GASTROENTERITIS (IMMUNOCOMPETENT PATIENT)</vt:lpstr>
      <vt:lpstr>Severe case or high risk for bacteremia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Gurtaj Mahil</dc:creator>
  <cp:lastModifiedBy>Gurtaj Mahil</cp:lastModifiedBy>
  <cp:revision>13</cp:revision>
  <dcterms:created xsi:type="dcterms:W3CDTF">2017-09-29T05:45:44Z</dcterms:created>
  <dcterms:modified xsi:type="dcterms:W3CDTF">2017-09-30T18:01:11Z</dcterms:modified>
</cp:coreProperties>
</file>