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09" y="96983"/>
            <a:ext cx="11887200" cy="6636326"/>
          </a:xfrm>
        </p:spPr>
        <p:txBody>
          <a:bodyPr numCol="2">
            <a:normAutofit fontScale="85000" lnSpcReduction="2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YOUR PERSONAL BIASES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eg. vegetarian diet, </a:t>
            </a:r>
            <a:r>
              <a:rPr lang="en-CA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 </a:t>
            </a:r>
            <a:r>
              <a:rPr lang="en-CA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CA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poverty stigma)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 DOWN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attention and regain </a:t>
            </a: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focus</a:t>
            </a:r>
            <a:endParaRPr lang="en-C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FOR PERMISSION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delving into </a:t>
            </a: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sensitive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ENDED QUESTIONS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let the client direct the conversation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 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EMPATHY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be genuine</a:t>
            </a:r>
            <a:b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AFFIRMATIONS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boost the client’s confidence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REFLECTIVE LISTENING (Repeating, Rephrasing, Paraphrasing)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bring self-awareness to the client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STATEMENTS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that you understand correctly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DISCREPANCY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support health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 change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 WITH RESISTANCE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prevent defensive behaviour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SELF-EFFICACY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encourage the client to come up with their own solutions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5" y="4856018"/>
            <a:ext cx="5965974" cy="166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491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50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Clough</dc:creator>
  <cp:lastModifiedBy>Virginia Clough</cp:lastModifiedBy>
  <cp:revision>10</cp:revision>
  <dcterms:created xsi:type="dcterms:W3CDTF">2014-05-16T01:01:35Z</dcterms:created>
  <dcterms:modified xsi:type="dcterms:W3CDTF">2014-05-17T01:22:23Z</dcterms:modified>
</cp:coreProperties>
</file>