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5" r:id="rId1"/>
  </p:sldMasterIdLst>
  <p:notesMasterIdLst>
    <p:notesMasterId r:id="rId15"/>
  </p:notesMasterIdLst>
  <p:sldIdLst>
    <p:sldId id="256" r:id="rId2"/>
    <p:sldId id="270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249"/>
    <p:restoredTop sz="94659"/>
  </p:normalViewPr>
  <p:slideViewPr>
    <p:cSldViewPr snapToGrid="0" snapToObjects="1">
      <p:cViewPr varScale="1">
        <p:scale>
          <a:sx n="87" d="100"/>
          <a:sy n="87" d="100"/>
        </p:scale>
        <p:origin x="100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D4ECC2-E208-3642-B345-D2CCA84906DB}" type="doc">
      <dgm:prSet loTypeId="urn:microsoft.com/office/officeart/2008/layout/SquareAccentList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419D788C-7A05-0D46-A627-45102E082D3A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Signs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BD66FECC-52B1-EF43-87D6-244C18EE4F6A}" type="parTrans" cxnId="{82840F52-8BD7-7048-9D79-990AC013B0D7}">
      <dgm:prSet/>
      <dgm:spPr/>
      <dgm:t>
        <a:bodyPr/>
        <a:lstStyle/>
        <a:p>
          <a:endParaRPr lang="en-US"/>
        </a:p>
      </dgm:t>
    </dgm:pt>
    <dgm:pt modelId="{E316608F-4781-C547-90A2-A79B9A718125}" type="sibTrans" cxnId="{82840F52-8BD7-7048-9D79-990AC013B0D7}">
      <dgm:prSet/>
      <dgm:spPr/>
      <dgm:t>
        <a:bodyPr/>
        <a:lstStyle/>
        <a:p>
          <a:endParaRPr lang="en-US"/>
        </a:p>
      </dgm:t>
    </dgm:pt>
    <dgm:pt modelId="{108E556A-E0C3-5A44-BC7D-6CBB1A15F5E8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Volume depletion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7B7611CB-3B92-314B-9CB1-8D34A4ADC8A9}" type="parTrans" cxnId="{DD33344F-8190-FC42-9007-43E31D7BF0A9}">
      <dgm:prSet/>
      <dgm:spPr/>
      <dgm:t>
        <a:bodyPr/>
        <a:lstStyle/>
        <a:p>
          <a:endParaRPr lang="en-US"/>
        </a:p>
      </dgm:t>
    </dgm:pt>
    <dgm:pt modelId="{D5E061C9-0803-DF42-87B7-C2C9995D906F}" type="sibTrans" cxnId="{DD33344F-8190-FC42-9007-43E31D7BF0A9}">
      <dgm:prSet/>
      <dgm:spPr/>
      <dgm:t>
        <a:bodyPr/>
        <a:lstStyle/>
        <a:p>
          <a:endParaRPr lang="en-US"/>
        </a:p>
      </dgm:t>
    </dgm:pt>
    <dgm:pt modelId="{28747462-4A0B-5F4F-8AE4-DA7C9B5A2C56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Abdominal tenderness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2B9CCF30-91A7-0E4F-BD69-8C7D092B87BD}" type="parTrans" cxnId="{DDAEB527-8091-4344-8CB0-1A21DACA054E}">
      <dgm:prSet/>
      <dgm:spPr/>
      <dgm:t>
        <a:bodyPr/>
        <a:lstStyle/>
        <a:p>
          <a:endParaRPr lang="en-US"/>
        </a:p>
      </dgm:t>
    </dgm:pt>
    <dgm:pt modelId="{C9C834D9-0A3C-334F-A87F-509267D60CB9}" type="sibTrans" cxnId="{DDAEB527-8091-4344-8CB0-1A21DACA054E}">
      <dgm:prSet/>
      <dgm:spPr/>
      <dgm:t>
        <a:bodyPr/>
        <a:lstStyle/>
        <a:p>
          <a:endParaRPr lang="en-US"/>
        </a:p>
      </dgm:t>
    </dgm:pt>
    <dgm:pt modelId="{944B0041-BFC9-9D47-B836-32C4F418FA78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Fever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FF36707A-1B6D-F04B-BFD3-4A4547ADD40F}" type="parTrans" cxnId="{0650B345-72CF-C940-9EFA-5B8F635070B5}">
      <dgm:prSet/>
      <dgm:spPr/>
      <dgm:t>
        <a:bodyPr/>
        <a:lstStyle/>
        <a:p>
          <a:endParaRPr lang="en-US"/>
        </a:p>
      </dgm:t>
    </dgm:pt>
    <dgm:pt modelId="{C5757264-1F1D-5B41-833A-C75D1761CA05}" type="sibTrans" cxnId="{0650B345-72CF-C940-9EFA-5B8F635070B5}">
      <dgm:prSet/>
      <dgm:spPr/>
      <dgm:t>
        <a:bodyPr/>
        <a:lstStyle/>
        <a:p>
          <a:endParaRPr lang="en-US"/>
        </a:p>
      </dgm:t>
    </dgm:pt>
    <dgm:pt modelId="{948F8B50-9797-4344-8228-656AB5C55ADE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Symptoms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5F85B1AC-4D80-FF47-B002-8D3B9C862027}" type="parTrans" cxnId="{74B397EE-13BE-A746-AF01-4D424A761455}">
      <dgm:prSet/>
      <dgm:spPr/>
      <dgm:t>
        <a:bodyPr/>
        <a:lstStyle/>
        <a:p>
          <a:endParaRPr lang="en-US"/>
        </a:p>
      </dgm:t>
    </dgm:pt>
    <dgm:pt modelId="{53357DB6-DEFA-C841-8897-8F7D6CA2F548}" type="sibTrans" cxnId="{74B397EE-13BE-A746-AF01-4D424A761455}">
      <dgm:prSet/>
      <dgm:spPr/>
      <dgm:t>
        <a:bodyPr/>
        <a:lstStyle/>
        <a:p>
          <a:endParaRPr lang="en-US"/>
        </a:p>
      </dgm:t>
    </dgm:pt>
    <dgm:pt modelId="{5F7EE8F8-7DE7-8B4E-8CED-408B3AA2EB06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Mild fever</a:t>
          </a:r>
          <a:endParaRPr lang="en-US" dirty="0">
            <a:solidFill>
              <a:schemeClr val="accent5">
                <a:lumMod val="50000"/>
              </a:schemeClr>
            </a:solidFill>
          </a:endParaRPr>
        </a:p>
      </dgm:t>
    </dgm:pt>
    <dgm:pt modelId="{10AC67E8-2DC2-3244-A508-329C69C2A6D9}" type="parTrans" cxnId="{3D59AE17-4ADF-B742-AB94-CBB2CB314AE8}">
      <dgm:prSet/>
      <dgm:spPr/>
      <dgm:t>
        <a:bodyPr/>
        <a:lstStyle/>
        <a:p>
          <a:endParaRPr lang="en-US"/>
        </a:p>
      </dgm:t>
    </dgm:pt>
    <dgm:pt modelId="{136C6F5D-BD32-3449-9856-E56453E47C6F}" type="sibTrans" cxnId="{3D59AE17-4ADF-B742-AB94-CBB2CB314AE8}">
      <dgm:prSet/>
      <dgm:spPr/>
      <dgm:t>
        <a:bodyPr/>
        <a:lstStyle/>
        <a:p>
          <a:endParaRPr lang="en-US"/>
        </a:p>
      </dgm:t>
    </dgm:pt>
    <dgm:pt modelId="{708A363D-9314-0C4A-958C-158C7D964D9D}">
      <dgm:prSet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Watery diarrhea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9EFB689F-0970-DD46-BEFD-5AC43C0FA14C}" type="parTrans" cxnId="{7CF64A16-D44F-EB46-8C46-5B3E5A13D5E8}">
      <dgm:prSet/>
      <dgm:spPr/>
      <dgm:t>
        <a:bodyPr/>
        <a:lstStyle/>
        <a:p>
          <a:endParaRPr lang="en-US"/>
        </a:p>
      </dgm:t>
    </dgm:pt>
    <dgm:pt modelId="{E3CAF05B-AA71-9B4B-B599-12572A8CC5AA}" type="sibTrans" cxnId="{7CF64A16-D44F-EB46-8C46-5B3E5A13D5E8}">
      <dgm:prSet/>
      <dgm:spPr/>
      <dgm:t>
        <a:bodyPr/>
        <a:lstStyle/>
        <a:p>
          <a:endParaRPr lang="en-US"/>
        </a:p>
      </dgm:t>
    </dgm:pt>
    <dgm:pt modelId="{1A56DF2B-4B0C-0548-B191-47A8533F5F86}">
      <dgm:prSet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Severe abdominal cramps</a:t>
          </a:r>
        </a:p>
      </dgm:t>
    </dgm:pt>
    <dgm:pt modelId="{BC470E46-C2A5-4D40-9A2E-B1763F52F8B9}" type="parTrans" cxnId="{E4585406-34B1-944D-8665-91BF23509CEF}">
      <dgm:prSet/>
      <dgm:spPr/>
      <dgm:t>
        <a:bodyPr/>
        <a:lstStyle/>
        <a:p>
          <a:endParaRPr lang="en-US"/>
        </a:p>
      </dgm:t>
    </dgm:pt>
    <dgm:pt modelId="{4DD003BB-D720-DC40-88E4-78CED6DF730B}" type="sibTrans" cxnId="{E4585406-34B1-944D-8665-91BF23509CEF}">
      <dgm:prSet/>
      <dgm:spPr/>
      <dgm:t>
        <a:bodyPr/>
        <a:lstStyle/>
        <a:p>
          <a:endParaRPr lang="en-US"/>
        </a:p>
      </dgm:t>
    </dgm:pt>
    <dgm:pt modelId="{3F8EAB46-D78D-D549-8EB1-4A8B13B2E551}">
      <dgm:prSet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Watery diarrhea</a:t>
          </a:r>
        </a:p>
      </dgm:t>
    </dgm:pt>
    <dgm:pt modelId="{EDABD7FF-36DE-1747-9745-C51F5AADECA9}" type="parTrans" cxnId="{9657776D-FD3A-2444-9B41-AC777081D966}">
      <dgm:prSet/>
      <dgm:spPr/>
      <dgm:t>
        <a:bodyPr/>
        <a:lstStyle/>
        <a:p>
          <a:endParaRPr lang="en-US"/>
        </a:p>
      </dgm:t>
    </dgm:pt>
    <dgm:pt modelId="{EB93C3EA-68F3-504A-B88E-D9E3350EB434}" type="sibTrans" cxnId="{9657776D-FD3A-2444-9B41-AC777081D966}">
      <dgm:prSet/>
      <dgm:spPr/>
      <dgm:t>
        <a:bodyPr/>
        <a:lstStyle/>
        <a:p>
          <a:endParaRPr lang="en-US"/>
        </a:p>
      </dgm:t>
    </dgm:pt>
    <dgm:pt modelId="{43463A08-BA37-C14B-BE5D-34A9672B545F}" type="pres">
      <dgm:prSet presAssocID="{93D4ECC2-E208-3642-B345-D2CCA84906DB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5F0DB770-CF22-D24F-9F03-D5252FFC9C77}" type="pres">
      <dgm:prSet presAssocID="{419D788C-7A05-0D46-A627-45102E082D3A}" presName="root" presStyleCnt="0">
        <dgm:presLayoutVars>
          <dgm:chMax/>
          <dgm:chPref/>
        </dgm:presLayoutVars>
      </dgm:prSet>
      <dgm:spPr/>
    </dgm:pt>
    <dgm:pt modelId="{8621019C-6382-7841-9FB4-298668785F25}" type="pres">
      <dgm:prSet presAssocID="{419D788C-7A05-0D46-A627-45102E082D3A}" presName="rootComposite" presStyleCnt="0">
        <dgm:presLayoutVars/>
      </dgm:prSet>
      <dgm:spPr/>
    </dgm:pt>
    <dgm:pt modelId="{3E223D6E-D4D8-964E-B868-AB002596AC75}" type="pres">
      <dgm:prSet presAssocID="{419D788C-7A05-0D46-A627-45102E082D3A}" presName="ParentAccent" presStyleLbl="alignNode1" presStyleIdx="0" presStyleCnt="2" custLinFactNeighborX="-436" custLinFactNeighborY="-3699"/>
      <dgm:spPr/>
    </dgm:pt>
    <dgm:pt modelId="{DFD684D1-BDD8-4A47-830D-E21F69A7A571}" type="pres">
      <dgm:prSet presAssocID="{419D788C-7A05-0D46-A627-45102E082D3A}" presName="ParentSmallAccent" presStyleLbl="fgAcc1" presStyleIdx="0" presStyleCnt="2" custLinFactNeighborY="-29616"/>
      <dgm:spPr/>
    </dgm:pt>
    <dgm:pt modelId="{9C1682F3-50C0-1C47-B81D-3CEEE5323D56}" type="pres">
      <dgm:prSet presAssocID="{419D788C-7A05-0D46-A627-45102E082D3A}" presName="Parent" presStyleLbl="revTx" presStyleIdx="0" presStyleCnt="9" custScaleY="123549" custLinFactNeighborX="574" custLinFactNeighborY="205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98F8FAB-D793-074D-B030-D26681A7D062}" type="pres">
      <dgm:prSet presAssocID="{419D788C-7A05-0D46-A627-45102E082D3A}" presName="childShape" presStyleCnt="0">
        <dgm:presLayoutVars>
          <dgm:chMax val="0"/>
          <dgm:chPref val="0"/>
        </dgm:presLayoutVars>
      </dgm:prSet>
      <dgm:spPr/>
    </dgm:pt>
    <dgm:pt modelId="{6276195E-F692-8F4B-8994-CED8C9A250FD}" type="pres">
      <dgm:prSet presAssocID="{108E556A-E0C3-5A44-BC7D-6CBB1A15F5E8}" presName="childComposite" presStyleCnt="0">
        <dgm:presLayoutVars>
          <dgm:chMax val="0"/>
          <dgm:chPref val="0"/>
        </dgm:presLayoutVars>
      </dgm:prSet>
      <dgm:spPr/>
    </dgm:pt>
    <dgm:pt modelId="{3AFC4CA7-2CAC-D046-9057-E22DDE8AE4AF}" type="pres">
      <dgm:prSet presAssocID="{108E556A-E0C3-5A44-BC7D-6CBB1A15F5E8}" presName="ChildAccent" presStyleLbl="solidFgAcc1" presStyleIdx="0" presStyleCnt="7"/>
      <dgm:spPr/>
    </dgm:pt>
    <dgm:pt modelId="{DD41D1F2-1185-1F42-B118-E2DE99081E95}" type="pres">
      <dgm:prSet presAssocID="{108E556A-E0C3-5A44-BC7D-6CBB1A15F5E8}" presName="Child" presStyleLbl="revTx" presStyleIdx="1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AA1BB1C-4EC6-EC47-9557-3DC5B513EAA0}" type="pres">
      <dgm:prSet presAssocID="{28747462-4A0B-5F4F-8AE4-DA7C9B5A2C56}" presName="childComposite" presStyleCnt="0">
        <dgm:presLayoutVars>
          <dgm:chMax val="0"/>
          <dgm:chPref val="0"/>
        </dgm:presLayoutVars>
      </dgm:prSet>
      <dgm:spPr/>
    </dgm:pt>
    <dgm:pt modelId="{11F04B3B-06A1-A944-A29B-2E78ED66387C}" type="pres">
      <dgm:prSet presAssocID="{28747462-4A0B-5F4F-8AE4-DA7C9B5A2C56}" presName="ChildAccent" presStyleLbl="solidFgAcc1" presStyleIdx="1" presStyleCnt="7"/>
      <dgm:spPr/>
    </dgm:pt>
    <dgm:pt modelId="{0CCF75F8-11AE-544A-AEA7-5B93F9A09350}" type="pres">
      <dgm:prSet presAssocID="{28747462-4A0B-5F4F-8AE4-DA7C9B5A2C56}" presName="Child" presStyleLbl="revTx" presStyleIdx="2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18682C-D7F9-904F-89EF-C8E0EDC4EEB6}" type="pres">
      <dgm:prSet presAssocID="{944B0041-BFC9-9D47-B836-32C4F418FA78}" presName="childComposite" presStyleCnt="0">
        <dgm:presLayoutVars>
          <dgm:chMax val="0"/>
          <dgm:chPref val="0"/>
        </dgm:presLayoutVars>
      </dgm:prSet>
      <dgm:spPr/>
    </dgm:pt>
    <dgm:pt modelId="{D8C284BF-1A4E-E44B-9800-54AB4930C0FE}" type="pres">
      <dgm:prSet presAssocID="{944B0041-BFC9-9D47-B836-32C4F418FA78}" presName="ChildAccent" presStyleLbl="solidFgAcc1" presStyleIdx="2" presStyleCnt="7"/>
      <dgm:spPr/>
    </dgm:pt>
    <dgm:pt modelId="{8AAC2853-CBEE-B047-B3C9-CCC3ACEDB68F}" type="pres">
      <dgm:prSet presAssocID="{944B0041-BFC9-9D47-B836-32C4F418FA78}" presName="Child" presStyleLbl="revTx" presStyleIdx="3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E80A5-ED7A-804A-BBF3-446EAD62B1E5}" type="pres">
      <dgm:prSet presAssocID="{708A363D-9314-0C4A-958C-158C7D964D9D}" presName="childComposite" presStyleCnt="0">
        <dgm:presLayoutVars>
          <dgm:chMax val="0"/>
          <dgm:chPref val="0"/>
        </dgm:presLayoutVars>
      </dgm:prSet>
      <dgm:spPr/>
    </dgm:pt>
    <dgm:pt modelId="{AF2DC100-9A5E-B543-9DF7-9BF8EE3BB9E6}" type="pres">
      <dgm:prSet presAssocID="{708A363D-9314-0C4A-958C-158C7D964D9D}" presName="ChildAccent" presStyleLbl="solidFgAcc1" presStyleIdx="3" presStyleCnt="7"/>
      <dgm:spPr/>
    </dgm:pt>
    <dgm:pt modelId="{30E2A433-559A-1649-B72C-04097BE177AE}" type="pres">
      <dgm:prSet presAssocID="{708A363D-9314-0C4A-958C-158C7D964D9D}" presName="Child" presStyleLbl="revTx" presStyleIdx="4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E34F295-E28D-A84A-9C0F-D0206538C6D5}" type="pres">
      <dgm:prSet presAssocID="{948F8B50-9797-4344-8228-656AB5C55ADE}" presName="root" presStyleCnt="0">
        <dgm:presLayoutVars>
          <dgm:chMax/>
          <dgm:chPref/>
        </dgm:presLayoutVars>
      </dgm:prSet>
      <dgm:spPr/>
    </dgm:pt>
    <dgm:pt modelId="{1B368945-E1B4-D749-B9B6-DE7DFB78AAB2}" type="pres">
      <dgm:prSet presAssocID="{948F8B50-9797-4344-8228-656AB5C55ADE}" presName="rootComposite" presStyleCnt="0">
        <dgm:presLayoutVars/>
      </dgm:prSet>
      <dgm:spPr/>
    </dgm:pt>
    <dgm:pt modelId="{2DB9BA66-7E36-5643-AD90-C6E9F41C9A14}" type="pres">
      <dgm:prSet presAssocID="{948F8B50-9797-4344-8228-656AB5C55ADE}" presName="ParentAccent" presStyleLbl="alignNode1" presStyleIdx="1" presStyleCnt="2" custLinFactNeighborY="18494"/>
      <dgm:spPr/>
    </dgm:pt>
    <dgm:pt modelId="{0373DABC-3986-E54B-9F36-B2FF8EDE22D5}" type="pres">
      <dgm:prSet presAssocID="{948F8B50-9797-4344-8228-656AB5C55ADE}" presName="ParentSmallAccent" presStyleLbl="fgAcc1" presStyleIdx="1" presStyleCnt="2"/>
      <dgm:spPr/>
    </dgm:pt>
    <dgm:pt modelId="{BB9E884E-07C7-B740-BAF9-58F526FB40B2}" type="pres">
      <dgm:prSet presAssocID="{948F8B50-9797-4344-8228-656AB5C55ADE}" presName="Parent" presStyleLbl="revTx" presStyleIdx="5" presStyleCnt="9" custLinFactNeighborX="435" custLinFactNeighborY="12354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356369-8920-2646-BF42-D856E5587595}" type="pres">
      <dgm:prSet presAssocID="{948F8B50-9797-4344-8228-656AB5C55ADE}" presName="childShape" presStyleCnt="0">
        <dgm:presLayoutVars>
          <dgm:chMax val="0"/>
          <dgm:chPref val="0"/>
        </dgm:presLayoutVars>
      </dgm:prSet>
      <dgm:spPr/>
    </dgm:pt>
    <dgm:pt modelId="{47F1C108-F711-DF4C-842D-499D47C9C16E}" type="pres">
      <dgm:prSet presAssocID="{5F7EE8F8-7DE7-8B4E-8CED-408B3AA2EB06}" presName="childComposite" presStyleCnt="0">
        <dgm:presLayoutVars>
          <dgm:chMax val="0"/>
          <dgm:chPref val="0"/>
        </dgm:presLayoutVars>
      </dgm:prSet>
      <dgm:spPr/>
    </dgm:pt>
    <dgm:pt modelId="{1EE37E3B-64EC-DC4B-8FF5-D6AB86FDA6BC}" type="pres">
      <dgm:prSet presAssocID="{5F7EE8F8-7DE7-8B4E-8CED-408B3AA2EB06}" presName="ChildAccent" presStyleLbl="solidFgAcc1" presStyleIdx="4" presStyleCnt="7"/>
      <dgm:spPr/>
    </dgm:pt>
    <dgm:pt modelId="{BCB535EF-1096-5D47-9EC7-20CF8A21BAE6}" type="pres">
      <dgm:prSet presAssocID="{5F7EE8F8-7DE7-8B4E-8CED-408B3AA2EB06}" presName="Child" presStyleLbl="revTx" presStyleIdx="6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659E9E-BF9E-2244-8563-897053B77D27}" type="pres">
      <dgm:prSet presAssocID="{1A56DF2B-4B0C-0548-B191-47A8533F5F86}" presName="childComposite" presStyleCnt="0">
        <dgm:presLayoutVars>
          <dgm:chMax val="0"/>
          <dgm:chPref val="0"/>
        </dgm:presLayoutVars>
      </dgm:prSet>
      <dgm:spPr/>
    </dgm:pt>
    <dgm:pt modelId="{D0FC02E7-178C-9F47-A7D5-6BF4D461023D}" type="pres">
      <dgm:prSet presAssocID="{1A56DF2B-4B0C-0548-B191-47A8533F5F86}" presName="ChildAccent" presStyleLbl="solidFgAcc1" presStyleIdx="5" presStyleCnt="7"/>
      <dgm:spPr/>
    </dgm:pt>
    <dgm:pt modelId="{5CD34384-7852-A842-B37B-6401E9C5CCEA}" type="pres">
      <dgm:prSet presAssocID="{1A56DF2B-4B0C-0548-B191-47A8533F5F86}" presName="Child" presStyleLbl="revTx" presStyleIdx="7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A4A2AF7-C490-E841-9FFA-631B499BD60C}" type="pres">
      <dgm:prSet presAssocID="{3F8EAB46-D78D-D549-8EB1-4A8B13B2E551}" presName="childComposite" presStyleCnt="0">
        <dgm:presLayoutVars>
          <dgm:chMax val="0"/>
          <dgm:chPref val="0"/>
        </dgm:presLayoutVars>
      </dgm:prSet>
      <dgm:spPr/>
    </dgm:pt>
    <dgm:pt modelId="{B908AE52-DF58-5145-9F1F-E148CC6F5BFF}" type="pres">
      <dgm:prSet presAssocID="{3F8EAB46-D78D-D549-8EB1-4A8B13B2E551}" presName="ChildAccent" presStyleLbl="solidFgAcc1" presStyleIdx="6" presStyleCnt="7"/>
      <dgm:spPr/>
    </dgm:pt>
    <dgm:pt modelId="{35B7971F-6C8C-144A-ADDD-69D1080D4387}" type="pres">
      <dgm:prSet presAssocID="{3F8EAB46-D78D-D549-8EB1-4A8B13B2E551}" presName="Child" presStyleLbl="revTx" presStyleIdx="8" presStyleCnt="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2840F52-8BD7-7048-9D79-990AC013B0D7}" srcId="{93D4ECC2-E208-3642-B345-D2CCA84906DB}" destId="{419D788C-7A05-0D46-A627-45102E082D3A}" srcOrd="0" destOrd="0" parTransId="{BD66FECC-52B1-EF43-87D6-244C18EE4F6A}" sibTransId="{E316608F-4781-C547-90A2-A79B9A718125}"/>
    <dgm:cxn modelId="{DDAEB527-8091-4344-8CB0-1A21DACA054E}" srcId="{419D788C-7A05-0D46-A627-45102E082D3A}" destId="{28747462-4A0B-5F4F-8AE4-DA7C9B5A2C56}" srcOrd="1" destOrd="0" parTransId="{2B9CCF30-91A7-0E4F-BD69-8C7D092B87BD}" sibTransId="{C9C834D9-0A3C-334F-A87F-509267D60CB9}"/>
    <dgm:cxn modelId="{74B397EE-13BE-A746-AF01-4D424A761455}" srcId="{93D4ECC2-E208-3642-B345-D2CCA84906DB}" destId="{948F8B50-9797-4344-8228-656AB5C55ADE}" srcOrd="1" destOrd="0" parTransId="{5F85B1AC-4D80-FF47-B002-8D3B9C862027}" sibTransId="{53357DB6-DEFA-C841-8897-8F7D6CA2F548}"/>
    <dgm:cxn modelId="{65C4BB9A-01FE-D540-8524-8F9635110DD8}" type="presOf" srcId="{419D788C-7A05-0D46-A627-45102E082D3A}" destId="{9C1682F3-50C0-1C47-B81D-3CEEE5323D56}" srcOrd="0" destOrd="0" presId="urn:microsoft.com/office/officeart/2008/layout/SquareAccentList"/>
    <dgm:cxn modelId="{80B6C83E-7665-4142-A84E-9FC50340326B}" type="presOf" srcId="{93D4ECC2-E208-3642-B345-D2CCA84906DB}" destId="{43463A08-BA37-C14B-BE5D-34A9672B545F}" srcOrd="0" destOrd="0" presId="urn:microsoft.com/office/officeart/2008/layout/SquareAccentList"/>
    <dgm:cxn modelId="{DD33344F-8190-FC42-9007-43E31D7BF0A9}" srcId="{419D788C-7A05-0D46-A627-45102E082D3A}" destId="{108E556A-E0C3-5A44-BC7D-6CBB1A15F5E8}" srcOrd="0" destOrd="0" parTransId="{7B7611CB-3B92-314B-9CB1-8D34A4ADC8A9}" sibTransId="{D5E061C9-0803-DF42-87B7-C2C9995D906F}"/>
    <dgm:cxn modelId="{3D59AE17-4ADF-B742-AB94-CBB2CB314AE8}" srcId="{948F8B50-9797-4344-8228-656AB5C55ADE}" destId="{5F7EE8F8-7DE7-8B4E-8CED-408B3AA2EB06}" srcOrd="0" destOrd="0" parTransId="{10AC67E8-2DC2-3244-A508-329C69C2A6D9}" sibTransId="{136C6F5D-BD32-3449-9856-E56453E47C6F}"/>
    <dgm:cxn modelId="{103DD33E-3B2C-6A41-8208-1255C8816CBE}" type="presOf" srcId="{1A56DF2B-4B0C-0548-B191-47A8533F5F86}" destId="{5CD34384-7852-A842-B37B-6401E9C5CCEA}" srcOrd="0" destOrd="0" presId="urn:microsoft.com/office/officeart/2008/layout/SquareAccentList"/>
    <dgm:cxn modelId="{4A663528-221A-6E4D-9164-6FA41C28984B}" type="presOf" srcId="{28747462-4A0B-5F4F-8AE4-DA7C9B5A2C56}" destId="{0CCF75F8-11AE-544A-AEA7-5B93F9A09350}" srcOrd="0" destOrd="0" presId="urn:microsoft.com/office/officeart/2008/layout/SquareAccentList"/>
    <dgm:cxn modelId="{C2D897A9-AE82-4A4B-A8DA-E1B4BDD08A57}" type="presOf" srcId="{3F8EAB46-D78D-D549-8EB1-4A8B13B2E551}" destId="{35B7971F-6C8C-144A-ADDD-69D1080D4387}" srcOrd="0" destOrd="0" presId="urn:microsoft.com/office/officeart/2008/layout/SquareAccentList"/>
    <dgm:cxn modelId="{58871053-6555-A341-8E92-571475F5ACF3}" type="presOf" srcId="{944B0041-BFC9-9D47-B836-32C4F418FA78}" destId="{8AAC2853-CBEE-B047-B3C9-CCC3ACEDB68F}" srcOrd="0" destOrd="0" presId="urn:microsoft.com/office/officeart/2008/layout/SquareAccentList"/>
    <dgm:cxn modelId="{8586713F-8F1C-1942-B36F-6642FB1DDEA7}" type="presOf" srcId="{5F7EE8F8-7DE7-8B4E-8CED-408B3AA2EB06}" destId="{BCB535EF-1096-5D47-9EC7-20CF8A21BAE6}" srcOrd="0" destOrd="0" presId="urn:microsoft.com/office/officeart/2008/layout/SquareAccentList"/>
    <dgm:cxn modelId="{0650B345-72CF-C940-9EFA-5B8F635070B5}" srcId="{419D788C-7A05-0D46-A627-45102E082D3A}" destId="{944B0041-BFC9-9D47-B836-32C4F418FA78}" srcOrd="2" destOrd="0" parTransId="{FF36707A-1B6D-F04B-BFD3-4A4547ADD40F}" sibTransId="{C5757264-1F1D-5B41-833A-C75D1761CA05}"/>
    <dgm:cxn modelId="{3D4E578C-268E-7646-A3D4-1F16DF593AD3}" type="presOf" srcId="{708A363D-9314-0C4A-958C-158C7D964D9D}" destId="{30E2A433-559A-1649-B72C-04097BE177AE}" srcOrd="0" destOrd="0" presId="urn:microsoft.com/office/officeart/2008/layout/SquareAccentList"/>
    <dgm:cxn modelId="{9657776D-FD3A-2444-9B41-AC777081D966}" srcId="{948F8B50-9797-4344-8228-656AB5C55ADE}" destId="{3F8EAB46-D78D-D549-8EB1-4A8B13B2E551}" srcOrd="2" destOrd="0" parTransId="{EDABD7FF-36DE-1747-9745-C51F5AADECA9}" sibTransId="{EB93C3EA-68F3-504A-B88E-D9E3350EB434}"/>
    <dgm:cxn modelId="{7CF64A16-D44F-EB46-8C46-5B3E5A13D5E8}" srcId="{419D788C-7A05-0D46-A627-45102E082D3A}" destId="{708A363D-9314-0C4A-958C-158C7D964D9D}" srcOrd="3" destOrd="0" parTransId="{9EFB689F-0970-DD46-BEFD-5AC43C0FA14C}" sibTransId="{E3CAF05B-AA71-9B4B-B599-12572A8CC5AA}"/>
    <dgm:cxn modelId="{E4FB785B-84E6-C740-8FF4-DE7F94907A6F}" type="presOf" srcId="{948F8B50-9797-4344-8228-656AB5C55ADE}" destId="{BB9E884E-07C7-B740-BAF9-58F526FB40B2}" srcOrd="0" destOrd="0" presId="urn:microsoft.com/office/officeart/2008/layout/SquareAccentList"/>
    <dgm:cxn modelId="{E4585406-34B1-944D-8665-91BF23509CEF}" srcId="{948F8B50-9797-4344-8228-656AB5C55ADE}" destId="{1A56DF2B-4B0C-0548-B191-47A8533F5F86}" srcOrd="1" destOrd="0" parTransId="{BC470E46-C2A5-4D40-9A2E-B1763F52F8B9}" sibTransId="{4DD003BB-D720-DC40-88E4-78CED6DF730B}"/>
    <dgm:cxn modelId="{AF4850F9-CB53-DD4D-BFE8-6F47BCC0E3BF}" type="presOf" srcId="{108E556A-E0C3-5A44-BC7D-6CBB1A15F5E8}" destId="{DD41D1F2-1185-1F42-B118-E2DE99081E95}" srcOrd="0" destOrd="0" presId="urn:microsoft.com/office/officeart/2008/layout/SquareAccentList"/>
    <dgm:cxn modelId="{802C69E9-AC72-BE4A-B467-7D2C7E132794}" type="presParOf" srcId="{43463A08-BA37-C14B-BE5D-34A9672B545F}" destId="{5F0DB770-CF22-D24F-9F03-D5252FFC9C77}" srcOrd="0" destOrd="0" presId="urn:microsoft.com/office/officeart/2008/layout/SquareAccentList"/>
    <dgm:cxn modelId="{33C03CAE-5E2C-6A45-9971-2B41C4B7347D}" type="presParOf" srcId="{5F0DB770-CF22-D24F-9F03-D5252FFC9C77}" destId="{8621019C-6382-7841-9FB4-298668785F25}" srcOrd="0" destOrd="0" presId="urn:microsoft.com/office/officeart/2008/layout/SquareAccentList"/>
    <dgm:cxn modelId="{B2D027A4-E422-1C44-9954-EDA4932EE70C}" type="presParOf" srcId="{8621019C-6382-7841-9FB4-298668785F25}" destId="{3E223D6E-D4D8-964E-B868-AB002596AC75}" srcOrd="0" destOrd="0" presId="urn:microsoft.com/office/officeart/2008/layout/SquareAccentList"/>
    <dgm:cxn modelId="{432E0F31-E73F-AA46-BBAE-E8CBA8A95EF7}" type="presParOf" srcId="{8621019C-6382-7841-9FB4-298668785F25}" destId="{DFD684D1-BDD8-4A47-830D-E21F69A7A571}" srcOrd="1" destOrd="0" presId="urn:microsoft.com/office/officeart/2008/layout/SquareAccentList"/>
    <dgm:cxn modelId="{021E5457-4489-E549-8506-A665CD7F8750}" type="presParOf" srcId="{8621019C-6382-7841-9FB4-298668785F25}" destId="{9C1682F3-50C0-1C47-B81D-3CEEE5323D56}" srcOrd="2" destOrd="0" presId="urn:microsoft.com/office/officeart/2008/layout/SquareAccentList"/>
    <dgm:cxn modelId="{FAAF7147-2FC7-514F-B1EB-765BA2E19FB0}" type="presParOf" srcId="{5F0DB770-CF22-D24F-9F03-D5252FFC9C77}" destId="{098F8FAB-D793-074D-B030-D26681A7D062}" srcOrd="1" destOrd="0" presId="urn:microsoft.com/office/officeart/2008/layout/SquareAccentList"/>
    <dgm:cxn modelId="{A0D8D2B7-1631-4746-80E8-296C93F5C126}" type="presParOf" srcId="{098F8FAB-D793-074D-B030-D26681A7D062}" destId="{6276195E-F692-8F4B-8994-CED8C9A250FD}" srcOrd="0" destOrd="0" presId="urn:microsoft.com/office/officeart/2008/layout/SquareAccentList"/>
    <dgm:cxn modelId="{FA22E2C6-C497-564C-99AA-383A0A7F823B}" type="presParOf" srcId="{6276195E-F692-8F4B-8994-CED8C9A250FD}" destId="{3AFC4CA7-2CAC-D046-9057-E22DDE8AE4AF}" srcOrd="0" destOrd="0" presId="urn:microsoft.com/office/officeart/2008/layout/SquareAccentList"/>
    <dgm:cxn modelId="{4A7A495A-BFBC-4244-813A-C07931243468}" type="presParOf" srcId="{6276195E-F692-8F4B-8994-CED8C9A250FD}" destId="{DD41D1F2-1185-1F42-B118-E2DE99081E95}" srcOrd="1" destOrd="0" presId="urn:microsoft.com/office/officeart/2008/layout/SquareAccentList"/>
    <dgm:cxn modelId="{328FF337-4BBC-E249-9ACA-C2B674D44E46}" type="presParOf" srcId="{098F8FAB-D793-074D-B030-D26681A7D062}" destId="{DAA1BB1C-4EC6-EC47-9557-3DC5B513EAA0}" srcOrd="1" destOrd="0" presId="urn:microsoft.com/office/officeart/2008/layout/SquareAccentList"/>
    <dgm:cxn modelId="{DE702C79-E7E5-7343-996F-6078EC3C02BD}" type="presParOf" srcId="{DAA1BB1C-4EC6-EC47-9557-3DC5B513EAA0}" destId="{11F04B3B-06A1-A944-A29B-2E78ED66387C}" srcOrd="0" destOrd="0" presId="urn:microsoft.com/office/officeart/2008/layout/SquareAccentList"/>
    <dgm:cxn modelId="{0C6407BF-DDEB-A340-9FD1-8CCA5F77B28C}" type="presParOf" srcId="{DAA1BB1C-4EC6-EC47-9557-3DC5B513EAA0}" destId="{0CCF75F8-11AE-544A-AEA7-5B93F9A09350}" srcOrd="1" destOrd="0" presId="urn:microsoft.com/office/officeart/2008/layout/SquareAccentList"/>
    <dgm:cxn modelId="{5A3AE1CD-8076-334F-82D7-909F19E0BFAA}" type="presParOf" srcId="{098F8FAB-D793-074D-B030-D26681A7D062}" destId="{8918682C-D7F9-904F-89EF-C8E0EDC4EEB6}" srcOrd="2" destOrd="0" presId="urn:microsoft.com/office/officeart/2008/layout/SquareAccentList"/>
    <dgm:cxn modelId="{3A208EB8-6A2C-9147-8FC1-8892FAABBC26}" type="presParOf" srcId="{8918682C-D7F9-904F-89EF-C8E0EDC4EEB6}" destId="{D8C284BF-1A4E-E44B-9800-54AB4930C0FE}" srcOrd="0" destOrd="0" presId="urn:microsoft.com/office/officeart/2008/layout/SquareAccentList"/>
    <dgm:cxn modelId="{591D0D23-D774-3D4F-9184-D0C3E5CE6428}" type="presParOf" srcId="{8918682C-D7F9-904F-89EF-C8E0EDC4EEB6}" destId="{8AAC2853-CBEE-B047-B3C9-CCC3ACEDB68F}" srcOrd="1" destOrd="0" presId="urn:microsoft.com/office/officeart/2008/layout/SquareAccentList"/>
    <dgm:cxn modelId="{6E527BA7-C5B3-F14E-9A03-6D9C5E4D3332}" type="presParOf" srcId="{098F8FAB-D793-074D-B030-D26681A7D062}" destId="{24EE80A5-ED7A-804A-BBF3-446EAD62B1E5}" srcOrd="3" destOrd="0" presId="urn:microsoft.com/office/officeart/2008/layout/SquareAccentList"/>
    <dgm:cxn modelId="{4066635C-6614-714D-8CDA-007E4FF55E78}" type="presParOf" srcId="{24EE80A5-ED7A-804A-BBF3-446EAD62B1E5}" destId="{AF2DC100-9A5E-B543-9DF7-9BF8EE3BB9E6}" srcOrd="0" destOrd="0" presId="urn:microsoft.com/office/officeart/2008/layout/SquareAccentList"/>
    <dgm:cxn modelId="{057F9537-0F9D-B94D-8DFB-39E34F764F69}" type="presParOf" srcId="{24EE80A5-ED7A-804A-BBF3-446EAD62B1E5}" destId="{30E2A433-559A-1649-B72C-04097BE177AE}" srcOrd="1" destOrd="0" presId="urn:microsoft.com/office/officeart/2008/layout/SquareAccentList"/>
    <dgm:cxn modelId="{115A30A6-64DB-A04B-9B35-ADF8CF7F8C67}" type="presParOf" srcId="{43463A08-BA37-C14B-BE5D-34A9672B545F}" destId="{BE34F295-E28D-A84A-9C0F-D0206538C6D5}" srcOrd="1" destOrd="0" presId="urn:microsoft.com/office/officeart/2008/layout/SquareAccentList"/>
    <dgm:cxn modelId="{AE6045A9-EE6A-2A4A-B9EB-A28E55A4C6BC}" type="presParOf" srcId="{BE34F295-E28D-A84A-9C0F-D0206538C6D5}" destId="{1B368945-E1B4-D749-B9B6-DE7DFB78AAB2}" srcOrd="0" destOrd="0" presId="urn:microsoft.com/office/officeart/2008/layout/SquareAccentList"/>
    <dgm:cxn modelId="{6FA1C88C-F9CD-A648-8ED5-0F3D06FB1B88}" type="presParOf" srcId="{1B368945-E1B4-D749-B9B6-DE7DFB78AAB2}" destId="{2DB9BA66-7E36-5643-AD90-C6E9F41C9A14}" srcOrd="0" destOrd="0" presId="urn:microsoft.com/office/officeart/2008/layout/SquareAccentList"/>
    <dgm:cxn modelId="{573F6C9C-2167-4741-B753-77B4ABBA49A8}" type="presParOf" srcId="{1B368945-E1B4-D749-B9B6-DE7DFB78AAB2}" destId="{0373DABC-3986-E54B-9F36-B2FF8EDE22D5}" srcOrd="1" destOrd="0" presId="urn:microsoft.com/office/officeart/2008/layout/SquareAccentList"/>
    <dgm:cxn modelId="{F45BC0AD-C910-E740-94BE-E5B5E731AC9F}" type="presParOf" srcId="{1B368945-E1B4-D749-B9B6-DE7DFB78AAB2}" destId="{BB9E884E-07C7-B740-BAF9-58F526FB40B2}" srcOrd="2" destOrd="0" presId="urn:microsoft.com/office/officeart/2008/layout/SquareAccentList"/>
    <dgm:cxn modelId="{41567BB6-3277-BC42-B07A-C30FF2B16914}" type="presParOf" srcId="{BE34F295-E28D-A84A-9C0F-D0206538C6D5}" destId="{83356369-8920-2646-BF42-D856E5587595}" srcOrd="1" destOrd="0" presId="urn:microsoft.com/office/officeart/2008/layout/SquareAccentList"/>
    <dgm:cxn modelId="{E43CF16A-7280-0244-AFD8-2047D75F69E8}" type="presParOf" srcId="{83356369-8920-2646-BF42-D856E5587595}" destId="{47F1C108-F711-DF4C-842D-499D47C9C16E}" srcOrd="0" destOrd="0" presId="urn:microsoft.com/office/officeart/2008/layout/SquareAccentList"/>
    <dgm:cxn modelId="{42EFC0DF-3762-FF42-A6FB-AC121A347596}" type="presParOf" srcId="{47F1C108-F711-DF4C-842D-499D47C9C16E}" destId="{1EE37E3B-64EC-DC4B-8FF5-D6AB86FDA6BC}" srcOrd="0" destOrd="0" presId="urn:microsoft.com/office/officeart/2008/layout/SquareAccentList"/>
    <dgm:cxn modelId="{18D6C243-C64C-F346-8B8B-31BB820D13C2}" type="presParOf" srcId="{47F1C108-F711-DF4C-842D-499D47C9C16E}" destId="{BCB535EF-1096-5D47-9EC7-20CF8A21BAE6}" srcOrd="1" destOrd="0" presId="urn:microsoft.com/office/officeart/2008/layout/SquareAccentList"/>
    <dgm:cxn modelId="{CE057D89-1F27-FD4B-A078-1ACA0A1A9473}" type="presParOf" srcId="{83356369-8920-2646-BF42-D856E5587595}" destId="{98659E9E-BF9E-2244-8563-897053B77D27}" srcOrd="1" destOrd="0" presId="urn:microsoft.com/office/officeart/2008/layout/SquareAccentList"/>
    <dgm:cxn modelId="{D1D5577C-176A-A247-AEE6-4F49A46D3FA2}" type="presParOf" srcId="{98659E9E-BF9E-2244-8563-897053B77D27}" destId="{D0FC02E7-178C-9F47-A7D5-6BF4D461023D}" srcOrd="0" destOrd="0" presId="urn:microsoft.com/office/officeart/2008/layout/SquareAccentList"/>
    <dgm:cxn modelId="{96F1F750-2264-314F-A3E9-F1999266031A}" type="presParOf" srcId="{98659E9E-BF9E-2244-8563-897053B77D27}" destId="{5CD34384-7852-A842-B37B-6401E9C5CCEA}" srcOrd="1" destOrd="0" presId="urn:microsoft.com/office/officeart/2008/layout/SquareAccentList"/>
    <dgm:cxn modelId="{6F350C9D-6E9D-5F43-956D-5B58F24A3A2C}" type="presParOf" srcId="{83356369-8920-2646-BF42-D856E5587595}" destId="{BA4A2AF7-C490-E841-9FFA-631B499BD60C}" srcOrd="2" destOrd="0" presId="urn:microsoft.com/office/officeart/2008/layout/SquareAccentList"/>
    <dgm:cxn modelId="{429B3F78-A27B-9647-96E4-0FBB189C80DB}" type="presParOf" srcId="{BA4A2AF7-C490-E841-9FFA-631B499BD60C}" destId="{B908AE52-DF58-5145-9F1F-E148CC6F5BFF}" srcOrd="0" destOrd="0" presId="urn:microsoft.com/office/officeart/2008/layout/SquareAccentList"/>
    <dgm:cxn modelId="{74E95074-8246-DE4A-A5C1-813419322F25}" type="presParOf" srcId="{BA4A2AF7-C490-E841-9FFA-631B499BD60C}" destId="{35B7971F-6C8C-144A-ADDD-69D1080D4387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3E7942-973A-1C41-911C-28EA030066E6}" type="doc">
      <dgm:prSet loTypeId="urn:microsoft.com/office/officeart/2005/8/layout/process3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6CEEAC8-F315-0C4D-9629-9332B3B2C3C9}">
      <dgm:prSet phldrT="[Text]"/>
      <dgm:spPr/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Johnny is a 25 year old male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396C8411-A7A7-174C-BA0B-76FCFE520BBF}" type="parTrans" cxnId="{B5F714E9-5E6B-B04A-A006-E21B77B9B28D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120F8CFD-3523-1A46-A514-809FD711BB6B}" type="sibTrans" cxnId="{B5F714E9-5E6B-B04A-A006-E21B77B9B28D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5E964A43-A6C9-F549-A8D0-E046F6C93EF8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Normal, healthy immune system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A33B5E36-E0FA-934C-8D65-D20E34E80DB8}" type="parTrans" cxnId="{C10AD9CF-D270-A241-9DF3-31D78E8DE9B8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A0F77E35-1799-DB40-9A84-793EDCE9BF2E}" type="sibTrans" cxnId="{C10AD9CF-D270-A241-9DF3-31D78E8DE9B8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7A47550C-D24D-E841-B9F0-B2B5826294BF}">
      <dgm:prSet phldrT="[Text]"/>
      <dgm:spPr/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New diet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69ACFD0C-9AA7-724A-989A-9153ACE2A2E7}" type="parTrans" cxnId="{3DD4B900-FC1E-CC49-A209-094DB4B616EC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AF9F5158-2F6D-AB4C-B2F5-5BF722F9AD23}" type="sibTrans" cxnId="{3DD4B900-FC1E-CC49-A209-094DB4B616EC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ACD49056-AAC6-4F45-B504-27E0529BE12B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Introduction of raw eggs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6B8C7061-E5C5-1447-ADEE-7803F0E7DA4C}" type="parTrans" cxnId="{17267F7A-D2C4-1E48-916D-7335BB043227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8FF4C26F-4D5B-034D-A96D-C8B44EE7829D}" type="sibTrans" cxnId="{17267F7A-D2C4-1E48-916D-7335BB043227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403FEDD7-DA6A-8542-BCA4-863C7AE5992A}">
      <dgm:prSet phldrT="[Text]"/>
      <dgm:spPr/>
      <dgm:t>
        <a:bodyPr/>
        <a:lstStyle/>
        <a:p>
          <a:r>
            <a:rPr lang="en-US" dirty="0" smtClean="0">
              <a:latin typeface="Palatino" charset="0"/>
              <a:ea typeface="Palatino" charset="0"/>
              <a:cs typeface="Palatino" charset="0"/>
            </a:rPr>
            <a:t>Laboratory results</a:t>
          </a:r>
          <a:endParaRPr lang="en-US" dirty="0">
            <a:latin typeface="Palatino" charset="0"/>
            <a:ea typeface="Palatino" charset="0"/>
            <a:cs typeface="Palatino" charset="0"/>
          </a:endParaRPr>
        </a:p>
      </dgm:t>
    </dgm:pt>
    <dgm:pt modelId="{ADA676DF-16FE-6745-8516-365684ED47FA}" type="parTrans" cxnId="{0BF6233A-0E62-6B43-B4AC-8755B2AEBDDB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AA983875-65A2-1D48-9990-0672844A0735}" type="sibTrans" cxnId="{0BF6233A-0E62-6B43-B4AC-8755B2AEBDDB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82F3F1BB-231A-3D44-9435-5A900EDE5B94}">
      <dgm:prSet phldrT="[Text]"/>
      <dgm:spPr/>
      <dgm:t>
        <a:bodyPr/>
        <a:lstStyle/>
        <a:p>
          <a:r>
            <a:rPr lang="en-US" i="1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Salmonella </a:t>
          </a:r>
          <a:r>
            <a:rPr lang="en-US" i="1" dirty="0" err="1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enteriditis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 </a:t>
          </a:r>
          <a:r>
            <a:rPr lang="en-US" i="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growing in stool</a:t>
          </a:r>
          <a:endParaRPr lang="en-US" i="1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DD91C080-2A53-0845-A28E-9D7AF6A858EE}" type="parTrans" cxnId="{0AF99004-11F9-DA4A-854E-F07DBAB003A5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85B3D2FD-7097-A840-A84E-EBA0EF2A427F}" type="sibTrans" cxnId="{0AF99004-11F9-DA4A-854E-F07DBAB003A5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41317095-0A4F-C040-A425-C453870D1B8A}">
      <dgm:prSet phldrT="[Text]"/>
      <dgm:spPr/>
      <dgm:t>
        <a:bodyPr/>
        <a:lstStyle/>
        <a:p>
          <a:r>
            <a: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Commonly associated with </a:t>
          </a:r>
          <a:r>
            <a:rPr lang="en-US" i="1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Salmonella</a:t>
          </a:r>
          <a:endParaRPr lang="en-US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gm:t>
    </dgm:pt>
    <dgm:pt modelId="{062C84F4-162A-3142-A6D9-DBD7C41D1EFA}" type="parTrans" cxnId="{8A0627D3-C1FF-9340-A869-291D75831B28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D34F3793-7980-E845-851E-709B7F6DDD61}" type="sibTrans" cxnId="{8A0627D3-C1FF-9340-A869-291D75831B28}">
      <dgm:prSet/>
      <dgm:spPr/>
      <dgm:t>
        <a:bodyPr/>
        <a:lstStyle/>
        <a:p>
          <a:endParaRPr lang="en-US">
            <a:latin typeface="Palatino" charset="0"/>
            <a:ea typeface="Palatino" charset="0"/>
            <a:cs typeface="Palatino" charset="0"/>
          </a:endParaRPr>
        </a:p>
      </dgm:t>
    </dgm:pt>
    <dgm:pt modelId="{37791810-954F-134E-A80D-1F3367B2F586}" type="pres">
      <dgm:prSet presAssocID="{903E7942-973A-1C41-911C-28EA030066E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DF59036-9087-BB4E-987D-5CEA15FBF779}" type="pres">
      <dgm:prSet presAssocID="{D6CEEAC8-F315-0C4D-9629-9332B3B2C3C9}" presName="composite" presStyleCnt="0"/>
      <dgm:spPr/>
    </dgm:pt>
    <dgm:pt modelId="{83816CFE-77AA-254F-9D05-5843D8199D8E}" type="pres">
      <dgm:prSet presAssocID="{D6CEEAC8-F315-0C4D-9629-9332B3B2C3C9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EFE62F-B6D4-5D43-A07D-82587E6BAA9C}" type="pres">
      <dgm:prSet presAssocID="{D6CEEAC8-F315-0C4D-9629-9332B3B2C3C9}" presName="parSh" presStyleLbl="node1" presStyleIdx="0" presStyleCnt="3"/>
      <dgm:spPr/>
      <dgm:t>
        <a:bodyPr/>
        <a:lstStyle/>
        <a:p>
          <a:endParaRPr lang="en-US"/>
        </a:p>
      </dgm:t>
    </dgm:pt>
    <dgm:pt modelId="{F5BEEDE0-9308-DD42-8B08-5FA2C2E1BF2B}" type="pres">
      <dgm:prSet presAssocID="{D6CEEAC8-F315-0C4D-9629-9332B3B2C3C9}" presName="desTx" presStyleLbl="f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2B62FC-0109-EE45-A421-08F7C60871C4}" type="pres">
      <dgm:prSet presAssocID="{120F8CFD-3523-1A46-A514-809FD711BB6B}" presName="sibTrans" presStyleLbl="sibTrans2D1" presStyleIdx="0" presStyleCnt="2"/>
      <dgm:spPr/>
      <dgm:t>
        <a:bodyPr/>
        <a:lstStyle/>
        <a:p>
          <a:endParaRPr lang="en-US"/>
        </a:p>
      </dgm:t>
    </dgm:pt>
    <dgm:pt modelId="{D018B9C1-31FF-F44E-99BA-7A6AFF80EFAF}" type="pres">
      <dgm:prSet presAssocID="{120F8CFD-3523-1A46-A514-809FD711BB6B}" presName="connTx" presStyleLbl="sibTrans2D1" presStyleIdx="0" presStyleCnt="2"/>
      <dgm:spPr/>
      <dgm:t>
        <a:bodyPr/>
        <a:lstStyle/>
        <a:p>
          <a:endParaRPr lang="en-US"/>
        </a:p>
      </dgm:t>
    </dgm:pt>
    <dgm:pt modelId="{82F5AF96-E70B-9D46-BA33-C841AE0B0BD3}" type="pres">
      <dgm:prSet presAssocID="{7A47550C-D24D-E841-B9F0-B2B5826294BF}" presName="composite" presStyleCnt="0"/>
      <dgm:spPr/>
    </dgm:pt>
    <dgm:pt modelId="{8C984221-DC20-474E-B72C-D45ED99325C9}" type="pres">
      <dgm:prSet presAssocID="{7A47550C-D24D-E841-B9F0-B2B5826294BF}" presName="par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D3E5151-B909-6D4C-98EC-F2E00941E2E3}" type="pres">
      <dgm:prSet presAssocID="{7A47550C-D24D-E841-B9F0-B2B5826294BF}" presName="parSh" presStyleLbl="node1" presStyleIdx="1" presStyleCnt="3"/>
      <dgm:spPr/>
      <dgm:t>
        <a:bodyPr/>
        <a:lstStyle/>
        <a:p>
          <a:endParaRPr lang="en-US"/>
        </a:p>
      </dgm:t>
    </dgm:pt>
    <dgm:pt modelId="{5A5F1794-98B8-4E47-8916-86584BA81032}" type="pres">
      <dgm:prSet presAssocID="{7A47550C-D24D-E841-B9F0-B2B5826294BF}" presName="desTx" presStyleLbl="f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7AC9084-87F3-0442-A84C-FC6ED384E185}" type="pres">
      <dgm:prSet presAssocID="{AF9F5158-2F6D-AB4C-B2F5-5BF722F9AD23}" presName="sibTrans" presStyleLbl="sibTrans2D1" presStyleIdx="1" presStyleCnt="2"/>
      <dgm:spPr/>
      <dgm:t>
        <a:bodyPr/>
        <a:lstStyle/>
        <a:p>
          <a:endParaRPr lang="en-US"/>
        </a:p>
      </dgm:t>
    </dgm:pt>
    <dgm:pt modelId="{C197CA2E-87FC-4E46-8539-BC199F166499}" type="pres">
      <dgm:prSet presAssocID="{AF9F5158-2F6D-AB4C-B2F5-5BF722F9AD23}" presName="connTx" presStyleLbl="sibTrans2D1" presStyleIdx="1" presStyleCnt="2"/>
      <dgm:spPr/>
      <dgm:t>
        <a:bodyPr/>
        <a:lstStyle/>
        <a:p>
          <a:endParaRPr lang="en-US"/>
        </a:p>
      </dgm:t>
    </dgm:pt>
    <dgm:pt modelId="{8997FF91-2B03-FD42-96C9-359FD13FF42D}" type="pres">
      <dgm:prSet presAssocID="{403FEDD7-DA6A-8542-BCA4-863C7AE5992A}" presName="composite" presStyleCnt="0"/>
      <dgm:spPr/>
    </dgm:pt>
    <dgm:pt modelId="{91AF9BA2-D758-EA4E-B1DE-E0966A9B1C1B}" type="pres">
      <dgm:prSet presAssocID="{403FEDD7-DA6A-8542-BCA4-863C7AE5992A}" presName="par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498F6-EDFB-4548-AB63-7CC562A0F5E4}" type="pres">
      <dgm:prSet presAssocID="{403FEDD7-DA6A-8542-BCA4-863C7AE5992A}" presName="parSh" presStyleLbl="node1" presStyleIdx="2" presStyleCnt="3"/>
      <dgm:spPr/>
      <dgm:t>
        <a:bodyPr/>
        <a:lstStyle/>
        <a:p>
          <a:endParaRPr lang="en-US"/>
        </a:p>
      </dgm:t>
    </dgm:pt>
    <dgm:pt modelId="{B0719070-88EE-E545-A830-00E50E56E662}" type="pres">
      <dgm:prSet presAssocID="{403FEDD7-DA6A-8542-BCA4-863C7AE5992A}" presName="desTx" presStyleLbl="f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26A4A83-B5AB-9948-8962-68F8E06950E1}" type="presOf" srcId="{7A47550C-D24D-E841-B9F0-B2B5826294BF}" destId="{8C984221-DC20-474E-B72C-D45ED99325C9}" srcOrd="0" destOrd="0" presId="urn:microsoft.com/office/officeart/2005/8/layout/process3"/>
    <dgm:cxn modelId="{17267F7A-D2C4-1E48-916D-7335BB043227}" srcId="{7A47550C-D24D-E841-B9F0-B2B5826294BF}" destId="{ACD49056-AAC6-4F45-B504-27E0529BE12B}" srcOrd="0" destOrd="0" parTransId="{6B8C7061-E5C5-1447-ADEE-7803F0E7DA4C}" sibTransId="{8FF4C26F-4D5B-034D-A96D-C8B44EE7829D}"/>
    <dgm:cxn modelId="{74A1608D-FE96-CE44-BC7A-12722C451233}" type="presOf" srcId="{403FEDD7-DA6A-8542-BCA4-863C7AE5992A}" destId="{91AF9BA2-D758-EA4E-B1DE-E0966A9B1C1B}" srcOrd="0" destOrd="0" presId="urn:microsoft.com/office/officeart/2005/8/layout/process3"/>
    <dgm:cxn modelId="{612CDCBF-BDB8-BD44-BE90-4D176C1034C1}" type="presOf" srcId="{120F8CFD-3523-1A46-A514-809FD711BB6B}" destId="{D018B9C1-31FF-F44E-99BA-7A6AFF80EFAF}" srcOrd="1" destOrd="0" presId="urn:microsoft.com/office/officeart/2005/8/layout/process3"/>
    <dgm:cxn modelId="{7695F31F-6BEE-A545-8503-6393C86BB7C0}" type="presOf" srcId="{82F3F1BB-231A-3D44-9435-5A900EDE5B94}" destId="{B0719070-88EE-E545-A830-00E50E56E662}" srcOrd="0" destOrd="0" presId="urn:microsoft.com/office/officeart/2005/8/layout/process3"/>
    <dgm:cxn modelId="{685DFFD4-3716-9646-A091-921278E18206}" type="presOf" srcId="{903E7942-973A-1C41-911C-28EA030066E6}" destId="{37791810-954F-134E-A80D-1F3367B2F586}" srcOrd="0" destOrd="0" presId="urn:microsoft.com/office/officeart/2005/8/layout/process3"/>
    <dgm:cxn modelId="{92F9FA02-0BA6-1B45-8192-BD4E89B608DA}" type="presOf" srcId="{5E964A43-A6C9-F549-A8D0-E046F6C93EF8}" destId="{F5BEEDE0-9308-DD42-8B08-5FA2C2E1BF2B}" srcOrd="0" destOrd="0" presId="urn:microsoft.com/office/officeart/2005/8/layout/process3"/>
    <dgm:cxn modelId="{1BF3E7C8-17D3-324E-B403-1D50F9CB1C42}" type="presOf" srcId="{AF9F5158-2F6D-AB4C-B2F5-5BF722F9AD23}" destId="{B7AC9084-87F3-0442-A84C-FC6ED384E185}" srcOrd="0" destOrd="0" presId="urn:microsoft.com/office/officeart/2005/8/layout/process3"/>
    <dgm:cxn modelId="{0BF6233A-0E62-6B43-B4AC-8755B2AEBDDB}" srcId="{903E7942-973A-1C41-911C-28EA030066E6}" destId="{403FEDD7-DA6A-8542-BCA4-863C7AE5992A}" srcOrd="2" destOrd="0" parTransId="{ADA676DF-16FE-6745-8516-365684ED47FA}" sibTransId="{AA983875-65A2-1D48-9990-0672844A0735}"/>
    <dgm:cxn modelId="{20DD8DC2-3412-0049-BF7B-3195DFB039C9}" type="presOf" srcId="{D6CEEAC8-F315-0C4D-9629-9332B3B2C3C9}" destId="{40EFE62F-B6D4-5D43-A07D-82587E6BAA9C}" srcOrd="1" destOrd="0" presId="urn:microsoft.com/office/officeart/2005/8/layout/process3"/>
    <dgm:cxn modelId="{59D3D715-0A83-1C41-8EF0-D0E0EF7AA236}" type="presOf" srcId="{AF9F5158-2F6D-AB4C-B2F5-5BF722F9AD23}" destId="{C197CA2E-87FC-4E46-8539-BC199F166499}" srcOrd="1" destOrd="0" presId="urn:microsoft.com/office/officeart/2005/8/layout/process3"/>
    <dgm:cxn modelId="{0AF99004-11F9-DA4A-854E-F07DBAB003A5}" srcId="{403FEDD7-DA6A-8542-BCA4-863C7AE5992A}" destId="{82F3F1BB-231A-3D44-9435-5A900EDE5B94}" srcOrd="0" destOrd="0" parTransId="{DD91C080-2A53-0845-A28E-9D7AF6A858EE}" sibTransId="{85B3D2FD-7097-A840-A84E-EBA0EF2A427F}"/>
    <dgm:cxn modelId="{03A79D83-3803-9949-AC65-7D221FF25DFD}" type="presOf" srcId="{41317095-0A4F-C040-A425-C453870D1B8A}" destId="{5A5F1794-98B8-4E47-8916-86584BA81032}" srcOrd="0" destOrd="1" presId="urn:microsoft.com/office/officeart/2005/8/layout/process3"/>
    <dgm:cxn modelId="{C10AD9CF-D270-A241-9DF3-31D78E8DE9B8}" srcId="{D6CEEAC8-F315-0C4D-9629-9332B3B2C3C9}" destId="{5E964A43-A6C9-F549-A8D0-E046F6C93EF8}" srcOrd="0" destOrd="0" parTransId="{A33B5E36-E0FA-934C-8D65-D20E34E80DB8}" sibTransId="{A0F77E35-1799-DB40-9A84-793EDCE9BF2E}"/>
    <dgm:cxn modelId="{3DD4B900-FC1E-CC49-A209-094DB4B616EC}" srcId="{903E7942-973A-1C41-911C-28EA030066E6}" destId="{7A47550C-D24D-E841-B9F0-B2B5826294BF}" srcOrd="1" destOrd="0" parTransId="{69ACFD0C-9AA7-724A-989A-9153ACE2A2E7}" sibTransId="{AF9F5158-2F6D-AB4C-B2F5-5BF722F9AD23}"/>
    <dgm:cxn modelId="{FC7F0860-81B8-6F40-BB18-BE271BBD86D7}" type="presOf" srcId="{120F8CFD-3523-1A46-A514-809FD711BB6B}" destId="{6F2B62FC-0109-EE45-A421-08F7C60871C4}" srcOrd="0" destOrd="0" presId="urn:microsoft.com/office/officeart/2005/8/layout/process3"/>
    <dgm:cxn modelId="{B5F714E9-5E6B-B04A-A006-E21B77B9B28D}" srcId="{903E7942-973A-1C41-911C-28EA030066E6}" destId="{D6CEEAC8-F315-0C4D-9629-9332B3B2C3C9}" srcOrd="0" destOrd="0" parTransId="{396C8411-A7A7-174C-BA0B-76FCFE520BBF}" sibTransId="{120F8CFD-3523-1A46-A514-809FD711BB6B}"/>
    <dgm:cxn modelId="{350E36D6-4EB1-2E44-80E5-654DA2E34671}" type="presOf" srcId="{403FEDD7-DA6A-8542-BCA4-863C7AE5992A}" destId="{7C8498F6-EDFB-4548-AB63-7CC562A0F5E4}" srcOrd="1" destOrd="0" presId="urn:microsoft.com/office/officeart/2005/8/layout/process3"/>
    <dgm:cxn modelId="{1B242F4E-B13F-1A41-BCB9-4D517D077A4C}" type="presOf" srcId="{D6CEEAC8-F315-0C4D-9629-9332B3B2C3C9}" destId="{83816CFE-77AA-254F-9D05-5843D8199D8E}" srcOrd="0" destOrd="0" presId="urn:microsoft.com/office/officeart/2005/8/layout/process3"/>
    <dgm:cxn modelId="{6624BA60-CC5D-444C-86B3-DCE591EA2FD0}" type="presOf" srcId="{ACD49056-AAC6-4F45-B504-27E0529BE12B}" destId="{5A5F1794-98B8-4E47-8916-86584BA81032}" srcOrd="0" destOrd="0" presId="urn:microsoft.com/office/officeart/2005/8/layout/process3"/>
    <dgm:cxn modelId="{8A0627D3-C1FF-9340-A869-291D75831B28}" srcId="{7A47550C-D24D-E841-B9F0-B2B5826294BF}" destId="{41317095-0A4F-C040-A425-C453870D1B8A}" srcOrd="1" destOrd="0" parTransId="{062C84F4-162A-3142-A6D9-DBD7C41D1EFA}" sibTransId="{D34F3793-7980-E845-851E-709B7F6DDD61}"/>
    <dgm:cxn modelId="{8E6E9585-F20C-9647-950D-DA8B3C6F4B8F}" type="presOf" srcId="{7A47550C-D24D-E841-B9F0-B2B5826294BF}" destId="{AD3E5151-B909-6D4C-98EC-F2E00941E2E3}" srcOrd="1" destOrd="0" presId="urn:microsoft.com/office/officeart/2005/8/layout/process3"/>
    <dgm:cxn modelId="{E5F3F852-A20A-624A-8D19-D682A48968D4}" type="presParOf" srcId="{37791810-954F-134E-A80D-1F3367B2F586}" destId="{0DF59036-9087-BB4E-987D-5CEA15FBF779}" srcOrd="0" destOrd="0" presId="urn:microsoft.com/office/officeart/2005/8/layout/process3"/>
    <dgm:cxn modelId="{ADE3DA31-4683-9A46-9367-D0BF13654C57}" type="presParOf" srcId="{0DF59036-9087-BB4E-987D-5CEA15FBF779}" destId="{83816CFE-77AA-254F-9D05-5843D8199D8E}" srcOrd="0" destOrd="0" presId="urn:microsoft.com/office/officeart/2005/8/layout/process3"/>
    <dgm:cxn modelId="{5A35093E-40D6-7F4A-BDBF-BDBB5C8E45B5}" type="presParOf" srcId="{0DF59036-9087-BB4E-987D-5CEA15FBF779}" destId="{40EFE62F-B6D4-5D43-A07D-82587E6BAA9C}" srcOrd="1" destOrd="0" presId="urn:microsoft.com/office/officeart/2005/8/layout/process3"/>
    <dgm:cxn modelId="{10A68751-130C-0A40-8773-1D957FA4B99C}" type="presParOf" srcId="{0DF59036-9087-BB4E-987D-5CEA15FBF779}" destId="{F5BEEDE0-9308-DD42-8B08-5FA2C2E1BF2B}" srcOrd="2" destOrd="0" presId="urn:microsoft.com/office/officeart/2005/8/layout/process3"/>
    <dgm:cxn modelId="{7152721D-11DC-E042-84C2-FC1CF84C023A}" type="presParOf" srcId="{37791810-954F-134E-A80D-1F3367B2F586}" destId="{6F2B62FC-0109-EE45-A421-08F7C60871C4}" srcOrd="1" destOrd="0" presId="urn:microsoft.com/office/officeart/2005/8/layout/process3"/>
    <dgm:cxn modelId="{BE76197D-E60B-404A-841F-5B603DD672D3}" type="presParOf" srcId="{6F2B62FC-0109-EE45-A421-08F7C60871C4}" destId="{D018B9C1-31FF-F44E-99BA-7A6AFF80EFAF}" srcOrd="0" destOrd="0" presId="urn:microsoft.com/office/officeart/2005/8/layout/process3"/>
    <dgm:cxn modelId="{2697C85E-48A5-664D-BA59-BBAF72DE4598}" type="presParOf" srcId="{37791810-954F-134E-A80D-1F3367B2F586}" destId="{82F5AF96-E70B-9D46-BA33-C841AE0B0BD3}" srcOrd="2" destOrd="0" presId="urn:microsoft.com/office/officeart/2005/8/layout/process3"/>
    <dgm:cxn modelId="{269D49CA-6424-D84B-8D44-6C540B393823}" type="presParOf" srcId="{82F5AF96-E70B-9D46-BA33-C841AE0B0BD3}" destId="{8C984221-DC20-474E-B72C-D45ED99325C9}" srcOrd="0" destOrd="0" presId="urn:microsoft.com/office/officeart/2005/8/layout/process3"/>
    <dgm:cxn modelId="{430892BB-663B-4145-90A6-B2F9BBE5080F}" type="presParOf" srcId="{82F5AF96-E70B-9D46-BA33-C841AE0B0BD3}" destId="{AD3E5151-B909-6D4C-98EC-F2E00941E2E3}" srcOrd="1" destOrd="0" presId="urn:microsoft.com/office/officeart/2005/8/layout/process3"/>
    <dgm:cxn modelId="{6EC29FA8-E74A-7D4C-80CE-1D7C67F04FBD}" type="presParOf" srcId="{82F5AF96-E70B-9D46-BA33-C841AE0B0BD3}" destId="{5A5F1794-98B8-4E47-8916-86584BA81032}" srcOrd="2" destOrd="0" presId="urn:microsoft.com/office/officeart/2005/8/layout/process3"/>
    <dgm:cxn modelId="{9149D045-A3A9-8947-8539-D687787C0884}" type="presParOf" srcId="{37791810-954F-134E-A80D-1F3367B2F586}" destId="{B7AC9084-87F3-0442-A84C-FC6ED384E185}" srcOrd="3" destOrd="0" presId="urn:microsoft.com/office/officeart/2005/8/layout/process3"/>
    <dgm:cxn modelId="{D6ACD7C4-FEB8-AA43-ABA5-1E66978E15BF}" type="presParOf" srcId="{B7AC9084-87F3-0442-A84C-FC6ED384E185}" destId="{C197CA2E-87FC-4E46-8539-BC199F166499}" srcOrd="0" destOrd="0" presId="urn:microsoft.com/office/officeart/2005/8/layout/process3"/>
    <dgm:cxn modelId="{6963B4EF-59D1-7145-ACBC-E84653548598}" type="presParOf" srcId="{37791810-954F-134E-A80D-1F3367B2F586}" destId="{8997FF91-2B03-FD42-96C9-359FD13FF42D}" srcOrd="4" destOrd="0" presId="urn:microsoft.com/office/officeart/2005/8/layout/process3"/>
    <dgm:cxn modelId="{77484A12-6062-6F4D-8D18-7499DB1E8B92}" type="presParOf" srcId="{8997FF91-2B03-FD42-96C9-359FD13FF42D}" destId="{91AF9BA2-D758-EA4E-B1DE-E0966A9B1C1B}" srcOrd="0" destOrd="0" presId="urn:microsoft.com/office/officeart/2005/8/layout/process3"/>
    <dgm:cxn modelId="{CE6C4CF9-78B3-A841-93AF-96AFED721508}" type="presParOf" srcId="{8997FF91-2B03-FD42-96C9-359FD13FF42D}" destId="{7C8498F6-EDFB-4548-AB63-7CC562A0F5E4}" srcOrd="1" destOrd="0" presId="urn:microsoft.com/office/officeart/2005/8/layout/process3"/>
    <dgm:cxn modelId="{97751763-6C92-124B-A74C-389A9F74CB33}" type="presParOf" srcId="{8997FF91-2B03-FD42-96C9-359FD13FF42D}" destId="{B0719070-88EE-E545-A830-00E50E56E66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F15FA7-18DE-644F-94F0-F9B62E590D86}" type="doc">
      <dgm:prSet loTypeId="urn:microsoft.com/office/officeart/2005/8/layout/radial4" loCatId="" qsTypeId="urn:microsoft.com/office/officeart/2005/8/quickstyle/simple4" qsCatId="simple" csTypeId="urn:microsoft.com/office/officeart/2005/8/colors/accent6_5" csCatId="accent6" phldr="1"/>
      <dgm:spPr/>
      <dgm:t>
        <a:bodyPr/>
        <a:lstStyle/>
        <a:p>
          <a:endParaRPr lang="en-US"/>
        </a:p>
      </dgm:t>
    </dgm:pt>
    <dgm:pt modelId="{D8C22F7E-2F78-3C4B-A5B6-7FBB32FCF475}">
      <dgm:prSet phldrT="[Text]" custT="1"/>
      <dgm:spPr/>
      <dgm:t>
        <a:bodyPr/>
        <a:lstStyle/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Diarrhea</a:t>
          </a:r>
        </a:p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Abdominal swelling</a:t>
          </a:r>
        </a:p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Cramping</a:t>
          </a:r>
        </a:p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Nausea</a:t>
          </a:r>
          <a:endParaRPr lang="en-US" sz="2400" dirty="0">
            <a:latin typeface="Palatino" charset="0"/>
            <a:ea typeface="Palatino" charset="0"/>
            <a:cs typeface="Palatino" charset="0"/>
          </a:endParaRPr>
        </a:p>
      </dgm:t>
    </dgm:pt>
    <dgm:pt modelId="{FFF59C14-5174-974F-B357-96D80ECC0609}" type="parTrans" cxnId="{FA3369AA-5FD3-1144-A44D-2A461529A11C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093A1475-6F1B-8A48-BEA1-E8910D08C14E}" type="sibTrans" cxnId="{FA3369AA-5FD3-1144-A44D-2A461529A11C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164CA1A4-4272-4A47-87A9-071D167989D6}">
      <dgm:prSet phldrT="[Text]" custT="1"/>
      <dgm:spPr/>
      <dgm:t>
        <a:bodyPr/>
        <a:lstStyle/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Increased secretion in intestinal tract</a:t>
          </a:r>
          <a:endParaRPr lang="en-US" sz="2400" dirty="0">
            <a:latin typeface="Palatino" charset="0"/>
            <a:ea typeface="Palatino" charset="0"/>
            <a:cs typeface="Palatino" charset="0"/>
          </a:endParaRPr>
        </a:p>
      </dgm:t>
    </dgm:pt>
    <dgm:pt modelId="{F894930F-9B08-4A47-8DC5-EAC6EAE1CA00}" type="parTrans" cxnId="{C8C60F94-6386-7045-AA2D-F499B7325856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4E2EB1D9-4F70-704F-ADEB-7B123B4A0469}" type="sibTrans" cxnId="{C8C60F94-6386-7045-AA2D-F499B7325856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D05AA40A-BF62-394D-BC91-DE4AE390E57B}">
      <dgm:prSet phldrT="[Text]" custT="1"/>
      <dgm:spPr/>
      <dgm:t>
        <a:bodyPr/>
        <a:lstStyle/>
        <a:p>
          <a:r>
            <a:rPr lang="en-US" sz="2400" dirty="0" smtClean="0">
              <a:latin typeface="Palatino" charset="0"/>
              <a:ea typeface="Palatino" charset="0"/>
              <a:cs typeface="Palatino" charset="0"/>
            </a:rPr>
            <a:t>Decreased fluid reabsorption in intestinal tract</a:t>
          </a:r>
          <a:endParaRPr lang="en-US" sz="2400" dirty="0">
            <a:latin typeface="Palatino" charset="0"/>
            <a:ea typeface="Palatino" charset="0"/>
            <a:cs typeface="Palatino" charset="0"/>
          </a:endParaRPr>
        </a:p>
      </dgm:t>
    </dgm:pt>
    <dgm:pt modelId="{A4C98D02-DAC0-A148-A8E7-B85771D0338C}" type="parTrans" cxnId="{2BDBF751-0A06-8A42-BA09-1336C108D3A9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61E04C50-3FAE-AE42-9A76-3DFE708A42D4}" type="sibTrans" cxnId="{2BDBF751-0A06-8A42-BA09-1336C108D3A9}">
      <dgm:prSet/>
      <dgm:spPr/>
      <dgm:t>
        <a:bodyPr/>
        <a:lstStyle/>
        <a:p>
          <a:endParaRPr lang="en-US" sz="1400">
            <a:latin typeface="Palatino" charset="0"/>
            <a:ea typeface="Palatino" charset="0"/>
            <a:cs typeface="Palatino" charset="0"/>
          </a:endParaRPr>
        </a:p>
      </dgm:t>
    </dgm:pt>
    <dgm:pt modelId="{7A3C689A-E603-FF42-B7CB-7D122B5983E9}" type="pres">
      <dgm:prSet presAssocID="{5EF15FA7-18DE-644F-94F0-F9B62E590D8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4469692-F378-F240-8DEF-F185F56B9C73}" type="pres">
      <dgm:prSet presAssocID="{D8C22F7E-2F78-3C4B-A5B6-7FBB32FCF475}" presName="centerShape" presStyleLbl="node0" presStyleIdx="0" presStyleCnt="1"/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D736D205-6E2F-3741-B863-34D7FB2C0885}" type="pres">
      <dgm:prSet presAssocID="{F894930F-9B08-4A47-8DC5-EAC6EAE1CA00}" presName="parTrans" presStyleLbl="bgSibTrans2D1" presStyleIdx="0" presStyleCnt="2"/>
      <dgm:spPr/>
      <dgm:t>
        <a:bodyPr/>
        <a:lstStyle/>
        <a:p>
          <a:endParaRPr lang="en-US"/>
        </a:p>
      </dgm:t>
    </dgm:pt>
    <dgm:pt modelId="{349F35B4-2810-E844-8912-5938C0E04CA6}" type="pres">
      <dgm:prSet presAssocID="{164CA1A4-4272-4A47-87A9-071D167989D6}" presName="node" presStyleLbl="node1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E05D4B53-49C7-3F46-92A4-CE087D85CDA1}" type="pres">
      <dgm:prSet presAssocID="{A4C98D02-DAC0-A148-A8E7-B85771D0338C}" presName="parTrans" presStyleLbl="bgSibTrans2D1" presStyleIdx="1" presStyleCnt="2"/>
      <dgm:spPr/>
      <dgm:t>
        <a:bodyPr/>
        <a:lstStyle/>
        <a:p>
          <a:endParaRPr lang="en-US"/>
        </a:p>
      </dgm:t>
    </dgm:pt>
    <dgm:pt modelId="{370B25B0-33F6-4D4E-AA04-7A3206208A91}" type="pres">
      <dgm:prSet presAssocID="{D05AA40A-BF62-394D-BC91-DE4AE390E57B}" presName="node" presStyleLbl="node1" presStyleIdx="1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B0ACED25-FC04-8B45-9212-964DC27564D4}" type="presOf" srcId="{D05AA40A-BF62-394D-BC91-DE4AE390E57B}" destId="{370B25B0-33F6-4D4E-AA04-7A3206208A91}" srcOrd="0" destOrd="0" presId="urn:microsoft.com/office/officeart/2005/8/layout/radial4"/>
    <dgm:cxn modelId="{162F2177-FF69-C747-82BD-AB04DE40971F}" type="presOf" srcId="{5EF15FA7-18DE-644F-94F0-F9B62E590D86}" destId="{7A3C689A-E603-FF42-B7CB-7D122B5983E9}" srcOrd="0" destOrd="0" presId="urn:microsoft.com/office/officeart/2005/8/layout/radial4"/>
    <dgm:cxn modelId="{FA3369AA-5FD3-1144-A44D-2A461529A11C}" srcId="{5EF15FA7-18DE-644F-94F0-F9B62E590D86}" destId="{D8C22F7E-2F78-3C4B-A5B6-7FBB32FCF475}" srcOrd="0" destOrd="0" parTransId="{FFF59C14-5174-974F-B357-96D80ECC0609}" sibTransId="{093A1475-6F1B-8A48-BEA1-E8910D08C14E}"/>
    <dgm:cxn modelId="{C8C60F94-6386-7045-AA2D-F499B7325856}" srcId="{D8C22F7E-2F78-3C4B-A5B6-7FBB32FCF475}" destId="{164CA1A4-4272-4A47-87A9-071D167989D6}" srcOrd="0" destOrd="0" parTransId="{F894930F-9B08-4A47-8DC5-EAC6EAE1CA00}" sibTransId="{4E2EB1D9-4F70-704F-ADEB-7B123B4A0469}"/>
    <dgm:cxn modelId="{182AA389-0AE3-0341-B61B-41C10CF60D6A}" type="presOf" srcId="{A4C98D02-DAC0-A148-A8E7-B85771D0338C}" destId="{E05D4B53-49C7-3F46-92A4-CE087D85CDA1}" srcOrd="0" destOrd="0" presId="urn:microsoft.com/office/officeart/2005/8/layout/radial4"/>
    <dgm:cxn modelId="{7B0554C9-8DF3-934B-8178-A2CBFBBC9C9A}" type="presOf" srcId="{164CA1A4-4272-4A47-87A9-071D167989D6}" destId="{349F35B4-2810-E844-8912-5938C0E04CA6}" srcOrd="0" destOrd="0" presId="urn:microsoft.com/office/officeart/2005/8/layout/radial4"/>
    <dgm:cxn modelId="{B1B195FB-C08F-0C42-ABC9-0352F97789CA}" type="presOf" srcId="{F894930F-9B08-4A47-8DC5-EAC6EAE1CA00}" destId="{D736D205-6E2F-3741-B863-34D7FB2C0885}" srcOrd="0" destOrd="0" presId="urn:microsoft.com/office/officeart/2005/8/layout/radial4"/>
    <dgm:cxn modelId="{2BDBF751-0A06-8A42-BA09-1336C108D3A9}" srcId="{D8C22F7E-2F78-3C4B-A5B6-7FBB32FCF475}" destId="{D05AA40A-BF62-394D-BC91-DE4AE390E57B}" srcOrd="1" destOrd="0" parTransId="{A4C98D02-DAC0-A148-A8E7-B85771D0338C}" sibTransId="{61E04C50-3FAE-AE42-9A76-3DFE708A42D4}"/>
    <dgm:cxn modelId="{0F9AD497-63E2-524F-B9F5-0A5493EB7FD3}" type="presOf" srcId="{D8C22F7E-2F78-3C4B-A5B6-7FBB32FCF475}" destId="{84469692-F378-F240-8DEF-F185F56B9C73}" srcOrd="0" destOrd="0" presId="urn:microsoft.com/office/officeart/2005/8/layout/radial4"/>
    <dgm:cxn modelId="{9643F19B-C475-294C-BD95-C19578A072BC}" type="presParOf" srcId="{7A3C689A-E603-FF42-B7CB-7D122B5983E9}" destId="{84469692-F378-F240-8DEF-F185F56B9C73}" srcOrd="0" destOrd="0" presId="urn:microsoft.com/office/officeart/2005/8/layout/radial4"/>
    <dgm:cxn modelId="{50915DE7-8DA1-DC4C-95DF-B486A0A868E2}" type="presParOf" srcId="{7A3C689A-E603-FF42-B7CB-7D122B5983E9}" destId="{D736D205-6E2F-3741-B863-34D7FB2C0885}" srcOrd="1" destOrd="0" presId="urn:microsoft.com/office/officeart/2005/8/layout/radial4"/>
    <dgm:cxn modelId="{914F80F8-B6F3-4A41-99F1-944EBA66C0E3}" type="presParOf" srcId="{7A3C689A-E603-FF42-B7CB-7D122B5983E9}" destId="{349F35B4-2810-E844-8912-5938C0E04CA6}" srcOrd="2" destOrd="0" presId="urn:microsoft.com/office/officeart/2005/8/layout/radial4"/>
    <dgm:cxn modelId="{0217A070-B7B6-8849-BBF8-7A185F25A2C7}" type="presParOf" srcId="{7A3C689A-E603-FF42-B7CB-7D122B5983E9}" destId="{E05D4B53-49C7-3F46-92A4-CE087D85CDA1}" srcOrd="3" destOrd="0" presId="urn:microsoft.com/office/officeart/2005/8/layout/radial4"/>
    <dgm:cxn modelId="{9C149A16-C780-1C4D-A9B4-5A9B183D3BC3}" type="presParOf" srcId="{7A3C689A-E603-FF42-B7CB-7D122B5983E9}" destId="{370B25B0-33F6-4D4E-AA04-7A3206208A91}" srcOrd="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223D6E-D4D8-964E-B868-AB002596AC75}">
      <dsp:nvSpPr>
        <dsp:cNvPr id="0" name=""/>
        <dsp:cNvSpPr/>
      </dsp:nvSpPr>
      <dsp:spPr>
        <a:xfrm>
          <a:off x="0" y="919353"/>
          <a:ext cx="3964841" cy="4664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FD684D1-BDD8-4A47-830D-E21F69A7A571}">
      <dsp:nvSpPr>
        <dsp:cNvPr id="0" name=""/>
        <dsp:cNvSpPr/>
      </dsp:nvSpPr>
      <dsp:spPr>
        <a:xfrm>
          <a:off x="37" y="1025525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682F3-50C0-1C47-B81D-3CEEE5323D56}">
      <dsp:nvSpPr>
        <dsp:cNvPr id="0" name=""/>
        <dsp:cNvSpPr/>
      </dsp:nvSpPr>
      <dsp:spPr>
        <a:xfrm>
          <a:off x="22795" y="17253"/>
          <a:ext cx="3964841" cy="103527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Signs</a:t>
          </a:r>
          <a:endParaRPr lang="en-US" sz="54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2795" y="17253"/>
        <a:ext cx="3964841" cy="1035271"/>
      </dsp:txXfrm>
    </dsp:sp>
    <dsp:sp modelId="{3AFC4CA7-2CAC-D046-9057-E22DDE8AE4AF}">
      <dsp:nvSpPr>
        <dsp:cNvPr id="0" name=""/>
        <dsp:cNvSpPr/>
      </dsp:nvSpPr>
      <dsp:spPr>
        <a:xfrm>
          <a:off x="37" y="1790733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41D1F2-1185-1F42-B118-E2DE99081E95}">
      <dsp:nvSpPr>
        <dsp:cNvPr id="0" name=""/>
        <dsp:cNvSpPr/>
      </dsp:nvSpPr>
      <dsp:spPr>
        <a:xfrm>
          <a:off x="277576" y="1596896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Volume depletion</a:t>
          </a:r>
          <a:endParaRPr lang="en-US" sz="23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77576" y="1596896"/>
        <a:ext cx="3687302" cy="678938"/>
      </dsp:txXfrm>
    </dsp:sp>
    <dsp:sp modelId="{11F04B3B-06A1-A944-A29B-2E78ED66387C}">
      <dsp:nvSpPr>
        <dsp:cNvPr id="0" name=""/>
        <dsp:cNvSpPr/>
      </dsp:nvSpPr>
      <dsp:spPr>
        <a:xfrm>
          <a:off x="37" y="2469671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CF75F8-11AE-544A-AEA7-5B93F9A09350}">
      <dsp:nvSpPr>
        <dsp:cNvPr id="0" name=""/>
        <dsp:cNvSpPr/>
      </dsp:nvSpPr>
      <dsp:spPr>
        <a:xfrm>
          <a:off x="277576" y="2275834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Abdominal tenderness</a:t>
          </a:r>
          <a:endParaRPr lang="en-US" sz="23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77576" y="2275834"/>
        <a:ext cx="3687302" cy="678938"/>
      </dsp:txXfrm>
    </dsp:sp>
    <dsp:sp modelId="{D8C284BF-1A4E-E44B-9800-54AB4930C0FE}">
      <dsp:nvSpPr>
        <dsp:cNvPr id="0" name=""/>
        <dsp:cNvSpPr/>
      </dsp:nvSpPr>
      <dsp:spPr>
        <a:xfrm>
          <a:off x="37" y="314860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AC2853-CBEE-B047-B3C9-CCC3ACEDB68F}">
      <dsp:nvSpPr>
        <dsp:cNvPr id="0" name=""/>
        <dsp:cNvSpPr/>
      </dsp:nvSpPr>
      <dsp:spPr>
        <a:xfrm>
          <a:off x="277576" y="295477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Fever</a:t>
          </a:r>
          <a:endParaRPr lang="en-US" sz="23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77576" y="2954772"/>
        <a:ext cx="3687302" cy="678938"/>
      </dsp:txXfrm>
    </dsp:sp>
    <dsp:sp modelId="{AF2DC100-9A5E-B543-9DF7-9BF8EE3BB9E6}">
      <dsp:nvSpPr>
        <dsp:cNvPr id="0" name=""/>
        <dsp:cNvSpPr/>
      </dsp:nvSpPr>
      <dsp:spPr>
        <a:xfrm>
          <a:off x="37" y="382754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2A433-559A-1649-B72C-04097BE177AE}">
      <dsp:nvSpPr>
        <dsp:cNvPr id="0" name=""/>
        <dsp:cNvSpPr/>
      </dsp:nvSpPr>
      <dsp:spPr>
        <a:xfrm>
          <a:off x="277576" y="363371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Watery diarrhea</a:t>
          </a:r>
          <a:endParaRPr lang="en-US" sz="23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277576" y="3633710"/>
        <a:ext cx="3687302" cy="678938"/>
      </dsp:txXfrm>
    </dsp:sp>
    <dsp:sp modelId="{2DB9BA66-7E36-5643-AD90-C6E9F41C9A14}">
      <dsp:nvSpPr>
        <dsp:cNvPr id="0" name=""/>
        <dsp:cNvSpPr/>
      </dsp:nvSpPr>
      <dsp:spPr>
        <a:xfrm>
          <a:off x="4163121" y="924209"/>
          <a:ext cx="3964841" cy="466451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373DABC-3986-E54B-9F36-B2FF8EDE22D5}">
      <dsp:nvSpPr>
        <dsp:cNvPr id="0" name=""/>
        <dsp:cNvSpPr/>
      </dsp:nvSpPr>
      <dsp:spPr>
        <a:xfrm>
          <a:off x="4163121" y="1013124"/>
          <a:ext cx="291271" cy="291271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9E884E-07C7-B740-BAF9-58F526FB40B2}">
      <dsp:nvSpPr>
        <dsp:cNvPr id="0" name=""/>
        <dsp:cNvSpPr/>
      </dsp:nvSpPr>
      <dsp:spPr>
        <a:xfrm>
          <a:off x="4163158" y="103519"/>
          <a:ext cx="3964841" cy="83794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870" tIns="68580" rIns="102870" bIns="68580" numCol="1" spcCol="1270" anchor="ctr" anchorCtr="0">
          <a:noAutofit/>
        </a:bodyPr>
        <a:lstStyle/>
        <a:p>
          <a:pPr lvl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54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Symptoms</a:t>
          </a:r>
          <a:endParaRPr lang="en-US" sz="54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163158" y="103519"/>
        <a:ext cx="3964841" cy="837943"/>
      </dsp:txXfrm>
    </dsp:sp>
    <dsp:sp modelId="{1EE37E3B-64EC-DC4B-8FF5-D6AB86FDA6BC}">
      <dsp:nvSpPr>
        <dsp:cNvPr id="0" name=""/>
        <dsp:cNvSpPr/>
      </dsp:nvSpPr>
      <dsp:spPr>
        <a:xfrm>
          <a:off x="4163121" y="1692069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6667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B535EF-1096-5D47-9EC7-20CF8A21BAE6}">
      <dsp:nvSpPr>
        <dsp:cNvPr id="0" name=""/>
        <dsp:cNvSpPr/>
      </dsp:nvSpPr>
      <dsp:spPr>
        <a:xfrm>
          <a:off x="4440659" y="1498232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Mild fever</a:t>
          </a:r>
          <a:endParaRPr lang="en-US" sz="23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440659" y="1498232"/>
        <a:ext cx="3687302" cy="678938"/>
      </dsp:txXfrm>
    </dsp:sp>
    <dsp:sp modelId="{D0FC02E7-178C-9F47-A7D5-6BF4D461023D}">
      <dsp:nvSpPr>
        <dsp:cNvPr id="0" name=""/>
        <dsp:cNvSpPr/>
      </dsp:nvSpPr>
      <dsp:spPr>
        <a:xfrm>
          <a:off x="4163121" y="2371007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3333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CD34384-7852-A842-B37B-6401E9C5CCEA}">
      <dsp:nvSpPr>
        <dsp:cNvPr id="0" name=""/>
        <dsp:cNvSpPr/>
      </dsp:nvSpPr>
      <dsp:spPr>
        <a:xfrm>
          <a:off x="4440659" y="2177170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Severe abdominal cramps</a:t>
          </a:r>
        </a:p>
      </dsp:txBody>
      <dsp:txXfrm>
        <a:off x="4440659" y="2177170"/>
        <a:ext cx="3687302" cy="678938"/>
      </dsp:txXfrm>
    </dsp:sp>
    <dsp:sp modelId="{B908AE52-DF58-5145-9F1F-E148CC6F5BFF}">
      <dsp:nvSpPr>
        <dsp:cNvPr id="0" name=""/>
        <dsp:cNvSpPr/>
      </dsp:nvSpPr>
      <dsp:spPr>
        <a:xfrm>
          <a:off x="4163121" y="3049945"/>
          <a:ext cx="291264" cy="29126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5B7971F-6C8C-144A-ADDD-69D1080D4387}">
      <dsp:nvSpPr>
        <dsp:cNvPr id="0" name=""/>
        <dsp:cNvSpPr/>
      </dsp:nvSpPr>
      <dsp:spPr>
        <a:xfrm>
          <a:off x="4440659" y="2856108"/>
          <a:ext cx="3687302" cy="6789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Watery diarrhea</a:t>
          </a:r>
        </a:p>
      </dsp:txBody>
      <dsp:txXfrm>
        <a:off x="4440659" y="2856108"/>
        <a:ext cx="3687302" cy="6789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EFE62F-B6D4-5D43-A07D-82587E6BAA9C}">
      <dsp:nvSpPr>
        <dsp:cNvPr id="0" name=""/>
        <dsp:cNvSpPr/>
      </dsp:nvSpPr>
      <dsp:spPr>
        <a:xfrm>
          <a:off x="4042" y="1492633"/>
          <a:ext cx="1838086" cy="98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alatino" charset="0"/>
              <a:ea typeface="Palatino" charset="0"/>
              <a:cs typeface="Palatino" charset="0"/>
            </a:rPr>
            <a:t>Johnny is a 25 year old male</a:t>
          </a:r>
          <a:endParaRPr lang="en-US" sz="18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4042" y="1492633"/>
        <a:ext cx="1838086" cy="656462"/>
      </dsp:txXfrm>
    </dsp:sp>
    <dsp:sp modelId="{F5BEEDE0-9308-DD42-8B08-5FA2C2E1BF2B}">
      <dsp:nvSpPr>
        <dsp:cNvPr id="0" name=""/>
        <dsp:cNvSpPr/>
      </dsp:nvSpPr>
      <dsp:spPr>
        <a:xfrm>
          <a:off x="380518" y="2149096"/>
          <a:ext cx="1838086" cy="1776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Normal, healthy immune system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432563" y="2201141"/>
        <a:ext cx="1733996" cy="1672847"/>
      </dsp:txXfrm>
    </dsp:sp>
    <dsp:sp modelId="{6F2B62FC-0109-EE45-A421-08F7C60871C4}">
      <dsp:nvSpPr>
        <dsp:cNvPr id="0" name=""/>
        <dsp:cNvSpPr/>
      </dsp:nvSpPr>
      <dsp:spPr>
        <a:xfrm>
          <a:off x="2120776" y="1592049"/>
          <a:ext cx="590732" cy="457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Palatino" charset="0"/>
            <a:ea typeface="Palatino" charset="0"/>
            <a:cs typeface="Palatino" charset="0"/>
          </a:endParaRPr>
        </a:p>
      </dsp:txBody>
      <dsp:txXfrm>
        <a:off x="2120776" y="1683575"/>
        <a:ext cx="453443" cy="274578"/>
      </dsp:txXfrm>
    </dsp:sp>
    <dsp:sp modelId="{AD3E5151-B909-6D4C-98EC-F2E00941E2E3}">
      <dsp:nvSpPr>
        <dsp:cNvPr id="0" name=""/>
        <dsp:cNvSpPr/>
      </dsp:nvSpPr>
      <dsp:spPr>
        <a:xfrm>
          <a:off x="2956718" y="1492633"/>
          <a:ext cx="1838086" cy="98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2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2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2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alatino" charset="0"/>
              <a:ea typeface="Palatino" charset="0"/>
              <a:cs typeface="Palatino" charset="0"/>
            </a:rPr>
            <a:t>New diet</a:t>
          </a:r>
          <a:endParaRPr lang="en-US" sz="18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2956718" y="1492633"/>
        <a:ext cx="1838086" cy="656462"/>
      </dsp:txXfrm>
    </dsp:sp>
    <dsp:sp modelId="{5A5F1794-98B8-4E47-8916-86584BA81032}">
      <dsp:nvSpPr>
        <dsp:cNvPr id="0" name=""/>
        <dsp:cNvSpPr/>
      </dsp:nvSpPr>
      <dsp:spPr>
        <a:xfrm>
          <a:off x="3333194" y="2149096"/>
          <a:ext cx="1838086" cy="1776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Introduction of raw eggs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Commonly associated with </a:t>
          </a:r>
          <a:r>
            <a:rPr lang="en-US" sz="1800" i="1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Salmonella</a:t>
          </a:r>
          <a:endParaRPr lang="en-US" sz="1800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3385239" y="2201141"/>
        <a:ext cx="1733996" cy="1672847"/>
      </dsp:txXfrm>
    </dsp:sp>
    <dsp:sp modelId="{B7AC9084-87F3-0442-A84C-FC6ED384E185}">
      <dsp:nvSpPr>
        <dsp:cNvPr id="0" name=""/>
        <dsp:cNvSpPr/>
      </dsp:nvSpPr>
      <dsp:spPr>
        <a:xfrm>
          <a:off x="5073452" y="1592049"/>
          <a:ext cx="590732" cy="457630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677"/>
                <a:lumOff val="28013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0"/>
                <a:satOff val="-677"/>
                <a:lumOff val="28013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0"/>
                <a:satOff val="-677"/>
                <a:lumOff val="2801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0"/>
                <a:satOff val="-677"/>
                <a:lumOff val="2801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>
            <a:latin typeface="Palatino" charset="0"/>
            <a:ea typeface="Palatino" charset="0"/>
            <a:cs typeface="Palatino" charset="0"/>
          </a:endParaRPr>
        </a:p>
      </dsp:txBody>
      <dsp:txXfrm>
        <a:off x="5073452" y="1683575"/>
        <a:ext cx="453443" cy="274578"/>
      </dsp:txXfrm>
    </dsp:sp>
    <dsp:sp modelId="{7C8498F6-EDFB-4548-AB63-7CC562A0F5E4}">
      <dsp:nvSpPr>
        <dsp:cNvPr id="0" name=""/>
        <dsp:cNvSpPr/>
      </dsp:nvSpPr>
      <dsp:spPr>
        <a:xfrm>
          <a:off x="5909394" y="1492633"/>
          <a:ext cx="1838086" cy="9846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Palatino" charset="0"/>
              <a:ea typeface="Palatino" charset="0"/>
              <a:cs typeface="Palatino" charset="0"/>
            </a:rPr>
            <a:t>Laboratory results</a:t>
          </a:r>
          <a:endParaRPr lang="en-US" sz="18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5909394" y="1492633"/>
        <a:ext cx="1838086" cy="656462"/>
      </dsp:txXfrm>
    </dsp:sp>
    <dsp:sp modelId="{B0719070-88EE-E545-A830-00E50E56E662}">
      <dsp:nvSpPr>
        <dsp:cNvPr id="0" name=""/>
        <dsp:cNvSpPr/>
      </dsp:nvSpPr>
      <dsp:spPr>
        <a:xfrm>
          <a:off x="6285870" y="2149096"/>
          <a:ext cx="1838086" cy="17769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Salmonella </a:t>
          </a:r>
          <a:r>
            <a:rPr lang="en-US" sz="1800" i="1" kern="1200" dirty="0" err="1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enteriditis</a:t>
          </a:r>
          <a:r>
            <a:rPr lang="en-US" sz="1800" i="1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 </a:t>
          </a:r>
          <a:r>
            <a:rPr lang="en-US" sz="1800" i="0" kern="1200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rPr>
            <a:t>growing in stool</a:t>
          </a:r>
          <a:endParaRPr lang="en-US" sz="1800" i="1" kern="1200" dirty="0">
            <a:solidFill>
              <a:schemeClr val="accent5">
                <a:lumMod val="50000"/>
              </a:schemeClr>
            </a:solidFill>
            <a:latin typeface="Palatino" charset="0"/>
            <a:ea typeface="Palatino" charset="0"/>
            <a:cs typeface="Palatino" charset="0"/>
          </a:endParaRPr>
        </a:p>
      </dsp:txBody>
      <dsp:txXfrm>
        <a:off x="6337915" y="2201141"/>
        <a:ext cx="1733996" cy="16728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469692-F378-F240-8DEF-F185F56B9C73}">
      <dsp:nvSpPr>
        <dsp:cNvPr id="0" name=""/>
        <dsp:cNvSpPr/>
      </dsp:nvSpPr>
      <dsp:spPr>
        <a:xfrm>
          <a:off x="2387785" y="1786991"/>
          <a:ext cx="2202432" cy="2202432"/>
        </a:xfrm>
        <a:prstGeom prst="rect">
          <a:avLst/>
        </a:prstGeom>
        <a:gradFill rotWithShape="0">
          <a:gsLst>
            <a:gs pos="0">
              <a:schemeClr val="accent6">
                <a:alpha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Diarrhea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Abdominal swelling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Cramping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Nausea</a:t>
          </a:r>
          <a:endParaRPr lang="en-US" sz="24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2387785" y="1786991"/>
        <a:ext cx="2202432" cy="2202432"/>
      </dsp:txXfrm>
    </dsp:sp>
    <dsp:sp modelId="{D736D205-6E2F-3741-B863-34D7FB2C0885}">
      <dsp:nvSpPr>
        <dsp:cNvPr id="0" name=""/>
        <dsp:cNvSpPr/>
      </dsp:nvSpPr>
      <dsp:spPr>
        <a:xfrm rot="12900000">
          <a:off x="885825" y="1373760"/>
          <a:ext cx="1777079" cy="6276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9F35B4-2810-E844-8912-5938C0E04CA6}">
      <dsp:nvSpPr>
        <dsp:cNvPr id="0" name=""/>
        <dsp:cNvSpPr/>
      </dsp:nvSpPr>
      <dsp:spPr>
        <a:xfrm>
          <a:off x="360" y="341037"/>
          <a:ext cx="2092310" cy="16738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Increased secretion in intestinal tract</a:t>
          </a:r>
          <a:endParaRPr lang="en-US" sz="24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360" y="341037"/>
        <a:ext cx="2092310" cy="1673848"/>
      </dsp:txXfrm>
    </dsp:sp>
    <dsp:sp modelId="{E05D4B53-49C7-3F46-92A4-CE087D85CDA1}">
      <dsp:nvSpPr>
        <dsp:cNvPr id="0" name=""/>
        <dsp:cNvSpPr/>
      </dsp:nvSpPr>
      <dsp:spPr>
        <a:xfrm rot="19500000">
          <a:off x="4315097" y="1373760"/>
          <a:ext cx="1777079" cy="627693"/>
        </a:xfrm>
        <a:prstGeom prst="lef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6">
                <a:shade val="90000"/>
                <a:hueOff val="0"/>
                <a:satOff val="-677"/>
                <a:lumOff val="28013"/>
                <a:alphaOff val="0"/>
                <a:shade val="85000"/>
                <a:satMod val="130000"/>
              </a:schemeClr>
            </a:gs>
            <a:gs pos="34000">
              <a:schemeClr val="accent6">
                <a:shade val="90000"/>
                <a:hueOff val="0"/>
                <a:satOff val="-677"/>
                <a:lumOff val="28013"/>
                <a:alphaOff val="0"/>
                <a:shade val="87000"/>
                <a:satMod val="125000"/>
              </a:schemeClr>
            </a:gs>
            <a:gs pos="70000">
              <a:schemeClr val="accent6">
                <a:shade val="90000"/>
                <a:hueOff val="0"/>
                <a:satOff val="-677"/>
                <a:lumOff val="2801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shade val="90000"/>
                <a:hueOff val="0"/>
                <a:satOff val="-677"/>
                <a:lumOff val="2801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70B25B0-33F6-4D4E-AA04-7A3206208A91}">
      <dsp:nvSpPr>
        <dsp:cNvPr id="0" name=""/>
        <dsp:cNvSpPr/>
      </dsp:nvSpPr>
      <dsp:spPr>
        <a:xfrm>
          <a:off x="4885331" y="341037"/>
          <a:ext cx="2092310" cy="1673848"/>
        </a:xfrm>
        <a:prstGeom prst="rect">
          <a:avLst/>
        </a:prstGeom>
        <a:gradFill rotWithShape="0">
          <a:gsLst>
            <a:gs pos="0">
              <a:schemeClr val="accent6">
                <a:alpha val="90000"/>
                <a:hueOff val="0"/>
                <a:satOff val="0"/>
                <a:lumOff val="0"/>
                <a:alphaOff val="-40000"/>
                <a:shade val="85000"/>
                <a:satMod val="130000"/>
              </a:schemeClr>
            </a:gs>
            <a:gs pos="34000">
              <a:schemeClr val="accent6">
                <a:alpha val="90000"/>
                <a:hueOff val="0"/>
                <a:satOff val="0"/>
                <a:lumOff val="0"/>
                <a:alphaOff val="-40000"/>
                <a:shade val="87000"/>
                <a:satMod val="125000"/>
              </a:schemeClr>
            </a:gs>
            <a:gs pos="7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90000"/>
                <a:satMod val="130000"/>
              </a:schemeClr>
            </a:gs>
            <a:gs pos="100000">
              <a:schemeClr val="accent6">
                <a:alpha val="90000"/>
                <a:hueOff val="0"/>
                <a:satOff val="0"/>
                <a:lumOff val="0"/>
                <a:alphaOff val="-4000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Palatino" charset="0"/>
              <a:ea typeface="Palatino" charset="0"/>
              <a:cs typeface="Palatino" charset="0"/>
            </a:rPr>
            <a:t>Decreased fluid reabsorption in intestinal tract</a:t>
          </a:r>
          <a:endParaRPr lang="en-US" sz="2400" kern="1200" dirty="0">
            <a:latin typeface="Palatino" charset="0"/>
            <a:ea typeface="Palatino" charset="0"/>
            <a:cs typeface="Palatino" charset="0"/>
          </a:endParaRPr>
        </a:p>
      </dsp:txBody>
      <dsp:txXfrm>
        <a:off x="4885331" y="341037"/>
        <a:ext cx="2092310" cy="16738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0EF9E-8298-FF4C-A172-89194F27D440}" type="datetimeFigureOut">
              <a:rPr lang="en-US" smtClean="0"/>
              <a:t>9/30/17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2F46BA-FF64-4D4D-8F9F-22CC9B7E41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180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2F46BA-FF64-4D4D-8F9F-22CC9B7E41C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080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DF68E2-58F2-4D09-BE8B-E3BD06533059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D6473-DF6D-4702-B328-E0DD40540A4E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6F7E3A-B166-407D-9866-32884E7D5B37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BB0C4-6273-4C6E-B9BD-2EDC30F1CD52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B4D41-86C1-4908-B66A-0B50CEB3BF29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426E2C-56C1-4E0D-A793-0088A7FDD37E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39B41-D8B5-4052-B551-9B5525EAA8B6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94136C-8742-45B2-AF27-D93DF72833A9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32ABBEA6-7C60-4B02-AE87-00D78D8422AF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accent2"/>
          </a:solid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AD897-D46E-4AD2-BD9B-49DD3E640873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8624D31-43A5-475A-80CF-332C9F6DCF35}" type="datetimeFigureOut">
              <a:rPr lang="en-US" smtClean="0"/>
              <a:t>9/30/17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9641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7.xml"/><Relationship Id="rId2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tif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Body Systems Infection from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enteriditis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Danielle Sidsworth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711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Ampicillin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Inhibits bacterial ability to build and maintain cell wall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Transpeptidase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catalyzes the crosslinking of peptidoglycan units to form a protective cell wall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Recognizes subunits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D-Ala D-Ala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terminus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motif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Ampicillin irreversibly binds to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transpeptidase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by mimicking this key structural motif, preventing additional peptidoglycan units from being added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B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acteria cells lyse as cell wall has been compromised 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573" y="3952899"/>
            <a:ext cx="4463845" cy="2229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023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Ciprofloxacin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4241636" cy="4023360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DNA gyrase inhibitor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DNA gyrase has 2 subunits, A and B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 nicks and ligates DNA strands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B maintains replicative tension of DNA strands by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supercoiling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Ciprofloxacin acts on A subunits, disables enzyme’s ability to ligate broken DNA strands back together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Cell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death results from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inhibition of DNA replication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9835" y="1845734"/>
            <a:ext cx="5625845" cy="389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94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Chloramphenicol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Inhibits bacterial protein synthesis by blocking 23S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rRNA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of 50S subunit of the bacterial ribosome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Ability of peptidyl transferase is blocked as chloramphenicol cleaves 23S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rRNA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at A site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Amino acids cannot be added to growing polypeptide chain, thus terminating elongation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Chloramphenicol is primarily bacteriostatic and will not kill the bacteria</a:t>
            </a:r>
          </a:p>
        </p:txBody>
      </p:sp>
    </p:spTree>
    <p:extLst>
      <p:ext uri="{BB962C8B-B14F-4D97-AF65-F5344CB8AC3E}">
        <p14:creationId xmlns:p14="http://schemas.microsoft.com/office/powerpoint/2010/main" val="10078889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Trimethoprim-sulfamethoxazole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Inhibits synthesis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tetrahydrofolic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acid, the metabolically active form of folic acid in bacteria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Precursor in thymidine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synthesis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The two parts work together to inhibit the synthesis pathway at different steps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Trimethoprim competitively inhibits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dihydrofolate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reductase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Sulfamethoxazole inhibits synthesis of precursor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dihydrofolic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acid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Lack of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tetrahydrofolic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acid inhibits thymidine synthesis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Essential in DNA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synthesis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Bacterial cells die because of lack of DNA replication </a:t>
            </a:r>
          </a:p>
        </p:txBody>
      </p:sp>
    </p:spTree>
    <p:extLst>
      <p:ext uri="{BB962C8B-B14F-4D97-AF65-F5344CB8AC3E}">
        <p14:creationId xmlns:p14="http://schemas.microsoft.com/office/powerpoint/2010/main" val="2385415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661825454"/>
              </p:ext>
            </p:extLst>
          </p:nvPr>
        </p:nvGraphicFramePr>
        <p:xfrm>
          <a:off x="3150265" y="1629743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218536" y="18978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Signs, objective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characteristics detected by healthcare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professional, and symptoms, characteristics </a:t>
            </a: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experienced by 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the patient, of </a:t>
            </a:r>
            <a:r>
              <a:rPr lang="en-US" sz="2000" b="1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sz="2000" b="1" i="1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enteriditis</a:t>
            </a:r>
            <a:r>
              <a:rPr lang="en-US" sz="2000" b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infection seen and experienced in Johnny.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97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Key History 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66758677"/>
              </p:ext>
            </p:extLst>
          </p:nvPr>
        </p:nvGraphicFramePr>
        <p:xfrm>
          <a:off x="2062480" y="78867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26284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Body System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4"/>
            <a:ext cx="7772400" cy="3979879"/>
          </a:xfrm>
        </p:spPr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Gastrointestinal (GI) tract affected by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enteriditis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System functions to ingest,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digest, absorb, and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excrete foods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Small intestine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Contains dietary enzymes, epithelium, and villi to aid in nutrient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absorption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Large intestine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Absorbs water and excretes undigested food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System contains host microflora, bacterial count increases further down the tract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Large intestine contains the largest bacterial count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9680" y="1845734"/>
            <a:ext cx="2589817" cy="3899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726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Normal Function of GI Tract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Non-specific host defenses against pathogens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Gastric acidity of the stomach is lethal to some bacteria, including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Normal intestinal anaerobic microflora release short-chain fatty acids that are toxic to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Peristalsis can clear the microorganisms from the GI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tract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36858" y="3161613"/>
            <a:ext cx="2618822" cy="20950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97280" y="3377890"/>
            <a:ext cx="710675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>
              <a:buFont typeface="Arial" charset="0"/>
              <a:buChar char="•"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Specific host defenses (immune responses)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Layers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of mucosa lining GI tract play a role in defense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Upper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layer contains resident T cells, as well as endocrine and exocrine glands that aid in food digestion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Lamina </a:t>
            </a:r>
            <a:r>
              <a:rPr lang="en-US" dirty="0" err="1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propria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contains T cells, B cells, dendritic cells, macrophages, eosinophils, mast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cells</a:t>
            </a:r>
          </a:p>
          <a:p>
            <a:pPr lvl="1"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Spread of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beyond the intestinal epithelium is restricted by reticuloendothelial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system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Innate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and adaptive immunity present in mucosa layers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95086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Disrupted Function of GI Tract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bacteria colonize small and large intestine, mainly between the distal ileum and proximal colon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enteriditis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penetrate through and invade the intestinal epithelium via degeneration of the microvilli and binding to the cell surface receptors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Invasion into epithelium triggers host inflammatory response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Neutrophils infiltrate site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infection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Process of destroying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releases lipopolysaccharide, a potent endotoxin, from cell envelope of bacteria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Epithelial cells damaged, intestinal water reabsorption disrupted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Inflammatory response increases intestinal secretion through activation of mucosal adenylate cyclase, increasing </a:t>
            </a:r>
            <a:r>
              <a:rPr lang="en-US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cAMP</a:t>
            </a:r>
            <a:endParaRPr lang="en-US" dirty="0" smtClean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578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Linking Disruption to Symptoms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596042793"/>
              </p:ext>
            </p:extLst>
          </p:nvPr>
        </p:nvGraphicFramePr>
        <p:xfrm>
          <a:off x="2631823" y="1570007"/>
          <a:ext cx="6978003" cy="4330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74080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Treatments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Primary treatment recommended by doctor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Maintain proper hydration and electrolyte balance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and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lots of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rest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Excessive diarrhea results in high water loss and electrolytes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Young, healthy individuals like Johnny have a strong immune system that should flush bacteria out within 4-7 days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Diarrhea and fluid, including excess water from damaged epithelial cells and neutrophil, lymphocyte, and macrophage infiltration help flush system</a:t>
            </a:r>
          </a:p>
        </p:txBody>
      </p:sp>
    </p:spTree>
    <p:extLst>
      <p:ext uri="{BB962C8B-B14F-4D97-AF65-F5344CB8AC3E}">
        <p14:creationId xmlns:p14="http://schemas.microsoft.com/office/powerpoint/2010/main" val="959409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Prescription Treatments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Palatino" charset="0"/>
              <a:ea typeface="Palatino" charset="0"/>
              <a:cs typeface="Palatino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If condition is severe, or if Johnny is at risk of developing bacteremia, antibiotics may be prescribed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Antibiotics may however,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Reduce patient’s normal GI flora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Result in decreased competition for </a:t>
            </a:r>
            <a:r>
              <a:rPr lang="en-US" i="1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leading to opportunities for invasive bacterium to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colonize</a:t>
            </a:r>
          </a:p>
          <a:p>
            <a:pPr marR="0" lvl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Common antibiotics prescribed for 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Salmonella </a:t>
            </a:r>
            <a:r>
              <a:rPr lang="en-US" i="1" dirty="0" err="1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enteriditis</a:t>
            </a:r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 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infection include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Ampicillin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Ciprofloxacin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Chloramphenicol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Font typeface="Arial" charset="0"/>
              <a:buChar char="•"/>
            </a:pP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Palatino" charset="0"/>
                <a:ea typeface="Palatino" charset="0"/>
                <a:cs typeface="Palatino" charset="0"/>
              </a:rPr>
              <a:t>Trimethoprim-sulfamethoxazole</a:t>
            </a:r>
          </a:p>
        </p:txBody>
      </p:sp>
    </p:spTree>
    <p:extLst>
      <p:ext uri="{BB962C8B-B14F-4D97-AF65-F5344CB8AC3E}">
        <p14:creationId xmlns:p14="http://schemas.microsoft.com/office/powerpoint/2010/main" val="149421130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273</TotalTime>
  <Words>772</Words>
  <Application>Microsoft Macintosh PowerPoint</Application>
  <PresentationFormat>Widescreen</PresentationFormat>
  <Paragraphs>99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Calibri</vt:lpstr>
      <vt:lpstr>Calibri Light</vt:lpstr>
      <vt:lpstr>Palatino</vt:lpstr>
      <vt:lpstr>Arial</vt:lpstr>
      <vt:lpstr>Retrospect</vt:lpstr>
      <vt:lpstr>Body Systems Infection from Salmonella enteriditis</vt:lpstr>
      <vt:lpstr>PowerPoint Presentation</vt:lpstr>
      <vt:lpstr>Key History </vt:lpstr>
      <vt:lpstr>Body System</vt:lpstr>
      <vt:lpstr>Normal Function of GI Tract</vt:lpstr>
      <vt:lpstr>Disrupted Function of GI Tract</vt:lpstr>
      <vt:lpstr>Linking Disruption to Symptoms</vt:lpstr>
      <vt:lpstr>Treatments</vt:lpstr>
      <vt:lpstr>Prescription Treatments</vt:lpstr>
      <vt:lpstr>Ampicillin</vt:lpstr>
      <vt:lpstr>Ciprofloxacin</vt:lpstr>
      <vt:lpstr>Chloramphenicol</vt:lpstr>
      <vt:lpstr>Trimethoprim-sulfamethoxazole</vt:lpstr>
    </vt:vector>
  </TitlesOfParts>
  <Company/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50</cp:revision>
  <dcterms:created xsi:type="dcterms:W3CDTF">2017-09-30T21:00:13Z</dcterms:created>
  <dcterms:modified xsi:type="dcterms:W3CDTF">2017-10-01T01:59:26Z</dcterms:modified>
</cp:coreProperties>
</file>