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57" r:id="rId5"/>
    <p:sldId id="268" r:id="rId6"/>
    <p:sldId id="292" r:id="rId7"/>
    <p:sldId id="275" r:id="rId8"/>
    <p:sldId id="273" r:id="rId9"/>
    <p:sldId id="276" r:id="rId10"/>
    <p:sldId id="267" r:id="rId11"/>
    <p:sldId id="281" r:id="rId12"/>
    <p:sldId id="283" r:id="rId13"/>
    <p:sldId id="269" r:id="rId14"/>
    <p:sldId id="272" r:id="rId15"/>
    <p:sldId id="284" r:id="rId16"/>
    <p:sldId id="290" r:id="rId17"/>
    <p:sldId id="288" r:id="rId18"/>
    <p:sldId id="285" r:id="rId19"/>
    <p:sldId id="287" r:id="rId20"/>
    <p:sldId id="291"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p:cViewPr varScale="1">
        <p:scale>
          <a:sx n="67" d="100"/>
          <a:sy n="67" d="100"/>
        </p:scale>
        <p:origin x="852" y="6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ata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e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jpg"/></Relationships>
</file>

<file path=ppt/diagrams/_rels/drawing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rawing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A96AD-67F0-4B48-9EC8-74992278793A}"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90A02A30-F386-490E-96C3-ED475EC774E8}">
      <dgm:prSet phldrT="[Text]" custT="1"/>
      <dgm:spPr/>
      <dgm:t>
        <a:bodyPr/>
        <a:lstStyle/>
        <a:p>
          <a:r>
            <a:rPr lang="en-US" sz="2100" b="1" dirty="0">
              <a:solidFill>
                <a:schemeClr val="accent6">
                  <a:lumMod val="20000"/>
                  <a:lumOff val="80000"/>
                </a:schemeClr>
              </a:solidFill>
            </a:rPr>
            <a:t>Typical Community Acquired Pneumonia </a:t>
          </a:r>
        </a:p>
      </dgm:t>
    </dgm:pt>
    <dgm:pt modelId="{BC5F49B0-3EA6-435C-BBEE-7DCB623E6BDB}" type="parTrans" cxnId="{8F5939C2-FA91-4F74-BBFC-EC170C9417CE}">
      <dgm:prSet/>
      <dgm:spPr/>
      <dgm:t>
        <a:bodyPr/>
        <a:lstStyle/>
        <a:p>
          <a:endParaRPr lang="en-US"/>
        </a:p>
      </dgm:t>
    </dgm:pt>
    <dgm:pt modelId="{60518949-03F0-46B6-9249-0D94963CE9A4}" type="sibTrans" cxnId="{8F5939C2-FA91-4F74-BBFC-EC170C9417CE}">
      <dgm:prSet/>
      <dgm:spPr/>
      <dgm:t>
        <a:bodyPr/>
        <a:lstStyle/>
        <a:p>
          <a:endParaRPr lang="en-US"/>
        </a:p>
      </dgm:t>
    </dgm:pt>
    <dgm:pt modelId="{2DFD1D85-5EFF-42AC-ACC6-AB4C7641B7FF}">
      <dgm:prSet phldrT="[Text]" custT="1"/>
      <dgm:spPr>
        <a:solidFill>
          <a:schemeClr val="accent1">
            <a:hueOff val="0"/>
            <a:satOff val="0"/>
            <a:lumOff val="0"/>
            <a:alpha val="50000"/>
          </a:schemeClr>
        </a:solidFill>
      </dgm:spPr>
      <dgm:t>
        <a:bodyPr/>
        <a:lstStyle/>
        <a:p>
          <a:r>
            <a:rPr lang="en-US" sz="1800" u="sng" dirty="0"/>
            <a:t>Symptoms</a:t>
          </a:r>
          <a:r>
            <a:rPr lang="en-US" sz="1800" dirty="0"/>
            <a:t>: fever and chills, pleuritic chest pain, productive cough</a:t>
          </a:r>
        </a:p>
      </dgm:t>
    </dgm:pt>
    <dgm:pt modelId="{5C42BEE2-97E6-4282-BF3C-235ADE1DD18F}" type="parTrans" cxnId="{9324F93D-B5FD-4333-92EE-7B30101B54BE}">
      <dgm:prSet/>
      <dgm:spPr/>
      <dgm:t>
        <a:bodyPr/>
        <a:lstStyle/>
        <a:p>
          <a:endParaRPr lang="en-US"/>
        </a:p>
      </dgm:t>
    </dgm:pt>
    <dgm:pt modelId="{9206AF59-A60D-4DCD-9D2E-F7A50BD992F6}" type="sibTrans" cxnId="{9324F93D-B5FD-4333-92EE-7B30101B54BE}">
      <dgm:prSet/>
      <dgm:spPr/>
      <dgm:t>
        <a:bodyPr/>
        <a:lstStyle/>
        <a:p>
          <a:endParaRPr lang="en-US"/>
        </a:p>
      </dgm:t>
    </dgm:pt>
    <dgm:pt modelId="{6AF04C5A-7FF7-40E0-85E2-BB65415B6120}">
      <dgm:prSet phldrT="[Text]"/>
      <dgm:spPr/>
      <dgm:t>
        <a:bodyPr/>
        <a:lstStyle/>
        <a:p>
          <a:r>
            <a:rPr lang="en-US" b="1" dirty="0">
              <a:solidFill>
                <a:schemeClr val="accent6">
                  <a:lumMod val="20000"/>
                  <a:lumOff val="80000"/>
                </a:schemeClr>
              </a:solidFill>
            </a:rPr>
            <a:t>Atypical pneumonia</a:t>
          </a:r>
        </a:p>
      </dgm:t>
    </dgm:pt>
    <dgm:pt modelId="{84A9B1B1-F991-47BE-BCA6-E7FF5D74E829}" type="parTrans" cxnId="{2D784920-A376-46B5-9AA7-A8C16E639047}">
      <dgm:prSet/>
      <dgm:spPr/>
      <dgm:t>
        <a:bodyPr/>
        <a:lstStyle/>
        <a:p>
          <a:endParaRPr lang="en-US"/>
        </a:p>
      </dgm:t>
    </dgm:pt>
    <dgm:pt modelId="{6DFA08DC-6D1D-4EF0-A234-1E34B2FB5AB1}" type="sibTrans" cxnId="{2D784920-A376-46B5-9AA7-A8C16E639047}">
      <dgm:prSet/>
      <dgm:spPr/>
      <dgm:t>
        <a:bodyPr/>
        <a:lstStyle/>
        <a:p>
          <a:endParaRPr lang="en-US"/>
        </a:p>
      </dgm:t>
    </dgm:pt>
    <dgm:pt modelId="{8BD680A3-1E8C-4B9E-8E47-944B3F075A5A}">
      <dgm:prSet phldrT="[Text]" custT="1"/>
      <dgm:spPr>
        <a:solidFill>
          <a:schemeClr val="accent1">
            <a:hueOff val="0"/>
            <a:satOff val="0"/>
            <a:lumOff val="0"/>
            <a:alpha val="50000"/>
          </a:schemeClr>
        </a:solidFill>
      </dgm:spPr>
      <dgm:t>
        <a:bodyPr/>
        <a:lstStyle/>
        <a:p>
          <a:r>
            <a:rPr lang="en-US" sz="1800" u="sng" dirty="0"/>
            <a:t>Symptoms</a:t>
          </a:r>
          <a:r>
            <a:rPr lang="en-US" sz="1800" dirty="0"/>
            <a:t>: body aches, fever, headaches, unproductive cough</a:t>
          </a:r>
        </a:p>
      </dgm:t>
    </dgm:pt>
    <dgm:pt modelId="{1B713F46-689A-4897-A208-74B41C93D077}" type="parTrans" cxnId="{F65CA349-BD4E-4EFC-8B32-C77C0DDF90B5}">
      <dgm:prSet/>
      <dgm:spPr/>
      <dgm:t>
        <a:bodyPr/>
        <a:lstStyle/>
        <a:p>
          <a:endParaRPr lang="en-US"/>
        </a:p>
      </dgm:t>
    </dgm:pt>
    <dgm:pt modelId="{A3036043-B251-4B6E-9496-97585D453819}" type="sibTrans" cxnId="{F65CA349-BD4E-4EFC-8B32-C77C0DDF90B5}">
      <dgm:prSet/>
      <dgm:spPr/>
      <dgm:t>
        <a:bodyPr/>
        <a:lstStyle/>
        <a:p>
          <a:endParaRPr lang="en-US"/>
        </a:p>
      </dgm:t>
    </dgm:pt>
    <dgm:pt modelId="{2E3378C1-BB53-471C-8CEC-712156621DF4}">
      <dgm:prSet phldrT="[Text]" custT="1"/>
      <dgm:spPr>
        <a:solidFill>
          <a:schemeClr val="accent1">
            <a:hueOff val="0"/>
            <a:satOff val="0"/>
            <a:lumOff val="0"/>
            <a:alpha val="50000"/>
          </a:schemeClr>
        </a:solidFill>
      </dgm:spPr>
      <dgm:t>
        <a:bodyPr/>
        <a:lstStyle/>
        <a:p>
          <a:r>
            <a:rPr lang="en-US" sz="1800" u="sng" dirty="0"/>
            <a:t>Signs</a:t>
          </a:r>
          <a:r>
            <a:rPr lang="en-US" sz="1800" dirty="0"/>
            <a:t>: elevated leukocyte levels, C reactive protein levels, and erythrocyte sedimentation rate</a:t>
          </a:r>
        </a:p>
      </dgm:t>
    </dgm:pt>
    <dgm:pt modelId="{9E247CFA-9687-4834-89A9-D816361F3548}" type="parTrans" cxnId="{33A124C5-73DB-4373-B26B-650A7E959939}">
      <dgm:prSet/>
      <dgm:spPr/>
      <dgm:t>
        <a:bodyPr/>
        <a:lstStyle/>
        <a:p>
          <a:endParaRPr lang="en-US"/>
        </a:p>
      </dgm:t>
    </dgm:pt>
    <dgm:pt modelId="{2D39D333-2ECC-401E-91A3-A959828B94D9}" type="sibTrans" cxnId="{33A124C5-73DB-4373-B26B-650A7E959939}">
      <dgm:prSet/>
      <dgm:spPr/>
      <dgm:t>
        <a:bodyPr/>
        <a:lstStyle/>
        <a:p>
          <a:endParaRPr lang="en-US"/>
        </a:p>
      </dgm:t>
    </dgm:pt>
    <dgm:pt modelId="{8EF0C56D-7055-463E-8FE8-88E80A6B10CA}">
      <dgm:prSet phldrT="[Text]" custT="1"/>
      <dgm:spPr>
        <a:solidFill>
          <a:schemeClr val="accent1">
            <a:hueOff val="0"/>
            <a:satOff val="0"/>
            <a:lumOff val="0"/>
            <a:alpha val="50000"/>
          </a:schemeClr>
        </a:solidFill>
      </dgm:spPr>
      <dgm:t>
        <a:bodyPr/>
        <a:lstStyle/>
        <a:p>
          <a:r>
            <a:rPr lang="en-US" sz="1800" u="sng" dirty="0"/>
            <a:t>Signs</a:t>
          </a:r>
          <a:r>
            <a:rPr lang="en-US" sz="1800" dirty="0"/>
            <a:t>: leukocyte, C reactive protein levels, and erythrocyte sedimentation rate are normal or slightly elevated</a:t>
          </a:r>
        </a:p>
      </dgm:t>
    </dgm:pt>
    <dgm:pt modelId="{84399484-D6F7-48B4-96FE-5B403AFABEFF}" type="parTrans" cxnId="{C39EE868-FD64-4403-BD50-8D92B575DD5E}">
      <dgm:prSet/>
      <dgm:spPr/>
      <dgm:t>
        <a:bodyPr/>
        <a:lstStyle/>
        <a:p>
          <a:endParaRPr lang="en-US"/>
        </a:p>
      </dgm:t>
    </dgm:pt>
    <dgm:pt modelId="{B6F16A04-A634-4C89-9E4A-61065C3B42AC}" type="sibTrans" cxnId="{C39EE868-FD64-4403-BD50-8D92B575DD5E}">
      <dgm:prSet/>
      <dgm:spPr/>
      <dgm:t>
        <a:bodyPr/>
        <a:lstStyle/>
        <a:p>
          <a:endParaRPr lang="en-US"/>
        </a:p>
      </dgm:t>
    </dgm:pt>
    <dgm:pt modelId="{BF87EF9D-CC89-4591-BAF4-F5EB45018026}">
      <dgm:prSet phldrT="[Text]" custT="1"/>
      <dgm:spPr>
        <a:solidFill>
          <a:schemeClr val="accent1">
            <a:hueOff val="0"/>
            <a:satOff val="0"/>
            <a:lumOff val="0"/>
            <a:alpha val="50000"/>
          </a:schemeClr>
        </a:solidFill>
      </dgm:spPr>
      <dgm:t>
        <a:bodyPr/>
        <a:lstStyle/>
        <a:p>
          <a:r>
            <a:rPr lang="en-US" sz="1800" dirty="0"/>
            <a:t>Often caused by </a:t>
          </a:r>
          <a:r>
            <a:rPr lang="en-US" sz="1800" i="1" dirty="0"/>
            <a:t>S. pneumoniae, H. influenzae, Chlamydia pneumoniae, P. aeruginosa</a:t>
          </a:r>
        </a:p>
      </dgm:t>
    </dgm:pt>
    <dgm:pt modelId="{36CDE482-982B-4313-8073-80A850B1E290}" type="parTrans" cxnId="{C1EE68B5-B270-4B54-9D5D-BF120E93FC0D}">
      <dgm:prSet/>
      <dgm:spPr/>
      <dgm:t>
        <a:bodyPr/>
        <a:lstStyle/>
        <a:p>
          <a:endParaRPr lang="en-US"/>
        </a:p>
      </dgm:t>
    </dgm:pt>
    <dgm:pt modelId="{ABA241BC-242D-4D4C-8E9E-54423EF3FCA2}" type="sibTrans" cxnId="{C1EE68B5-B270-4B54-9D5D-BF120E93FC0D}">
      <dgm:prSet/>
      <dgm:spPr/>
      <dgm:t>
        <a:bodyPr/>
        <a:lstStyle/>
        <a:p>
          <a:endParaRPr lang="en-US"/>
        </a:p>
      </dgm:t>
    </dgm:pt>
    <dgm:pt modelId="{F3956EF0-7C05-41A0-8EF5-5A590AB2D1E1}">
      <dgm:prSet phldrT="[Text]" custT="1"/>
      <dgm:spPr>
        <a:solidFill>
          <a:schemeClr val="accent1">
            <a:hueOff val="0"/>
            <a:satOff val="0"/>
            <a:lumOff val="0"/>
            <a:alpha val="50000"/>
          </a:schemeClr>
        </a:solidFill>
      </dgm:spPr>
      <dgm:t>
        <a:bodyPr/>
        <a:lstStyle/>
        <a:p>
          <a:r>
            <a:rPr lang="en-US" sz="1800" dirty="0"/>
            <a:t>Often caused by </a:t>
          </a:r>
          <a:r>
            <a:rPr lang="en-US" sz="1800" i="1" dirty="0"/>
            <a:t>M. pneumoniae, L. pneumophila, </a:t>
          </a:r>
          <a:r>
            <a:rPr lang="en-US" sz="1800" i="0" dirty="0"/>
            <a:t>or</a:t>
          </a:r>
          <a:r>
            <a:rPr lang="en-US" sz="1800" i="1" dirty="0"/>
            <a:t> Chlamydia spp</a:t>
          </a:r>
          <a:r>
            <a:rPr lang="en-US" sz="1800" dirty="0"/>
            <a:t>. </a:t>
          </a:r>
        </a:p>
      </dgm:t>
    </dgm:pt>
    <dgm:pt modelId="{7BF070CF-9B28-4FCA-B837-D7E048564DEC}" type="parTrans" cxnId="{F76D9D69-0991-4F65-84EF-F820CD319364}">
      <dgm:prSet/>
      <dgm:spPr/>
      <dgm:t>
        <a:bodyPr/>
        <a:lstStyle/>
        <a:p>
          <a:endParaRPr lang="en-US"/>
        </a:p>
      </dgm:t>
    </dgm:pt>
    <dgm:pt modelId="{D81BDC2A-E77B-46ED-8B33-53C684E731DC}" type="sibTrans" cxnId="{F76D9D69-0991-4F65-84EF-F820CD319364}">
      <dgm:prSet/>
      <dgm:spPr/>
      <dgm:t>
        <a:bodyPr/>
        <a:lstStyle/>
        <a:p>
          <a:endParaRPr lang="en-US"/>
        </a:p>
      </dgm:t>
    </dgm:pt>
    <dgm:pt modelId="{5E0C2844-B54B-4186-9044-E1DA17CE439D}" type="pres">
      <dgm:prSet presAssocID="{BA8A96AD-67F0-4B48-9EC8-74992278793A}" presName="Name0" presStyleCnt="0">
        <dgm:presLayoutVars>
          <dgm:dir/>
          <dgm:animLvl val="lvl"/>
          <dgm:resizeHandles val="exact"/>
        </dgm:presLayoutVars>
      </dgm:prSet>
      <dgm:spPr/>
    </dgm:pt>
    <dgm:pt modelId="{02B3DB2D-BE9D-4AA5-904B-EFB194A326AA}" type="pres">
      <dgm:prSet presAssocID="{90A02A30-F386-490E-96C3-ED475EC774E8}" presName="linNode" presStyleCnt="0"/>
      <dgm:spPr/>
    </dgm:pt>
    <dgm:pt modelId="{8DDBB4B0-16FD-4849-83D1-0F5B0FAECAC5}" type="pres">
      <dgm:prSet presAssocID="{90A02A30-F386-490E-96C3-ED475EC774E8}" presName="parTx" presStyleLbl="revTx" presStyleIdx="0" presStyleCnt="2">
        <dgm:presLayoutVars>
          <dgm:chMax val="1"/>
          <dgm:bulletEnabled val="1"/>
        </dgm:presLayoutVars>
      </dgm:prSet>
      <dgm:spPr/>
    </dgm:pt>
    <dgm:pt modelId="{9A34029B-09BF-4F42-A05A-451CCE799C4F}" type="pres">
      <dgm:prSet presAssocID="{90A02A30-F386-490E-96C3-ED475EC774E8}" presName="bracket" presStyleLbl="parChTrans1D1" presStyleIdx="0" presStyleCnt="2"/>
      <dgm:spPr/>
    </dgm:pt>
    <dgm:pt modelId="{36B13E4D-300B-42B7-893A-D14B2ECB186F}" type="pres">
      <dgm:prSet presAssocID="{90A02A30-F386-490E-96C3-ED475EC774E8}" presName="spH" presStyleCnt="0"/>
      <dgm:spPr/>
    </dgm:pt>
    <dgm:pt modelId="{2015BCBA-2195-4F85-8BC8-F8EE2D765C49}" type="pres">
      <dgm:prSet presAssocID="{90A02A30-F386-490E-96C3-ED475EC774E8}" presName="desTx" presStyleLbl="node1" presStyleIdx="0" presStyleCnt="2">
        <dgm:presLayoutVars>
          <dgm:bulletEnabled val="1"/>
        </dgm:presLayoutVars>
      </dgm:prSet>
      <dgm:spPr/>
    </dgm:pt>
    <dgm:pt modelId="{4CD27A40-819E-4C56-B491-F952EFF9B525}" type="pres">
      <dgm:prSet presAssocID="{60518949-03F0-46B6-9249-0D94963CE9A4}" presName="spV" presStyleCnt="0"/>
      <dgm:spPr/>
    </dgm:pt>
    <dgm:pt modelId="{18F2A349-25F4-4B40-A346-D70663CF994C}" type="pres">
      <dgm:prSet presAssocID="{6AF04C5A-7FF7-40E0-85E2-BB65415B6120}" presName="linNode" presStyleCnt="0"/>
      <dgm:spPr/>
    </dgm:pt>
    <dgm:pt modelId="{B1094EFD-5822-4C47-8D22-87CDBB130A7F}" type="pres">
      <dgm:prSet presAssocID="{6AF04C5A-7FF7-40E0-85E2-BB65415B6120}" presName="parTx" presStyleLbl="revTx" presStyleIdx="1" presStyleCnt="2">
        <dgm:presLayoutVars>
          <dgm:chMax val="1"/>
          <dgm:bulletEnabled val="1"/>
        </dgm:presLayoutVars>
      </dgm:prSet>
      <dgm:spPr/>
    </dgm:pt>
    <dgm:pt modelId="{9B6AE4EC-D812-4B14-BF8E-624E0BF1F07D}" type="pres">
      <dgm:prSet presAssocID="{6AF04C5A-7FF7-40E0-85E2-BB65415B6120}" presName="bracket" presStyleLbl="parChTrans1D1" presStyleIdx="1" presStyleCnt="2"/>
      <dgm:spPr/>
    </dgm:pt>
    <dgm:pt modelId="{EF9D3609-EB05-44D3-8B8D-6074F7FE304A}" type="pres">
      <dgm:prSet presAssocID="{6AF04C5A-7FF7-40E0-85E2-BB65415B6120}" presName="spH" presStyleCnt="0"/>
      <dgm:spPr/>
    </dgm:pt>
    <dgm:pt modelId="{8CDB2730-A1B2-4CAC-B211-D20065E3CD2E}" type="pres">
      <dgm:prSet presAssocID="{6AF04C5A-7FF7-40E0-85E2-BB65415B6120}" presName="desTx" presStyleLbl="node1" presStyleIdx="1" presStyleCnt="2">
        <dgm:presLayoutVars>
          <dgm:bulletEnabled val="1"/>
        </dgm:presLayoutVars>
      </dgm:prSet>
      <dgm:spPr/>
    </dgm:pt>
  </dgm:ptLst>
  <dgm:cxnLst>
    <dgm:cxn modelId="{2D784920-A376-46B5-9AA7-A8C16E639047}" srcId="{BA8A96AD-67F0-4B48-9EC8-74992278793A}" destId="{6AF04C5A-7FF7-40E0-85E2-BB65415B6120}" srcOrd="1" destOrd="0" parTransId="{84A9B1B1-F991-47BE-BCA6-E7FF5D74E829}" sibTransId="{6DFA08DC-6D1D-4EF0-A234-1E34B2FB5AB1}"/>
    <dgm:cxn modelId="{DD1DA421-8A13-477A-BA23-AE5BC91B0DE6}" type="presOf" srcId="{6AF04C5A-7FF7-40E0-85E2-BB65415B6120}" destId="{B1094EFD-5822-4C47-8D22-87CDBB130A7F}" srcOrd="0" destOrd="0" presId="urn:diagrams.loki3.com/BracketList"/>
    <dgm:cxn modelId="{B168B72A-02AF-4976-8C1C-6C589F87FF2D}" type="presOf" srcId="{8EF0C56D-7055-463E-8FE8-88E80A6B10CA}" destId="{8CDB2730-A1B2-4CAC-B211-D20065E3CD2E}" srcOrd="0" destOrd="1" presId="urn:diagrams.loki3.com/BracketList"/>
    <dgm:cxn modelId="{9324F93D-B5FD-4333-92EE-7B30101B54BE}" srcId="{90A02A30-F386-490E-96C3-ED475EC774E8}" destId="{2DFD1D85-5EFF-42AC-ACC6-AB4C7641B7FF}" srcOrd="0" destOrd="0" parTransId="{5C42BEE2-97E6-4282-BF3C-235ADE1DD18F}" sibTransId="{9206AF59-A60D-4DCD-9D2E-F7A50BD992F6}"/>
    <dgm:cxn modelId="{704F4260-D033-49E1-A45F-7D0E12F08F5E}" type="presOf" srcId="{2E3378C1-BB53-471C-8CEC-712156621DF4}" destId="{2015BCBA-2195-4F85-8BC8-F8EE2D765C49}" srcOrd="0" destOrd="1" presId="urn:diagrams.loki3.com/BracketList"/>
    <dgm:cxn modelId="{C39EE868-FD64-4403-BD50-8D92B575DD5E}" srcId="{6AF04C5A-7FF7-40E0-85E2-BB65415B6120}" destId="{8EF0C56D-7055-463E-8FE8-88E80A6B10CA}" srcOrd="1" destOrd="0" parTransId="{84399484-D6F7-48B4-96FE-5B403AFABEFF}" sibTransId="{B6F16A04-A634-4C89-9E4A-61065C3B42AC}"/>
    <dgm:cxn modelId="{F76D9D69-0991-4F65-84EF-F820CD319364}" srcId="{6AF04C5A-7FF7-40E0-85E2-BB65415B6120}" destId="{F3956EF0-7C05-41A0-8EF5-5A590AB2D1E1}" srcOrd="2" destOrd="0" parTransId="{7BF070CF-9B28-4FCA-B837-D7E048564DEC}" sibTransId="{D81BDC2A-E77B-46ED-8B33-53C684E731DC}"/>
    <dgm:cxn modelId="{F65CA349-BD4E-4EFC-8B32-C77C0DDF90B5}" srcId="{6AF04C5A-7FF7-40E0-85E2-BB65415B6120}" destId="{8BD680A3-1E8C-4B9E-8E47-944B3F075A5A}" srcOrd="0" destOrd="0" parTransId="{1B713F46-689A-4897-A208-74B41C93D077}" sibTransId="{A3036043-B251-4B6E-9496-97585D453819}"/>
    <dgm:cxn modelId="{7E875D53-BD26-4E16-B6C4-53C4AF6A2187}" type="presOf" srcId="{8BD680A3-1E8C-4B9E-8E47-944B3F075A5A}" destId="{8CDB2730-A1B2-4CAC-B211-D20065E3CD2E}" srcOrd="0" destOrd="0" presId="urn:diagrams.loki3.com/BracketList"/>
    <dgm:cxn modelId="{933B5F57-F221-4108-81D1-D435439498FC}" type="presOf" srcId="{90A02A30-F386-490E-96C3-ED475EC774E8}" destId="{8DDBB4B0-16FD-4849-83D1-0F5B0FAECAC5}" srcOrd="0" destOrd="0" presId="urn:diagrams.loki3.com/BracketList"/>
    <dgm:cxn modelId="{54F51580-1972-4D16-9D62-547562BD319B}" type="presOf" srcId="{BA8A96AD-67F0-4B48-9EC8-74992278793A}" destId="{5E0C2844-B54B-4186-9044-E1DA17CE439D}" srcOrd="0" destOrd="0" presId="urn:diagrams.loki3.com/BracketList"/>
    <dgm:cxn modelId="{655C1894-E560-4EAA-9089-A9EFFF583DCF}" type="presOf" srcId="{BF87EF9D-CC89-4591-BAF4-F5EB45018026}" destId="{2015BCBA-2195-4F85-8BC8-F8EE2D765C49}" srcOrd="0" destOrd="2" presId="urn:diagrams.loki3.com/BracketList"/>
    <dgm:cxn modelId="{C1EE68B5-B270-4B54-9D5D-BF120E93FC0D}" srcId="{90A02A30-F386-490E-96C3-ED475EC774E8}" destId="{BF87EF9D-CC89-4591-BAF4-F5EB45018026}" srcOrd="2" destOrd="0" parTransId="{36CDE482-982B-4313-8073-80A850B1E290}" sibTransId="{ABA241BC-242D-4D4C-8E9E-54423EF3FCA2}"/>
    <dgm:cxn modelId="{8F5939C2-FA91-4F74-BBFC-EC170C9417CE}" srcId="{BA8A96AD-67F0-4B48-9EC8-74992278793A}" destId="{90A02A30-F386-490E-96C3-ED475EC774E8}" srcOrd="0" destOrd="0" parTransId="{BC5F49B0-3EA6-435C-BBEE-7DCB623E6BDB}" sibTransId="{60518949-03F0-46B6-9249-0D94963CE9A4}"/>
    <dgm:cxn modelId="{33A124C5-73DB-4373-B26B-650A7E959939}" srcId="{90A02A30-F386-490E-96C3-ED475EC774E8}" destId="{2E3378C1-BB53-471C-8CEC-712156621DF4}" srcOrd="1" destOrd="0" parTransId="{9E247CFA-9687-4834-89A9-D816361F3548}" sibTransId="{2D39D333-2ECC-401E-91A3-A959828B94D9}"/>
    <dgm:cxn modelId="{887EB0C7-C1AC-4C7A-A476-32A2DAFB5E27}" type="presOf" srcId="{2DFD1D85-5EFF-42AC-ACC6-AB4C7641B7FF}" destId="{2015BCBA-2195-4F85-8BC8-F8EE2D765C49}" srcOrd="0" destOrd="0" presId="urn:diagrams.loki3.com/BracketList"/>
    <dgm:cxn modelId="{124B26DE-5F4F-49F6-80C9-18640C0E5305}" type="presOf" srcId="{F3956EF0-7C05-41A0-8EF5-5A590AB2D1E1}" destId="{8CDB2730-A1B2-4CAC-B211-D20065E3CD2E}" srcOrd="0" destOrd="2" presId="urn:diagrams.loki3.com/BracketList"/>
    <dgm:cxn modelId="{F22782E0-47C6-40D8-BCBA-0773C79228A1}" type="presParOf" srcId="{5E0C2844-B54B-4186-9044-E1DA17CE439D}" destId="{02B3DB2D-BE9D-4AA5-904B-EFB194A326AA}" srcOrd="0" destOrd="0" presId="urn:diagrams.loki3.com/BracketList"/>
    <dgm:cxn modelId="{231038A2-5E72-4C8D-A51D-0A7B5AC37380}" type="presParOf" srcId="{02B3DB2D-BE9D-4AA5-904B-EFB194A326AA}" destId="{8DDBB4B0-16FD-4849-83D1-0F5B0FAECAC5}" srcOrd="0" destOrd="0" presId="urn:diagrams.loki3.com/BracketList"/>
    <dgm:cxn modelId="{267FD621-AC12-4EDC-902A-870F40742516}" type="presParOf" srcId="{02B3DB2D-BE9D-4AA5-904B-EFB194A326AA}" destId="{9A34029B-09BF-4F42-A05A-451CCE799C4F}" srcOrd="1" destOrd="0" presId="urn:diagrams.loki3.com/BracketList"/>
    <dgm:cxn modelId="{3E4EB7AE-3128-4B99-B9D3-64BAFC2B7BA7}" type="presParOf" srcId="{02B3DB2D-BE9D-4AA5-904B-EFB194A326AA}" destId="{36B13E4D-300B-42B7-893A-D14B2ECB186F}" srcOrd="2" destOrd="0" presId="urn:diagrams.loki3.com/BracketList"/>
    <dgm:cxn modelId="{E5FC03AC-6912-40AC-A9AD-FDF8C40DCF1D}" type="presParOf" srcId="{02B3DB2D-BE9D-4AA5-904B-EFB194A326AA}" destId="{2015BCBA-2195-4F85-8BC8-F8EE2D765C49}" srcOrd="3" destOrd="0" presId="urn:diagrams.loki3.com/BracketList"/>
    <dgm:cxn modelId="{F6243105-2C0B-4F1F-9C4A-E7857D75D90D}" type="presParOf" srcId="{5E0C2844-B54B-4186-9044-E1DA17CE439D}" destId="{4CD27A40-819E-4C56-B491-F952EFF9B525}" srcOrd="1" destOrd="0" presId="urn:diagrams.loki3.com/BracketList"/>
    <dgm:cxn modelId="{63319857-BD81-4C06-BB6E-CE24E1727B64}" type="presParOf" srcId="{5E0C2844-B54B-4186-9044-E1DA17CE439D}" destId="{18F2A349-25F4-4B40-A346-D70663CF994C}" srcOrd="2" destOrd="0" presId="urn:diagrams.loki3.com/BracketList"/>
    <dgm:cxn modelId="{0AE6E2F9-7612-4627-8944-9AB41FF41F70}" type="presParOf" srcId="{18F2A349-25F4-4B40-A346-D70663CF994C}" destId="{B1094EFD-5822-4C47-8D22-87CDBB130A7F}" srcOrd="0" destOrd="0" presId="urn:diagrams.loki3.com/BracketList"/>
    <dgm:cxn modelId="{CA29AC54-D9B1-488B-98CD-24F4986CC7B4}" type="presParOf" srcId="{18F2A349-25F4-4B40-A346-D70663CF994C}" destId="{9B6AE4EC-D812-4B14-BF8E-624E0BF1F07D}" srcOrd="1" destOrd="0" presId="urn:diagrams.loki3.com/BracketList"/>
    <dgm:cxn modelId="{B572A16E-7BE5-4A4C-AA10-214CF8105CE8}" type="presParOf" srcId="{18F2A349-25F4-4B40-A346-D70663CF994C}" destId="{EF9D3609-EB05-44D3-8B8D-6074F7FE304A}" srcOrd="2" destOrd="0" presId="urn:diagrams.loki3.com/BracketList"/>
    <dgm:cxn modelId="{681946A2-3AE8-4F29-A883-FCFAD4994254}" type="presParOf" srcId="{18F2A349-25F4-4B40-A346-D70663CF994C}" destId="{8CDB2730-A1B2-4CAC-B211-D20065E3CD2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E70FDD-9F47-447E-98EB-F29A27C1D2C8}" type="doc">
      <dgm:prSet loTypeId="urn:microsoft.com/office/officeart/2005/8/layout/process1" loCatId="process" qsTypeId="urn:microsoft.com/office/officeart/2005/8/quickstyle/simple2" qsCatId="simple" csTypeId="urn:microsoft.com/office/officeart/2005/8/colors/accent6_2" csCatId="accent6" phldr="1"/>
      <dgm:spPr/>
      <dgm:t>
        <a:bodyPr/>
        <a:lstStyle/>
        <a:p>
          <a:endParaRPr lang="en-US"/>
        </a:p>
      </dgm:t>
    </dgm:pt>
    <dgm:pt modelId="{2CEB6FAF-4FD0-4239-8B55-A74EA3A3B6B4}">
      <dgm:prSet phldrT="[Text]"/>
      <dgm:spPr/>
      <dgm:t>
        <a:bodyPr/>
        <a:lstStyle/>
        <a:p>
          <a:pPr algn="ctr"/>
          <a:r>
            <a:rPr lang="en-US" dirty="0"/>
            <a:t>Sputum, respiratory secretions, blood, or tissue samples are placed under a microscope in a well plate</a:t>
          </a:r>
          <a:endParaRPr lang="en-US" i="1" dirty="0"/>
        </a:p>
      </dgm:t>
    </dgm:pt>
    <dgm:pt modelId="{8CD293A4-E9F6-4122-81B6-7BDF0E8E4D4A}" type="parTrans" cxnId="{FECAE002-BCC7-49A7-A6FD-16552A41F175}">
      <dgm:prSet/>
      <dgm:spPr/>
      <dgm:t>
        <a:bodyPr/>
        <a:lstStyle/>
        <a:p>
          <a:endParaRPr lang="en-US"/>
        </a:p>
      </dgm:t>
    </dgm:pt>
    <dgm:pt modelId="{C4C2C16E-E211-4C31-8C30-53C4F06ADA70}" type="sibTrans" cxnId="{FECAE002-BCC7-49A7-A6FD-16552A41F175}">
      <dgm:prSet/>
      <dgm:spPr/>
      <dgm:t>
        <a:bodyPr/>
        <a:lstStyle/>
        <a:p>
          <a:endParaRPr lang="en-US"/>
        </a:p>
      </dgm:t>
    </dgm:pt>
    <dgm:pt modelId="{40884F59-B891-463F-9497-470E6568F80E}">
      <dgm:prSet phldrT="[Text]"/>
      <dgm:spPr/>
      <dgm:t>
        <a:bodyPr/>
        <a:lstStyle/>
        <a:p>
          <a:r>
            <a:rPr lang="en-US" dirty="0"/>
            <a:t>Incubate the sample with fluorescently-tagged antibodies specific to various </a:t>
          </a:r>
          <a:r>
            <a:rPr lang="en-US" i="1" dirty="0"/>
            <a:t>L. pneumophila </a:t>
          </a:r>
          <a:r>
            <a:rPr lang="en-US" dirty="0"/>
            <a:t>serogroups</a:t>
          </a:r>
        </a:p>
      </dgm:t>
    </dgm:pt>
    <dgm:pt modelId="{CAF180D2-C1ED-4AB1-B616-997CA5A36608}" type="parTrans" cxnId="{ACC91812-2489-4A80-9BDF-60102122D6B4}">
      <dgm:prSet/>
      <dgm:spPr/>
      <dgm:t>
        <a:bodyPr/>
        <a:lstStyle/>
        <a:p>
          <a:endParaRPr lang="en-US"/>
        </a:p>
      </dgm:t>
    </dgm:pt>
    <dgm:pt modelId="{263F288A-36E5-4B1A-A019-70EC6D89CBE9}" type="sibTrans" cxnId="{ACC91812-2489-4A80-9BDF-60102122D6B4}">
      <dgm:prSet/>
      <dgm:spPr/>
      <dgm:t>
        <a:bodyPr/>
        <a:lstStyle/>
        <a:p>
          <a:endParaRPr lang="en-US"/>
        </a:p>
      </dgm:t>
    </dgm:pt>
    <dgm:pt modelId="{2D39E2C7-6116-4BD5-A3D4-F1F64319CCD2}">
      <dgm:prSet phldrT="[Text]" custT="1"/>
      <dgm:spPr/>
      <dgm:t>
        <a:bodyPr/>
        <a:lstStyle/>
        <a:p>
          <a:pPr algn="ctr"/>
          <a:r>
            <a:rPr lang="en-US" sz="2400" b="1" dirty="0"/>
            <a:t>RESULTS</a:t>
          </a:r>
          <a:endParaRPr lang="en-US" sz="1700" b="1" dirty="0"/>
        </a:p>
        <a:p>
          <a:pPr algn="ctr"/>
          <a:r>
            <a:rPr lang="en-US" sz="1700" dirty="0"/>
            <a:t>When antibodies bind to target </a:t>
          </a:r>
          <a:r>
            <a:rPr lang="en-US" sz="1700" i="1" dirty="0"/>
            <a:t>L. pneumophila </a:t>
          </a:r>
          <a:r>
            <a:rPr lang="en-US" sz="1700" dirty="0"/>
            <a:t>antigen, they are illuminated, confirming the presence of </a:t>
          </a:r>
          <a:r>
            <a:rPr lang="en-US" sz="1700" i="1" dirty="0"/>
            <a:t>L. pneumophila </a:t>
          </a:r>
          <a:r>
            <a:rPr lang="en-US" sz="1700" dirty="0"/>
            <a:t>in the sample</a:t>
          </a:r>
        </a:p>
      </dgm:t>
    </dgm:pt>
    <dgm:pt modelId="{978DE820-31D8-4C01-B615-0092A9AA2E18}" type="parTrans" cxnId="{DF6ED322-96D7-4B3A-86D7-F23E95145B28}">
      <dgm:prSet/>
      <dgm:spPr/>
      <dgm:t>
        <a:bodyPr/>
        <a:lstStyle/>
        <a:p>
          <a:endParaRPr lang="en-US"/>
        </a:p>
      </dgm:t>
    </dgm:pt>
    <dgm:pt modelId="{A16E7524-7A40-4494-8369-F5C1F421E93D}" type="sibTrans" cxnId="{DF6ED322-96D7-4B3A-86D7-F23E95145B28}">
      <dgm:prSet/>
      <dgm:spPr/>
      <dgm:t>
        <a:bodyPr/>
        <a:lstStyle/>
        <a:p>
          <a:endParaRPr lang="en-US"/>
        </a:p>
      </dgm:t>
    </dgm:pt>
    <dgm:pt modelId="{CCDE091E-B632-4C46-9F51-0E70E3C4CE4C}" type="pres">
      <dgm:prSet presAssocID="{DDE70FDD-9F47-447E-98EB-F29A27C1D2C8}" presName="Name0" presStyleCnt="0">
        <dgm:presLayoutVars>
          <dgm:dir/>
          <dgm:resizeHandles val="exact"/>
        </dgm:presLayoutVars>
      </dgm:prSet>
      <dgm:spPr/>
    </dgm:pt>
    <dgm:pt modelId="{C952EF15-19C0-48DE-A847-2C1AE00B61C4}" type="pres">
      <dgm:prSet presAssocID="{2CEB6FAF-4FD0-4239-8B55-A74EA3A3B6B4}" presName="node" presStyleLbl="node1" presStyleIdx="0" presStyleCnt="3">
        <dgm:presLayoutVars>
          <dgm:bulletEnabled val="1"/>
        </dgm:presLayoutVars>
      </dgm:prSet>
      <dgm:spPr/>
    </dgm:pt>
    <dgm:pt modelId="{B64BD7F1-3383-4092-BE1C-E034BAAACEFE}" type="pres">
      <dgm:prSet presAssocID="{C4C2C16E-E211-4C31-8C30-53C4F06ADA70}" presName="sibTrans" presStyleLbl="sibTrans2D1" presStyleIdx="0" presStyleCnt="2"/>
      <dgm:spPr/>
    </dgm:pt>
    <dgm:pt modelId="{8A670227-3537-4890-9F6F-C9AE79FDD899}" type="pres">
      <dgm:prSet presAssocID="{C4C2C16E-E211-4C31-8C30-53C4F06ADA70}" presName="connectorText" presStyleLbl="sibTrans2D1" presStyleIdx="0" presStyleCnt="2"/>
      <dgm:spPr/>
    </dgm:pt>
    <dgm:pt modelId="{20463510-0B48-4725-BC94-4BB330FCBB22}" type="pres">
      <dgm:prSet presAssocID="{40884F59-B891-463F-9497-470E6568F80E}" presName="node" presStyleLbl="node1" presStyleIdx="1" presStyleCnt="3">
        <dgm:presLayoutVars>
          <dgm:bulletEnabled val="1"/>
        </dgm:presLayoutVars>
      </dgm:prSet>
      <dgm:spPr/>
    </dgm:pt>
    <dgm:pt modelId="{3B34C36A-2AB7-454F-B6DC-BCDB697B1B25}" type="pres">
      <dgm:prSet presAssocID="{263F288A-36E5-4B1A-A019-70EC6D89CBE9}" presName="sibTrans" presStyleLbl="sibTrans2D1" presStyleIdx="1" presStyleCnt="2"/>
      <dgm:spPr/>
    </dgm:pt>
    <dgm:pt modelId="{7D293EF0-8F59-4F5A-ABB2-FC54D439BEFB}" type="pres">
      <dgm:prSet presAssocID="{263F288A-36E5-4B1A-A019-70EC6D89CBE9}" presName="connectorText" presStyleLbl="sibTrans2D1" presStyleIdx="1" presStyleCnt="2"/>
      <dgm:spPr/>
    </dgm:pt>
    <dgm:pt modelId="{AE39DA40-B0D7-4318-8525-E99D8BE78933}" type="pres">
      <dgm:prSet presAssocID="{2D39E2C7-6116-4BD5-A3D4-F1F64319CCD2}" presName="node" presStyleLbl="node1" presStyleIdx="2" presStyleCnt="3">
        <dgm:presLayoutVars>
          <dgm:bulletEnabled val="1"/>
        </dgm:presLayoutVars>
      </dgm:prSet>
      <dgm:spPr/>
    </dgm:pt>
  </dgm:ptLst>
  <dgm:cxnLst>
    <dgm:cxn modelId="{FECAE002-BCC7-49A7-A6FD-16552A41F175}" srcId="{DDE70FDD-9F47-447E-98EB-F29A27C1D2C8}" destId="{2CEB6FAF-4FD0-4239-8B55-A74EA3A3B6B4}" srcOrd="0" destOrd="0" parTransId="{8CD293A4-E9F6-4122-81B6-7BDF0E8E4D4A}" sibTransId="{C4C2C16E-E211-4C31-8C30-53C4F06ADA70}"/>
    <dgm:cxn modelId="{ACC91812-2489-4A80-9BDF-60102122D6B4}" srcId="{DDE70FDD-9F47-447E-98EB-F29A27C1D2C8}" destId="{40884F59-B891-463F-9497-470E6568F80E}" srcOrd="1" destOrd="0" parTransId="{CAF180D2-C1ED-4AB1-B616-997CA5A36608}" sibTransId="{263F288A-36E5-4B1A-A019-70EC6D89CBE9}"/>
    <dgm:cxn modelId="{9ED8F71D-15BE-444B-AA7A-4A75A1E25359}" type="presOf" srcId="{2CEB6FAF-4FD0-4239-8B55-A74EA3A3B6B4}" destId="{C952EF15-19C0-48DE-A847-2C1AE00B61C4}" srcOrd="0" destOrd="0" presId="urn:microsoft.com/office/officeart/2005/8/layout/process1"/>
    <dgm:cxn modelId="{DF6ED322-96D7-4B3A-86D7-F23E95145B28}" srcId="{DDE70FDD-9F47-447E-98EB-F29A27C1D2C8}" destId="{2D39E2C7-6116-4BD5-A3D4-F1F64319CCD2}" srcOrd="2" destOrd="0" parTransId="{978DE820-31D8-4C01-B615-0092A9AA2E18}" sibTransId="{A16E7524-7A40-4494-8369-F5C1F421E93D}"/>
    <dgm:cxn modelId="{A152EA25-ADE8-4551-B9F7-BED7B371217E}" type="presOf" srcId="{40884F59-B891-463F-9497-470E6568F80E}" destId="{20463510-0B48-4725-BC94-4BB330FCBB22}" srcOrd="0" destOrd="0" presId="urn:microsoft.com/office/officeart/2005/8/layout/process1"/>
    <dgm:cxn modelId="{2C2DB03E-7A15-425A-982F-460A82D32CFA}" type="presOf" srcId="{C4C2C16E-E211-4C31-8C30-53C4F06ADA70}" destId="{B64BD7F1-3383-4092-BE1C-E034BAAACEFE}" srcOrd="0" destOrd="0" presId="urn:microsoft.com/office/officeart/2005/8/layout/process1"/>
    <dgm:cxn modelId="{7F0D8240-C14F-41B3-9BDE-A7151DBB317B}" type="presOf" srcId="{263F288A-36E5-4B1A-A019-70EC6D89CBE9}" destId="{7D293EF0-8F59-4F5A-ABB2-FC54D439BEFB}" srcOrd="1" destOrd="0" presId="urn:microsoft.com/office/officeart/2005/8/layout/process1"/>
    <dgm:cxn modelId="{07001860-FB07-4B25-9A06-A106AA6BD99C}" type="presOf" srcId="{C4C2C16E-E211-4C31-8C30-53C4F06ADA70}" destId="{8A670227-3537-4890-9F6F-C9AE79FDD899}" srcOrd="1" destOrd="0" presId="urn:microsoft.com/office/officeart/2005/8/layout/process1"/>
    <dgm:cxn modelId="{1DAB4B95-620B-47B0-96DC-0F766C190356}" type="presOf" srcId="{DDE70FDD-9F47-447E-98EB-F29A27C1D2C8}" destId="{CCDE091E-B632-4C46-9F51-0E70E3C4CE4C}" srcOrd="0" destOrd="0" presId="urn:microsoft.com/office/officeart/2005/8/layout/process1"/>
    <dgm:cxn modelId="{FD8F9FB2-05C3-4163-BE8E-921FE8FAE656}" type="presOf" srcId="{2D39E2C7-6116-4BD5-A3D4-F1F64319CCD2}" destId="{AE39DA40-B0D7-4318-8525-E99D8BE78933}" srcOrd="0" destOrd="0" presId="urn:microsoft.com/office/officeart/2005/8/layout/process1"/>
    <dgm:cxn modelId="{52EE97BA-973C-4BEF-8BCE-34B9A0FA58AF}" type="presOf" srcId="{263F288A-36E5-4B1A-A019-70EC6D89CBE9}" destId="{3B34C36A-2AB7-454F-B6DC-BCDB697B1B25}" srcOrd="0" destOrd="0" presId="urn:microsoft.com/office/officeart/2005/8/layout/process1"/>
    <dgm:cxn modelId="{372BCF46-64E5-4EC9-9DFF-8A01B7BD749A}" type="presParOf" srcId="{CCDE091E-B632-4C46-9F51-0E70E3C4CE4C}" destId="{C952EF15-19C0-48DE-A847-2C1AE00B61C4}" srcOrd="0" destOrd="0" presId="urn:microsoft.com/office/officeart/2005/8/layout/process1"/>
    <dgm:cxn modelId="{A492E1C8-D48D-4BBD-9ED0-AF90CE349EFA}" type="presParOf" srcId="{CCDE091E-B632-4C46-9F51-0E70E3C4CE4C}" destId="{B64BD7F1-3383-4092-BE1C-E034BAAACEFE}" srcOrd="1" destOrd="0" presId="urn:microsoft.com/office/officeart/2005/8/layout/process1"/>
    <dgm:cxn modelId="{330445C1-99EB-4652-B94F-35261A2DEACF}" type="presParOf" srcId="{B64BD7F1-3383-4092-BE1C-E034BAAACEFE}" destId="{8A670227-3537-4890-9F6F-C9AE79FDD899}" srcOrd="0" destOrd="0" presId="urn:microsoft.com/office/officeart/2005/8/layout/process1"/>
    <dgm:cxn modelId="{79222789-18C8-42E4-8C08-783B5E2F123E}" type="presParOf" srcId="{CCDE091E-B632-4C46-9F51-0E70E3C4CE4C}" destId="{20463510-0B48-4725-BC94-4BB330FCBB22}" srcOrd="2" destOrd="0" presId="urn:microsoft.com/office/officeart/2005/8/layout/process1"/>
    <dgm:cxn modelId="{4863EE9C-35DE-4079-8E31-3FECD110AB4A}" type="presParOf" srcId="{CCDE091E-B632-4C46-9F51-0E70E3C4CE4C}" destId="{3B34C36A-2AB7-454F-B6DC-BCDB697B1B25}" srcOrd="3" destOrd="0" presId="urn:microsoft.com/office/officeart/2005/8/layout/process1"/>
    <dgm:cxn modelId="{0CDEC41F-DD7F-4BF3-A55F-0F5394189FC7}" type="presParOf" srcId="{3B34C36A-2AB7-454F-B6DC-BCDB697B1B25}" destId="{7D293EF0-8F59-4F5A-ABB2-FC54D439BEFB}" srcOrd="0" destOrd="0" presId="urn:microsoft.com/office/officeart/2005/8/layout/process1"/>
    <dgm:cxn modelId="{DBBA83E2-CB70-458F-AA1C-C7B94CC84231}" type="presParOf" srcId="{CCDE091E-B632-4C46-9F51-0E70E3C4CE4C}" destId="{AE39DA40-B0D7-4318-8525-E99D8BE7893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DDE70FDD-9F47-447E-98EB-F29A27C1D2C8}" type="doc">
      <dgm:prSet loTypeId="urn:microsoft.com/office/officeart/2005/8/layout/process1" loCatId="process" qsTypeId="urn:microsoft.com/office/officeart/2005/8/quickstyle/simple2" qsCatId="simple" csTypeId="urn:microsoft.com/office/officeart/2005/8/colors/accent6_2" csCatId="accent6" phldr="1"/>
      <dgm:spPr/>
      <dgm:t>
        <a:bodyPr/>
        <a:lstStyle/>
        <a:p>
          <a:endParaRPr lang="en-US"/>
        </a:p>
      </dgm:t>
    </dgm:pt>
    <dgm:pt modelId="{2CEB6FAF-4FD0-4239-8B55-A74EA3A3B6B4}">
      <dgm:prSet phldrT="[Text]" custT="1"/>
      <dgm:spPr/>
      <dgm:t>
        <a:bodyPr/>
        <a:lstStyle/>
        <a:p>
          <a:pPr algn="ctr"/>
          <a:r>
            <a:rPr lang="en-US" sz="1800" dirty="0"/>
            <a:t>Urine sample placed into </a:t>
          </a:r>
          <a:r>
            <a:rPr lang="en-US" sz="1800" dirty="0" err="1"/>
            <a:t>immunochrom-atographic</a:t>
          </a:r>
          <a:r>
            <a:rPr lang="en-US" sz="1800" dirty="0"/>
            <a:t> test card with a swab</a:t>
          </a:r>
          <a:endParaRPr lang="en-US" sz="1800" i="1" dirty="0"/>
        </a:p>
      </dgm:t>
    </dgm:pt>
    <dgm:pt modelId="{8CD293A4-E9F6-4122-81B6-7BDF0E8E4D4A}" type="parTrans" cxnId="{FECAE002-BCC7-49A7-A6FD-16552A41F175}">
      <dgm:prSet/>
      <dgm:spPr/>
      <dgm:t>
        <a:bodyPr/>
        <a:lstStyle/>
        <a:p>
          <a:endParaRPr lang="en-US" sz="1400"/>
        </a:p>
      </dgm:t>
    </dgm:pt>
    <dgm:pt modelId="{C4C2C16E-E211-4C31-8C30-53C4F06ADA70}" type="sibTrans" cxnId="{FECAE002-BCC7-49A7-A6FD-16552A41F175}">
      <dgm:prSet custT="1"/>
      <dgm:spPr/>
      <dgm:t>
        <a:bodyPr/>
        <a:lstStyle/>
        <a:p>
          <a:endParaRPr lang="en-US" sz="1600"/>
        </a:p>
      </dgm:t>
    </dgm:pt>
    <dgm:pt modelId="{40884F59-B891-463F-9497-470E6568F80E}">
      <dgm:prSet phldrT="[Text]" custT="1"/>
      <dgm:spPr/>
      <dgm:t>
        <a:bodyPr/>
        <a:lstStyle/>
        <a:p>
          <a:r>
            <a:rPr lang="en-US" sz="1800" dirty="0"/>
            <a:t>Sample flows downwards to release pad </a:t>
          </a:r>
        </a:p>
      </dgm:t>
    </dgm:pt>
    <dgm:pt modelId="{CAF180D2-C1ED-4AB1-B616-997CA5A36608}" type="parTrans" cxnId="{ACC91812-2489-4A80-9BDF-60102122D6B4}">
      <dgm:prSet/>
      <dgm:spPr/>
      <dgm:t>
        <a:bodyPr/>
        <a:lstStyle/>
        <a:p>
          <a:endParaRPr lang="en-US" sz="1400"/>
        </a:p>
      </dgm:t>
    </dgm:pt>
    <dgm:pt modelId="{263F288A-36E5-4B1A-A019-70EC6D89CBE9}" type="sibTrans" cxnId="{ACC91812-2489-4A80-9BDF-60102122D6B4}">
      <dgm:prSet custT="1"/>
      <dgm:spPr/>
      <dgm:t>
        <a:bodyPr/>
        <a:lstStyle/>
        <a:p>
          <a:endParaRPr lang="en-US" sz="1600"/>
        </a:p>
      </dgm:t>
    </dgm:pt>
    <dgm:pt modelId="{2D39E2C7-6116-4BD5-A3D4-F1F64319CCD2}">
      <dgm:prSet phldrT="[Text]" custT="1"/>
      <dgm:spPr/>
      <dgm:t>
        <a:bodyPr/>
        <a:lstStyle/>
        <a:p>
          <a:pPr algn="ctr"/>
          <a:r>
            <a:rPr lang="en-US" sz="2400" b="1" dirty="0"/>
            <a:t>RESULTS</a:t>
          </a:r>
          <a:endParaRPr lang="en-US" sz="1400" b="1" dirty="0"/>
        </a:p>
        <a:p>
          <a:pPr algn="ctr"/>
          <a:r>
            <a:rPr lang="en-US" sz="1400" dirty="0"/>
            <a:t>The sample and control lines indicate presence or absence of the antigen. A positive result would show a line at the sample, indicating presence of </a:t>
          </a:r>
          <a:r>
            <a:rPr lang="en-US" sz="1400" i="1" dirty="0"/>
            <a:t>L. pneumophila </a:t>
          </a:r>
          <a:r>
            <a:rPr lang="en-US" sz="1400" dirty="0"/>
            <a:t>serotype 1 </a:t>
          </a:r>
        </a:p>
      </dgm:t>
    </dgm:pt>
    <dgm:pt modelId="{978DE820-31D8-4C01-B615-0092A9AA2E18}" type="parTrans" cxnId="{DF6ED322-96D7-4B3A-86D7-F23E95145B28}">
      <dgm:prSet/>
      <dgm:spPr/>
      <dgm:t>
        <a:bodyPr/>
        <a:lstStyle/>
        <a:p>
          <a:endParaRPr lang="en-US" sz="1400"/>
        </a:p>
      </dgm:t>
    </dgm:pt>
    <dgm:pt modelId="{A16E7524-7A40-4494-8369-F5C1F421E93D}" type="sibTrans" cxnId="{DF6ED322-96D7-4B3A-86D7-F23E95145B28}">
      <dgm:prSet/>
      <dgm:spPr/>
      <dgm:t>
        <a:bodyPr/>
        <a:lstStyle/>
        <a:p>
          <a:endParaRPr lang="en-US" sz="1400"/>
        </a:p>
      </dgm:t>
    </dgm:pt>
    <dgm:pt modelId="{CCDE091E-B632-4C46-9F51-0E70E3C4CE4C}" type="pres">
      <dgm:prSet presAssocID="{DDE70FDD-9F47-447E-98EB-F29A27C1D2C8}" presName="Name0" presStyleCnt="0">
        <dgm:presLayoutVars>
          <dgm:dir/>
          <dgm:resizeHandles val="exact"/>
        </dgm:presLayoutVars>
      </dgm:prSet>
      <dgm:spPr/>
    </dgm:pt>
    <dgm:pt modelId="{C952EF15-19C0-48DE-A847-2C1AE00B61C4}" type="pres">
      <dgm:prSet presAssocID="{2CEB6FAF-4FD0-4239-8B55-A74EA3A3B6B4}" presName="node" presStyleLbl="node1" presStyleIdx="0" presStyleCnt="3">
        <dgm:presLayoutVars>
          <dgm:bulletEnabled val="1"/>
        </dgm:presLayoutVars>
      </dgm:prSet>
      <dgm:spPr/>
    </dgm:pt>
    <dgm:pt modelId="{B64BD7F1-3383-4092-BE1C-E034BAAACEFE}" type="pres">
      <dgm:prSet presAssocID="{C4C2C16E-E211-4C31-8C30-53C4F06ADA70}" presName="sibTrans" presStyleLbl="sibTrans2D1" presStyleIdx="0" presStyleCnt="2"/>
      <dgm:spPr/>
    </dgm:pt>
    <dgm:pt modelId="{8A670227-3537-4890-9F6F-C9AE79FDD899}" type="pres">
      <dgm:prSet presAssocID="{C4C2C16E-E211-4C31-8C30-53C4F06ADA70}" presName="connectorText" presStyleLbl="sibTrans2D1" presStyleIdx="0" presStyleCnt="2"/>
      <dgm:spPr/>
    </dgm:pt>
    <dgm:pt modelId="{20463510-0B48-4725-BC94-4BB330FCBB22}" type="pres">
      <dgm:prSet presAssocID="{40884F59-B891-463F-9497-470E6568F80E}" presName="node" presStyleLbl="node1" presStyleIdx="1" presStyleCnt="3">
        <dgm:presLayoutVars>
          <dgm:bulletEnabled val="1"/>
        </dgm:presLayoutVars>
      </dgm:prSet>
      <dgm:spPr/>
    </dgm:pt>
    <dgm:pt modelId="{3B34C36A-2AB7-454F-B6DC-BCDB697B1B25}" type="pres">
      <dgm:prSet presAssocID="{263F288A-36E5-4B1A-A019-70EC6D89CBE9}" presName="sibTrans" presStyleLbl="sibTrans2D1" presStyleIdx="1" presStyleCnt="2"/>
      <dgm:spPr/>
    </dgm:pt>
    <dgm:pt modelId="{7D293EF0-8F59-4F5A-ABB2-FC54D439BEFB}" type="pres">
      <dgm:prSet presAssocID="{263F288A-36E5-4B1A-A019-70EC6D89CBE9}" presName="connectorText" presStyleLbl="sibTrans2D1" presStyleIdx="1" presStyleCnt="2"/>
      <dgm:spPr/>
    </dgm:pt>
    <dgm:pt modelId="{AE39DA40-B0D7-4318-8525-E99D8BE78933}" type="pres">
      <dgm:prSet presAssocID="{2D39E2C7-6116-4BD5-A3D4-F1F64319CCD2}" presName="node" presStyleLbl="node1" presStyleIdx="2" presStyleCnt="3">
        <dgm:presLayoutVars>
          <dgm:bulletEnabled val="1"/>
        </dgm:presLayoutVars>
      </dgm:prSet>
      <dgm:spPr/>
    </dgm:pt>
  </dgm:ptLst>
  <dgm:cxnLst>
    <dgm:cxn modelId="{FECAE002-BCC7-49A7-A6FD-16552A41F175}" srcId="{DDE70FDD-9F47-447E-98EB-F29A27C1D2C8}" destId="{2CEB6FAF-4FD0-4239-8B55-A74EA3A3B6B4}" srcOrd="0" destOrd="0" parTransId="{8CD293A4-E9F6-4122-81B6-7BDF0E8E4D4A}" sibTransId="{C4C2C16E-E211-4C31-8C30-53C4F06ADA70}"/>
    <dgm:cxn modelId="{ACC91812-2489-4A80-9BDF-60102122D6B4}" srcId="{DDE70FDD-9F47-447E-98EB-F29A27C1D2C8}" destId="{40884F59-B891-463F-9497-470E6568F80E}" srcOrd="1" destOrd="0" parTransId="{CAF180D2-C1ED-4AB1-B616-997CA5A36608}" sibTransId="{263F288A-36E5-4B1A-A019-70EC6D89CBE9}"/>
    <dgm:cxn modelId="{9ED8F71D-15BE-444B-AA7A-4A75A1E25359}" type="presOf" srcId="{2CEB6FAF-4FD0-4239-8B55-A74EA3A3B6B4}" destId="{C952EF15-19C0-48DE-A847-2C1AE00B61C4}" srcOrd="0" destOrd="0" presId="urn:microsoft.com/office/officeart/2005/8/layout/process1"/>
    <dgm:cxn modelId="{DF6ED322-96D7-4B3A-86D7-F23E95145B28}" srcId="{DDE70FDD-9F47-447E-98EB-F29A27C1D2C8}" destId="{2D39E2C7-6116-4BD5-A3D4-F1F64319CCD2}" srcOrd="2" destOrd="0" parTransId="{978DE820-31D8-4C01-B615-0092A9AA2E18}" sibTransId="{A16E7524-7A40-4494-8369-F5C1F421E93D}"/>
    <dgm:cxn modelId="{A152EA25-ADE8-4551-B9F7-BED7B371217E}" type="presOf" srcId="{40884F59-B891-463F-9497-470E6568F80E}" destId="{20463510-0B48-4725-BC94-4BB330FCBB22}" srcOrd="0" destOrd="0" presId="urn:microsoft.com/office/officeart/2005/8/layout/process1"/>
    <dgm:cxn modelId="{2C2DB03E-7A15-425A-982F-460A82D32CFA}" type="presOf" srcId="{C4C2C16E-E211-4C31-8C30-53C4F06ADA70}" destId="{B64BD7F1-3383-4092-BE1C-E034BAAACEFE}" srcOrd="0" destOrd="0" presId="urn:microsoft.com/office/officeart/2005/8/layout/process1"/>
    <dgm:cxn modelId="{7F0D8240-C14F-41B3-9BDE-A7151DBB317B}" type="presOf" srcId="{263F288A-36E5-4B1A-A019-70EC6D89CBE9}" destId="{7D293EF0-8F59-4F5A-ABB2-FC54D439BEFB}" srcOrd="1" destOrd="0" presId="urn:microsoft.com/office/officeart/2005/8/layout/process1"/>
    <dgm:cxn modelId="{07001860-FB07-4B25-9A06-A106AA6BD99C}" type="presOf" srcId="{C4C2C16E-E211-4C31-8C30-53C4F06ADA70}" destId="{8A670227-3537-4890-9F6F-C9AE79FDD899}" srcOrd="1" destOrd="0" presId="urn:microsoft.com/office/officeart/2005/8/layout/process1"/>
    <dgm:cxn modelId="{1DAB4B95-620B-47B0-96DC-0F766C190356}" type="presOf" srcId="{DDE70FDD-9F47-447E-98EB-F29A27C1D2C8}" destId="{CCDE091E-B632-4C46-9F51-0E70E3C4CE4C}" srcOrd="0" destOrd="0" presId="urn:microsoft.com/office/officeart/2005/8/layout/process1"/>
    <dgm:cxn modelId="{FD8F9FB2-05C3-4163-BE8E-921FE8FAE656}" type="presOf" srcId="{2D39E2C7-6116-4BD5-A3D4-F1F64319CCD2}" destId="{AE39DA40-B0D7-4318-8525-E99D8BE78933}" srcOrd="0" destOrd="0" presId="urn:microsoft.com/office/officeart/2005/8/layout/process1"/>
    <dgm:cxn modelId="{52EE97BA-973C-4BEF-8BCE-34B9A0FA58AF}" type="presOf" srcId="{263F288A-36E5-4B1A-A019-70EC6D89CBE9}" destId="{3B34C36A-2AB7-454F-B6DC-BCDB697B1B25}" srcOrd="0" destOrd="0" presId="urn:microsoft.com/office/officeart/2005/8/layout/process1"/>
    <dgm:cxn modelId="{372BCF46-64E5-4EC9-9DFF-8A01B7BD749A}" type="presParOf" srcId="{CCDE091E-B632-4C46-9F51-0E70E3C4CE4C}" destId="{C952EF15-19C0-48DE-A847-2C1AE00B61C4}" srcOrd="0" destOrd="0" presId="urn:microsoft.com/office/officeart/2005/8/layout/process1"/>
    <dgm:cxn modelId="{A492E1C8-D48D-4BBD-9ED0-AF90CE349EFA}" type="presParOf" srcId="{CCDE091E-B632-4C46-9F51-0E70E3C4CE4C}" destId="{B64BD7F1-3383-4092-BE1C-E034BAAACEFE}" srcOrd="1" destOrd="0" presId="urn:microsoft.com/office/officeart/2005/8/layout/process1"/>
    <dgm:cxn modelId="{330445C1-99EB-4652-B94F-35261A2DEACF}" type="presParOf" srcId="{B64BD7F1-3383-4092-BE1C-E034BAAACEFE}" destId="{8A670227-3537-4890-9F6F-C9AE79FDD899}" srcOrd="0" destOrd="0" presId="urn:microsoft.com/office/officeart/2005/8/layout/process1"/>
    <dgm:cxn modelId="{79222789-18C8-42E4-8C08-783B5E2F123E}" type="presParOf" srcId="{CCDE091E-B632-4C46-9F51-0E70E3C4CE4C}" destId="{20463510-0B48-4725-BC94-4BB330FCBB22}" srcOrd="2" destOrd="0" presId="urn:microsoft.com/office/officeart/2005/8/layout/process1"/>
    <dgm:cxn modelId="{4863EE9C-35DE-4079-8E31-3FECD110AB4A}" type="presParOf" srcId="{CCDE091E-B632-4C46-9F51-0E70E3C4CE4C}" destId="{3B34C36A-2AB7-454F-B6DC-BCDB697B1B25}" srcOrd="3" destOrd="0" presId="urn:microsoft.com/office/officeart/2005/8/layout/process1"/>
    <dgm:cxn modelId="{0CDEC41F-DD7F-4BF3-A55F-0F5394189FC7}" type="presParOf" srcId="{3B34C36A-2AB7-454F-B6DC-BCDB697B1B25}" destId="{7D293EF0-8F59-4F5A-ABB2-FC54D439BEFB}" srcOrd="0" destOrd="0" presId="urn:microsoft.com/office/officeart/2005/8/layout/process1"/>
    <dgm:cxn modelId="{DBBA83E2-CB70-458F-AA1C-C7B94CC84231}" type="presParOf" srcId="{CCDE091E-B632-4C46-9F51-0E70E3C4CE4C}" destId="{AE39DA40-B0D7-4318-8525-E99D8BE7893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AAEB14CB-714F-4A5C-81E8-6A535C6C5493}" type="doc">
      <dgm:prSet loTypeId="urn:microsoft.com/office/officeart/2005/8/layout/radial4" loCatId="relationship" qsTypeId="urn:microsoft.com/office/officeart/2005/8/quickstyle/simple1" qsCatId="simple" csTypeId="urn:microsoft.com/office/officeart/2005/8/colors/accent6_2" csCatId="accent6" phldr="1"/>
      <dgm:spPr/>
      <dgm:t>
        <a:bodyPr/>
        <a:lstStyle/>
        <a:p>
          <a:endParaRPr lang="en-US"/>
        </a:p>
      </dgm:t>
    </dgm:pt>
    <dgm:pt modelId="{848773A5-EA9D-4499-AAD2-5080BB9E8016}">
      <dgm:prSet phldrT="[Text]" custT="1"/>
      <dgm:spPr/>
      <dgm:t>
        <a:bodyPr/>
        <a:lstStyle/>
        <a:p>
          <a:br>
            <a:rPr lang="en-US" sz="2400" b="1" dirty="0"/>
          </a:br>
          <a:r>
            <a:rPr lang="en-US" sz="2000" b="1" dirty="0"/>
            <a:t>RESULTS</a:t>
          </a:r>
        </a:p>
        <a:p>
          <a:r>
            <a:rPr lang="en-US" sz="1600" dirty="0"/>
            <a:t>High fluorescence levels indicate presence of </a:t>
          </a:r>
          <a:r>
            <a:rPr lang="en-US" sz="1600" i="1" dirty="0"/>
            <a:t>L. pneumophila </a:t>
          </a:r>
          <a:r>
            <a:rPr lang="en-US" sz="1600" dirty="0"/>
            <a:t>antibodies in the serum </a:t>
          </a:r>
        </a:p>
      </dgm:t>
    </dgm:pt>
    <dgm:pt modelId="{EBACCA5C-9838-4A7B-B1E2-E6FCD449A2CB}" type="parTrans" cxnId="{8E1EF62F-E611-4E93-B008-B5FA551FE2DA}">
      <dgm:prSet/>
      <dgm:spPr/>
      <dgm:t>
        <a:bodyPr/>
        <a:lstStyle/>
        <a:p>
          <a:endParaRPr lang="en-US"/>
        </a:p>
      </dgm:t>
    </dgm:pt>
    <dgm:pt modelId="{22C05E3C-1EF8-4B7E-BC28-0D4CF97484F2}" type="sibTrans" cxnId="{8E1EF62F-E611-4E93-B008-B5FA551FE2DA}">
      <dgm:prSet/>
      <dgm:spPr/>
      <dgm:t>
        <a:bodyPr/>
        <a:lstStyle/>
        <a:p>
          <a:endParaRPr lang="en-US"/>
        </a:p>
      </dgm:t>
    </dgm:pt>
    <dgm:pt modelId="{7A0B02B8-4CC2-4A66-9CA6-50409E79813F}">
      <dgm:prSet phldrT="[Text]"/>
      <dgm:spPr/>
      <dgm:t>
        <a:bodyPr/>
        <a:lstStyle/>
        <a:p>
          <a:r>
            <a:rPr lang="en-US" b="1"/>
            <a:t>Indirect Fluorescent Antibody test</a:t>
          </a:r>
          <a:endParaRPr lang="en-US" dirty="0"/>
        </a:p>
      </dgm:t>
    </dgm:pt>
    <dgm:pt modelId="{43A5CBBB-A055-4101-9828-F9346375F218}" type="parTrans" cxnId="{751CB6A9-8D64-4190-B4C9-7BF05DBD68FC}">
      <dgm:prSet/>
      <dgm:spPr/>
      <dgm:t>
        <a:bodyPr/>
        <a:lstStyle/>
        <a:p>
          <a:endParaRPr lang="en-US"/>
        </a:p>
      </dgm:t>
    </dgm:pt>
    <dgm:pt modelId="{6C127962-BFCA-49B4-BA57-1620F1B851B1}" type="sibTrans" cxnId="{751CB6A9-8D64-4190-B4C9-7BF05DBD68FC}">
      <dgm:prSet/>
      <dgm:spPr/>
      <dgm:t>
        <a:bodyPr/>
        <a:lstStyle/>
        <a:p>
          <a:endParaRPr lang="en-US"/>
        </a:p>
      </dgm:t>
    </dgm:pt>
    <dgm:pt modelId="{0790BE52-AFC3-4DA8-9929-9B36CE17DA66}">
      <dgm:prSet phldrT="[Text]"/>
      <dgm:spPr/>
      <dgm:t>
        <a:bodyPr/>
        <a:lstStyle/>
        <a:p>
          <a:r>
            <a:rPr lang="en-US" b="1" dirty="0"/>
            <a:t>Micro-ELISA </a:t>
          </a:r>
        </a:p>
      </dgm:t>
    </dgm:pt>
    <dgm:pt modelId="{FA9DFDF3-1009-4804-9C9B-127CE88E6AED}" type="parTrans" cxnId="{AA2A270F-726C-407C-8F07-5438B26D7670}">
      <dgm:prSet/>
      <dgm:spPr/>
      <dgm:t>
        <a:bodyPr/>
        <a:lstStyle/>
        <a:p>
          <a:endParaRPr lang="en-US"/>
        </a:p>
      </dgm:t>
    </dgm:pt>
    <dgm:pt modelId="{53B99ED2-5A90-40F2-905F-EBFAD3FF8DAA}" type="sibTrans" cxnId="{AA2A270F-726C-407C-8F07-5438B26D7670}">
      <dgm:prSet/>
      <dgm:spPr/>
      <dgm:t>
        <a:bodyPr/>
        <a:lstStyle/>
        <a:p>
          <a:endParaRPr lang="en-US"/>
        </a:p>
      </dgm:t>
    </dgm:pt>
    <dgm:pt modelId="{511988F5-1F12-402C-96BE-02C7C17D0F7D}">
      <dgm:prSet phldrT="[Text]"/>
      <dgm:spPr/>
      <dgm:t>
        <a:bodyPr/>
        <a:lstStyle/>
        <a:p>
          <a:r>
            <a:rPr lang="en-US" b="1"/>
            <a:t>Counterimmuno-electrophoresis</a:t>
          </a:r>
          <a:endParaRPr lang="en-US" dirty="0"/>
        </a:p>
      </dgm:t>
    </dgm:pt>
    <dgm:pt modelId="{A93270E1-5E6F-4457-B0DC-82678F832BDD}" type="parTrans" cxnId="{DCFA8461-2CF4-4FC6-8AF6-2218BC4D83F2}">
      <dgm:prSet/>
      <dgm:spPr/>
      <dgm:t>
        <a:bodyPr/>
        <a:lstStyle/>
        <a:p>
          <a:endParaRPr lang="en-US"/>
        </a:p>
      </dgm:t>
    </dgm:pt>
    <dgm:pt modelId="{D5C73DAC-97D0-4506-86B4-92EFD8EDE5BD}" type="sibTrans" cxnId="{DCFA8461-2CF4-4FC6-8AF6-2218BC4D83F2}">
      <dgm:prSet/>
      <dgm:spPr/>
      <dgm:t>
        <a:bodyPr/>
        <a:lstStyle/>
        <a:p>
          <a:endParaRPr lang="en-US"/>
        </a:p>
      </dgm:t>
    </dgm:pt>
    <dgm:pt modelId="{011FFE6E-4FD8-4968-A9C2-FCBFC9D7F74E}">
      <dgm:prSet phldrT="[Text]"/>
      <dgm:spPr/>
      <dgm:t>
        <a:bodyPr/>
        <a:lstStyle/>
        <a:p>
          <a:r>
            <a:rPr lang="en-US" b="1"/>
            <a:t>Microagglutination</a:t>
          </a:r>
          <a:endParaRPr lang="en-US" dirty="0"/>
        </a:p>
      </dgm:t>
    </dgm:pt>
    <dgm:pt modelId="{F946838E-E03D-4BEF-A280-D648C86C2E48}" type="parTrans" cxnId="{240369B5-D826-4FFE-8219-0AC6A752141D}">
      <dgm:prSet/>
      <dgm:spPr/>
      <dgm:t>
        <a:bodyPr/>
        <a:lstStyle/>
        <a:p>
          <a:endParaRPr lang="en-US"/>
        </a:p>
      </dgm:t>
    </dgm:pt>
    <dgm:pt modelId="{9D3B2F28-6465-43E9-BDBD-E29A84426EF5}" type="sibTrans" cxnId="{240369B5-D826-4FFE-8219-0AC6A752141D}">
      <dgm:prSet/>
      <dgm:spPr/>
      <dgm:t>
        <a:bodyPr/>
        <a:lstStyle/>
        <a:p>
          <a:endParaRPr lang="en-US"/>
        </a:p>
      </dgm:t>
    </dgm:pt>
    <dgm:pt modelId="{6C40C1D6-8084-412E-B8B7-D931F0FCB21F}">
      <dgm:prSet phldrT="[Text]"/>
      <dgm:spPr/>
      <dgm:t>
        <a:bodyPr/>
        <a:lstStyle/>
        <a:p>
          <a:r>
            <a:rPr lang="en-US" b="1" dirty="0"/>
            <a:t>ELISA kits</a:t>
          </a:r>
        </a:p>
      </dgm:t>
    </dgm:pt>
    <dgm:pt modelId="{3F9FA0E8-E45B-4421-8229-274142DD92C5}" type="parTrans" cxnId="{BA18F734-FD95-451E-95E5-B41325745363}">
      <dgm:prSet/>
      <dgm:spPr/>
      <dgm:t>
        <a:bodyPr/>
        <a:lstStyle/>
        <a:p>
          <a:endParaRPr lang="en-US"/>
        </a:p>
      </dgm:t>
    </dgm:pt>
    <dgm:pt modelId="{27E4F94F-C7F5-41A0-8DC6-41097F04C543}" type="sibTrans" cxnId="{BA18F734-FD95-451E-95E5-B41325745363}">
      <dgm:prSet/>
      <dgm:spPr/>
      <dgm:t>
        <a:bodyPr/>
        <a:lstStyle/>
        <a:p>
          <a:endParaRPr lang="en-US"/>
        </a:p>
      </dgm:t>
    </dgm:pt>
    <dgm:pt modelId="{CB91D2F0-13D8-44B7-B3BA-2F5A3CB71524}" type="pres">
      <dgm:prSet presAssocID="{AAEB14CB-714F-4A5C-81E8-6A535C6C5493}" presName="cycle" presStyleCnt="0">
        <dgm:presLayoutVars>
          <dgm:chMax val="1"/>
          <dgm:dir/>
          <dgm:animLvl val="ctr"/>
          <dgm:resizeHandles val="exact"/>
        </dgm:presLayoutVars>
      </dgm:prSet>
      <dgm:spPr/>
    </dgm:pt>
    <dgm:pt modelId="{81040966-6C93-4B14-9D4F-DC496149F528}" type="pres">
      <dgm:prSet presAssocID="{848773A5-EA9D-4499-AAD2-5080BB9E8016}" presName="centerShape" presStyleLbl="node0" presStyleIdx="0" presStyleCnt="1" custScaleX="107678" custScaleY="97794"/>
      <dgm:spPr/>
    </dgm:pt>
    <dgm:pt modelId="{DFF775C3-50AF-4092-85B5-9DDA1551764F}" type="pres">
      <dgm:prSet presAssocID="{43A5CBBB-A055-4101-9828-F9346375F218}" presName="parTrans" presStyleLbl="bgSibTrans2D1" presStyleIdx="0" presStyleCnt="5"/>
      <dgm:spPr/>
    </dgm:pt>
    <dgm:pt modelId="{1FBBDEDA-F02D-4EF9-9E22-20C4479556DF}" type="pres">
      <dgm:prSet presAssocID="{7A0B02B8-4CC2-4A66-9CA6-50409E79813F}" presName="node" presStyleLbl="node1" presStyleIdx="0" presStyleCnt="5">
        <dgm:presLayoutVars>
          <dgm:bulletEnabled val="1"/>
        </dgm:presLayoutVars>
      </dgm:prSet>
      <dgm:spPr/>
    </dgm:pt>
    <dgm:pt modelId="{E5D27489-9660-4F2B-AA68-54E75258893C}" type="pres">
      <dgm:prSet presAssocID="{FA9DFDF3-1009-4804-9C9B-127CE88E6AED}" presName="parTrans" presStyleLbl="bgSibTrans2D1" presStyleIdx="1" presStyleCnt="5"/>
      <dgm:spPr/>
    </dgm:pt>
    <dgm:pt modelId="{E0813477-8357-428D-9A12-20C884CF918A}" type="pres">
      <dgm:prSet presAssocID="{0790BE52-AFC3-4DA8-9929-9B36CE17DA66}" presName="node" presStyleLbl="node1" presStyleIdx="1" presStyleCnt="5">
        <dgm:presLayoutVars>
          <dgm:bulletEnabled val="1"/>
        </dgm:presLayoutVars>
      </dgm:prSet>
      <dgm:spPr/>
    </dgm:pt>
    <dgm:pt modelId="{84073F91-3370-47DF-A1AD-E196439D6391}" type="pres">
      <dgm:prSet presAssocID="{A93270E1-5E6F-4457-B0DC-82678F832BDD}" presName="parTrans" presStyleLbl="bgSibTrans2D1" presStyleIdx="2" presStyleCnt="5"/>
      <dgm:spPr/>
    </dgm:pt>
    <dgm:pt modelId="{79BB60B9-A85C-4BF3-9996-41C5BF0178C6}" type="pres">
      <dgm:prSet presAssocID="{511988F5-1F12-402C-96BE-02C7C17D0F7D}" presName="node" presStyleLbl="node1" presStyleIdx="2" presStyleCnt="5">
        <dgm:presLayoutVars>
          <dgm:bulletEnabled val="1"/>
        </dgm:presLayoutVars>
      </dgm:prSet>
      <dgm:spPr/>
    </dgm:pt>
    <dgm:pt modelId="{58A1AAAF-0106-477B-A37E-B59DFE0D9B1F}" type="pres">
      <dgm:prSet presAssocID="{F946838E-E03D-4BEF-A280-D648C86C2E48}" presName="parTrans" presStyleLbl="bgSibTrans2D1" presStyleIdx="3" presStyleCnt="5"/>
      <dgm:spPr/>
    </dgm:pt>
    <dgm:pt modelId="{B679CE23-A957-4093-A42F-CBBBEA255553}" type="pres">
      <dgm:prSet presAssocID="{011FFE6E-4FD8-4968-A9C2-FCBFC9D7F74E}" presName="node" presStyleLbl="node1" presStyleIdx="3" presStyleCnt="5">
        <dgm:presLayoutVars>
          <dgm:bulletEnabled val="1"/>
        </dgm:presLayoutVars>
      </dgm:prSet>
      <dgm:spPr/>
    </dgm:pt>
    <dgm:pt modelId="{5AE133D9-7302-4715-B1BA-5CCD3D10FBBD}" type="pres">
      <dgm:prSet presAssocID="{3F9FA0E8-E45B-4421-8229-274142DD92C5}" presName="parTrans" presStyleLbl="bgSibTrans2D1" presStyleIdx="4" presStyleCnt="5"/>
      <dgm:spPr/>
    </dgm:pt>
    <dgm:pt modelId="{E2B13E04-9246-42D9-8C56-806B9F5F4652}" type="pres">
      <dgm:prSet presAssocID="{6C40C1D6-8084-412E-B8B7-D931F0FCB21F}" presName="node" presStyleLbl="node1" presStyleIdx="4" presStyleCnt="5">
        <dgm:presLayoutVars>
          <dgm:bulletEnabled val="1"/>
        </dgm:presLayoutVars>
      </dgm:prSet>
      <dgm:spPr/>
    </dgm:pt>
  </dgm:ptLst>
  <dgm:cxnLst>
    <dgm:cxn modelId="{6BCEC804-9A35-4BA4-846D-745BEB0E3492}" type="presOf" srcId="{A93270E1-5E6F-4457-B0DC-82678F832BDD}" destId="{84073F91-3370-47DF-A1AD-E196439D6391}" srcOrd="0" destOrd="0" presId="urn:microsoft.com/office/officeart/2005/8/layout/radial4"/>
    <dgm:cxn modelId="{11160705-A47E-48E7-9CBF-0704DE920F8A}" type="presOf" srcId="{011FFE6E-4FD8-4968-A9C2-FCBFC9D7F74E}" destId="{B679CE23-A957-4093-A42F-CBBBEA255553}" srcOrd="0" destOrd="0" presId="urn:microsoft.com/office/officeart/2005/8/layout/radial4"/>
    <dgm:cxn modelId="{AA2A270F-726C-407C-8F07-5438B26D7670}" srcId="{848773A5-EA9D-4499-AAD2-5080BB9E8016}" destId="{0790BE52-AFC3-4DA8-9929-9B36CE17DA66}" srcOrd="1" destOrd="0" parTransId="{FA9DFDF3-1009-4804-9C9B-127CE88E6AED}" sibTransId="{53B99ED2-5A90-40F2-905F-EBFAD3FF8DAA}"/>
    <dgm:cxn modelId="{53E84713-AEB4-4EEC-ABFD-6057CC1BF173}" type="presOf" srcId="{0790BE52-AFC3-4DA8-9929-9B36CE17DA66}" destId="{E0813477-8357-428D-9A12-20C884CF918A}" srcOrd="0" destOrd="0" presId="urn:microsoft.com/office/officeart/2005/8/layout/radial4"/>
    <dgm:cxn modelId="{8E1EF62F-E611-4E93-B008-B5FA551FE2DA}" srcId="{AAEB14CB-714F-4A5C-81E8-6A535C6C5493}" destId="{848773A5-EA9D-4499-AAD2-5080BB9E8016}" srcOrd="0" destOrd="0" parTransId="{EBACCA5C-9838-4A7B-B1E2-E6FCD449A2CB}" sibTransId="{22C05E3C-1EF8-4B7E-BC28-0D4CF97484F2}"/>
    <dgm:cxn modelId="{BA18F734-FD95-451E-95E5-B41325745363}" srcId="{848773A5-EA9D-4499-AAD2-5080BB9E8016}" destId="{6C40C1D6-8084-412E-B8B7-D931F0FCB21F}" srcOrd="4" destOrd="0" parTransId="{3F9FA0E8-E45B-4421-8229-274142DD92C5}" sibTransId="{27E4F94F-C7F5-41A0-8DC6-41097F04C543}"/>
    <dgm:cxn modelId="{728D383A-D8CF-411F-B0E9-EB51FE1215E5}" type="presOf" srcId="{7A0B02B8-4CC2-4A66-9CA6-50409E79813F}" destId="{1FBBDEDA-F02D-4EF9-9E22-20C4479556DF}" srcOrd="0" destOrd="0" presId="urn:microsoft.com/office/officeart/2005/8/layout/radial4"/>
    <dgm:cxn modelId="{DCFA8461-2CF4-4FC6-8AF6-2218BC4D83F2}" srcId="{848773A5-EA9D-4499-AAD2-5080BB9E8016}" destId="{511988F5-1F12-402C-96BE-02C7C17D0F7D}" srcOrd="2" destOrd="0" parTransId="{A93270E1-5E6F-4457-B0DC-82678F832BDD}" sibTransId="{D5C73DAC-97D0-4506-86B4-92EFD8EDE5BD}"/>
    <dgm:cxn modelId="{1DF40883-1831-4464-8ED5-D32F9722DB5A}" type="presOf" srcId="{3F9FA0E8-E45B-4421-8229-274142DD92C5}" destId="{5AE133D9-7302-4715-B1BA-5CCD3D10FBBD}" srcOrd="0" destOrd="0" presId="urn:microsoft.com/office/officeart/2005/8/layout/radial4"/>
    <dgm:cxn modelId="{9037A49C-1A7D-47B0-9897-12821CF449A9}" type="presOf" srcId="{FA9DFDF3-1009-4804-9C9B-127CE88E6AED}" destId="{E5D27489-9660-4F2B-AA68-54E75258893C}" srcOrd="0" destOrd="0" presId="urn:microsoft.com/office/officeart/2005/8/layout/radial4"/>
    <dgm:cxn modelId="{751CB6A9-8D64-4190-B4C9-7BF05DBD68FC}" srcId="{848773A5-EA9D-4499-AAD2-5080BB9E8016}" destId="{7A0B02B8-4CC2-4A66-9CA6-50409E79813F}" srcOrd="0" destOrd="0" parTransId="{43A5CBBB-A055-4101-9828-F9346375F218}" sibTransId="{6C127962-BFCA-49B4-BA57-1620F1B851B1}"/>
    <dgm:cxn modelId="{D9E4BCB3-7972-4DD7-ABE1-88CC48EFC80C}" type="presOf" srcId="{F946838E-E03D-4BEF-A280-D648C86C2E48}" destId="{58A1AAAF-0106-477B-A37E-B59DFE0D9B1F}" srcOrd="0" destOrd="0" presId="urn:microsoft.com/office/officeart/2005/8/layout/radial4"/>
    <dgm:cxn modelId="{240369B5-D826-4FFE-8219-0AC6A752141D}" srcId="{848773A5-EA9D-4499-AAD2-5080BB9E8016}" destId="{011FFE6E-4FD8-4968-A9C2-FCBFC9D7F74E}" srcOrd="3" destOrd="0" parTransId="{F946838E-E03D-4BEF-A280-D648C86C2E48}" sibTransId="{9D3B2F28-6465-43E9-BDBD-E29A84426EF5}"/>
    <dgm:cxn modelId="{C10AD5CB-F61F-4CF6-978E-0C9B416BF532}" type="presOf" srcId="{511988F5-1F12-402C-96BE-02C7C17D0F7D}" destId="{79BB60B9-A85C-4BF3-9996-41C5BF0178C6}" srcOrd="0" destOrd="0" presId="urn:microsoft.com/office/officeart/2005/8/layout/radial4"/>
    <dgm:cxn modelId="{A2EC96EB-48B8-4986-9BC4-2BFB4B12A659}" type="presOf" srcId="{AAEB14CB-714F-4A5C-81E8-6A535C6C5493}" destId="{CB91D2F0-13D8-44B7-B3BA-2F5A3CB71524}" srcOrd="0" destOrd="0" presId="urn:microsoft.com/office/officeart/2005/8/layout/radial4"/>
    <dgm:cxn modelId="{38E1B2EE-34B0-4520-8261-9C2668725162}" type="presOf" srcId="{43A5CBBB-A055-4101-9828-F9346375F218}" destId="{DFF775C3-50AF-4092-85B5-9DDA1551764F}" srcOrd="0" destOrd="0" presId="urn:microsoft.com/office/officeart/2005/8/layout/radial4"/>
    <dgm:cxn modelId="{D71216F5-64DE-4E57-93AB-3C4AD5A227E9}" type="presOf" srcId="{6C40C1D6-8084-412E-B8B7-D931F0FCB21F}" destId="{E2B13E04-9246-42D9-8C56-806B9F5F4652}" srcOrd="0" destOrd="0" presId="urn:microsoft.com/office/officeart/2005/8/layout/radial4"/>
    <dgm:cxn modelId="{1D252AF6-8625-44CA-ADDA-F4A361D1CD3E}" type="presOf" srcId="{848773A5-EA9D-4499-AAD2-5080BB9E8016}" destId="{81040966-6C93-4B14-9D4F-DC496149F528}" srcOrd="0" destOrd="0" presId="urn:microsoft.com/office/officeart/2005/8/layout/radial4"/>
    <dgm:cxn modelId="{BF6010B1-9D0D-4426-98E3-D9387FCEBA34}" type="presParOf" srcId="{CB91D2F0-13D8-44B7-B3BA-2F5A3CB71524}" destId="{81040966-6C93-4B14-9D4F-DC496149F528}" srcOrd="0" destOrd="0" presId="urn:microsoft.com/office/officeart/2005/8/layout/radial4"/>
    <dgm:cxn modelId="{0B7360AA-B4E6-40D0-A1C8-7141DEC78D4C}" type="presParOf" srcId="{CB91D2F0-13D8-44B7-B3BA-2F5A3CB71524}" destId="{DFF775C3-50AF-4092-85B5-9DDA1551764F}" srcOrd="1" destOrd="0" presId="urn:microsoft.com/office/officeart/2005/8/layout/radial4"/>
    <dgm:cxn modelId="{4B0F06F8-B44D-4033-ABC1-5BF5394DF1DB}" type="presParOf" srcId="{CB91D2F0-13D8-44B7-B3BA-2F5A3CB71524}" destId="{1FBBDEDA-F02D-4EF9-9E22-20C4479556DF}" srcOrd="2" destOrd="0" presId="urn:microsoft.com/office/officeart/2005/8/layout/radial4"/>
    <dgm:cxn modelId="{32412882-E2B6-4C75-9964-13D61117EF1A}" type="presParOf" srcId="{CB91D2F0-13D8-44B7-B3BA-2F5A3CB71524}" destId="{E5D27489-9660-4F2B-AA68-54E75258893C}" srcOrd="3" destOrd="0" presId="urn:microsoft.com/office/officeart/2005/8/layout/radial4"/>
    <dgm:cxn modelId="{6505E36E-23CC-4B1B-A198-75C0BFA024B6}" type="presParOf" srcId="{CB91D2F0-13D8-44B7-B3BA-2F5A3CB71524}" destId="{E0813477-8357-428D-9A12-20C884CF918A}" srcOrd="4" destOrd="0" presId="urn:microsoft.com/office/officeart/2005/8/layout/radial4"/>
    <dgm:cxn modelId="{3413492E-EA1B-493C-B21F-CAD54C37D435}" type="presParOf" srcId="{CB91D2F0-13D8-44B7-B3BA-2F5A3CB71524}" destId="{84073F91-3370-47DF-A1AD-E196439D6391}" srcOrd="5" destOrd="0" presId="urn:microsoft.com/office/officeart/2005/8/layout/radial4"/>
    <dgm:cxn modelId="{7596E92B-A9F2-467C-8495-5570183A4371}" type="presParOf" srcId="{CB91D2F0-13D8-44B7-B3BA-2F5A3CB71524}" destId="{79BB60B9-A85C-4BF3-9996-41C5BF0178C6}" srcOrd="6" destOrd="0" presId="urn:microsoft.com/office/officeart/2005/8/layout/radial4"/>
    <dgm:cxn modelId="{FDF35F89-E077-45E5-B96B-EEF96851769E}" type="presParOf" srcId="{CB91D2F0-13D8-44B7-B3BA-2F5A3CB71524}" destId="{58A1AAAF-0106-477B-A37E-B59DFE0D9B1F}" srcOrd="7" destOrd="0" presId="urn:microsoft.com/office/officeart/2005/8/layout/radial4"/>
    <dgm:cxn modelId="{B5B998B9-EBE9-416D-915B-11B271DE065E}" type="presParOf" srcId="{CB91D2F0-13D8-44B7-B3BA-2F5A3CB71524}" destId="{B679CE23-A957-4093-A42F-CBBBEA255553}" srcOrd="8" destOrd="0" presId="urn:microsoft.com/office/officeart/2005/8/layout/radial4"/>
    <dgm:cxn modelId="{F07F5762-E0B4-4541-A52C-54F606160D4E}" type="presParOf" srcId="{CB91D2F0-13D8-44B7-B3BA-2F5A3CB71524}" destId="{5AE133D9-7302-4715-B1BA-5CCD3D10FBBD}" srcOrd="9" destOrd="0" presId="urn:microsoft.com/office/officeart/2005/8/layout/radial4"/>
    <dgm:cxn modelId="{7DD62BFB-274C-4A99-9FDD-D4018F685634}" type="presParOf" srcId="{CB91D2F0-13D8-44B7-B3BA-2F5A3CB71524}" destId="{E2B13E04-9246-42D9-8C56-806B9F5F465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35ADCF-6D54-4E69-B08B-669BBA6C4C97}" type="doc">
      <dgm:prSet loTypeId="urn:microsoft.com/office/officeart/2008/layout/RadialCluster" loCatId="relationship" qsTypeId="urn:microsoft.com/office/officeart/2005/8/quickstyle/simple3" qsCatId="simple" csTypeId="urn:microsoft.com/office/officeart/2005/8/colors/accent1_2" csCatId="accent1" phldr="1"/>
      <dgm:spPr/>
      <dgm:t>
        <a:bodyPr/>
        <a:lstStyle/>
        <a:p>
          <a:endParaRPr lang="en-US"/>
        </a:p>
      </dgm:t>
    </dgm:pt>
    <dgm:pt modelId="{4FADAF46-0BB1-4CA8-A498-92A584CC3759}">
      <dgm:prSet phldrT="[Text]" custT="1"/>
      <dgm:spPr/>
      <dgm:t>
        <a:bodyPr/>
        <a:lstStyle/>
        <a:p>
          <a:r>
            <a:rPr lang="en-US" sz="2900" b="1" dirty="0"/>
            <a:t>Atypical Pneumonia</a:t>
          </a:r>
        </a:p>
      </dgm:t>
    </dgm:pt>
    <dgm:pt modelId="{F1D477F0-AE06-43C2-8E6E-78EDF35FF01C}" type="parTrans" cxnId="{8C502157-98E5-4A20-975E-E7F9E6A4083F}">
      <dgm:prSet/>
      <dgm:spPr/>
      <dgm:t>
        <a:bodyPr/>
        <a:lstStyle/>
        <a:p>
          <a:endParaRPr lang="en-US"/>
        </a:p>
      </dgm:t>
    </dgm:pt>
    <dgm:pt modelId="{7BBCCD21-418B-469B-805E-DD20A7DA648C}" type="sibTrans" cxnId="{8C502157-98E5-4A20-975E-E7F9E6A4083F}">
      <dgm:prSet/>
      <dgm:spPr/>
      <dgm:t>
        <a:bodyPr/>
        <a:lstStyle/>
        <a:p>
          <a:endParaRPr lang="en-US"/>
        </a:p>
      </dgm:t>
    </dgm:pt>
    <dgm:pt modelId="{012D559D-9593-420D-AAFB-40CCEA362C57}">
      <dgm:prSet phldrT="[Text]" custT="1"/>
      <dgm:spPr/>
      <dgm:t>
        <a:bodyPr/>
        <a:lstStyle/>
        <a:p>
          <a:r>
            <a:rPr lang="en-US" sz="1600" b="1" dirty="0"/>
            <a:t>Hot tub exposure</a:t>
          </a:r>
        </a:p>
        <a:p>
          <a:r>
            <a:rPr lang="en-US" sz="2000" b="1" dirty="0"/>
            <a:t>Hot Tub Exposure</a:t>
          </a:r>
        </a:p>
        <a:p>
          <a:r>
            <a:rPr lang="en-US" sz="1600" b="0" i="1" dirty="0"/>
            <a:t>L. Pneumophila </a:t>
          </a:r>
          <a:r>
            <a:rPr lang="en-US" sz="1600" b="0" dirty="0"/>
            <a:t>can tolerate heat in water systems </a:t>
          </a:r>
        </a:p>
        <a:p>
          <a:endParaRPr lang="en-US" sz="1600" b="0" dirty="0"/>
        </a:p>
      </dgm:t>
    </dgm:pt>
    <dgm:pt modelId="{3F1C75DA-5765-4DFA-8334-289FECF2A106}" type="parTrans" cxnId="{DEF93337-2E06-4312-9547-E3D3F460AC00}">
      <dgm:prSet/>
      <dgm:spPr/>
      <dgm:t>
        <a:bodyPr/>
        <a:lstStyle/>
        <a:p>
          <a:endParaRPr lang="en-US"/>
        </a:p>
      </dgm:t>
    </dgm:pt>
    <dgm:pt modelId="{2306B42D-E18B-4625-9FDA-7D14C50B4B19}" type="sibTrans" cxnId="{DEF93337-2E06-4312-9547-E3D3F460AC00}">
      <dgm:prSet/>
      <dgm:spPr/>
      <dgm:t>
        <a:bodyPr/>
        <a:lstStyle/>
        <a:p>
          <a:endParaRPr lang="en-US"/>
        </a:p>
      </dgm:t>
    </dgm:pt>
    <dgm:pt modelId="{E5D81600-0FFA-41D3-8786-1171A26C576D}">
      <dgm:prSet phldrT="[Text]" custT="1"/>
      <dgm:spPr/>
      <dgm:t>
        <a:bodyPr/>
        <a:lstStyle/>
        <a:p>
          <a:r>
            <a:rPr lang="en-US" sz="2000" b="1" dirty="0"/>
            <a:t>Recent asthma flare-up</a:t>
          </a:r>
        </a:p>
      </dgm:t>
    </dgm:pt>
    <dgm:pt modelId="{630519A3-993B-410D-A3BD-BAEDA45A2933}" type="parTrans" cxnId="{40A8BE2B-78E1-44F7-ABF9-60AE395140D3}">
      <dgm:prSet/>
      <dgm:spPr/>
      <dgm:t>
        <a:bodyPr/>
        <a:lstStyle/>
        <a:p>
          <a:endParaRPr lang="en-US"/>
        </a:p>
      </dgm:t>
    </dgm:pt>
    <dgm:pt modelId="{68705B31-B51B-4A13-BFF1-D06B9684ACBF}" type="sibTrans" cxnId="{40A8BE2B-78E1-44F7-ABF9-60AE395140D3}">
      <dgm:prSet/>
      <dgm:spPr/>
      <dgm:t>
        <a:bodyPr/>
        <a:lstStyle/>
        <a:p>
          <a:endParaRPr lang="en-US"/>
        </a:p>
      </dgm:t>
    </dgm:pt>
    <dgm:pt modelId="{D35146D7-B161-4A9B-9976-44E52B423F86}">
      <dgm:prSet phldrT="[Text]" custT="1"/>
      <dgm:spPr/>
      <dgm:t>
        <a:bodyPr/>
        <a:lstStyle/>
        <a:p>
          <a:br>
            <a:rPr lang="en-US" sz="2000" b="1" dirty="0"/>
          </a:br>
          <a:r>
            <a:rPr lang="en-US" sz="2000" b="1" dirty="0"/>
            <a:t>Symptoms</a:t>
          </a:r>
        </a:p>
        <a:p>
          <a:r>
            <a:rPr lang="en-US" sz="1600" dirty="0"/>
            <a:t>Fever</a:t>
          </a:r>
          <a:br>
            <a:rPr lang="en-US" sz="1600" dirty="0"/>
          </a:br>
          <a:r>
            <a:rPr lang="en-US" sz="1600" dirty="0"/>
            <a:t>Non-productive cough</a:t>
          </a:r>
          <a:br>
            <a:rPr lang="en-US" sz="1600" dirty="0"/>
          </a:br>
          <a:r>
            <a:rPr lang="en-US" sz="1600" dirty="0"/>
            <a:t>Headache</a:t>
          </a:r>
          <a:br>
            <a:rPr lang="en-US" sz="1600" dirty="0"/>
          </a:br>
          <a:r>
            <a:rPr lang="en-US" sz="1600" dirty="0"/>
            <a:t>Nausea</a:t>
          </a:r>
          <a:br>
            <a:rPr lang="en-US" sz="1600" dirty="0"/>
          </a:br>
          <a:r>
            <a:rPr lang="en-US" sz="1600" dirty="0"/>
            <a:t>Myalgia </a:t>
          </a:r>
          <a:br>
            <a:rPr lang="en-US" sz="2000" dirty="0"/>
          </a:br>
          <a:r>
            <a:rPr lang="en-US" sz="2000" dirty="0"/>
            <a:t> </a:t>
          </a:r>
        </a:p>
      </dgm:t>
    </dgm:pt>
    <dgm:pt modelId="{92E7CCE0-20A4-4DC3-9441-4CE9888EB47F}" type="parTrans" cxnId="{4E5867AB-54C6-4DE9-99D8-282D7A5E8631}">
      <dgm:prSet/>
      <dgm:spPr/>
      <dgm:t>
        <a:bodyPr/>
        <a:lstStyle/>
        <a:p>
          <a:endParaRPr lang="en-US"/>
        </a:p>
      </dgm:t>
    </dgm:pt>
    <dgm:pt modelId="{B120DFAC-465A-4CF9-A6D1-EABEA6BD941D}" type="sibTrans" cxnId="{4E5867AB-54C6-4DE9-99D8-282D7A5E8631}">
      <dgm:prSet/>
      <dgm:spPr/>
      <dgm:t>
        <a:bodyPr/>
        <a:lstStyle/>
        <a:p>
          <a:endParaRPr lang="en-US"/>
        </a:p>
      </dgm:t>
    </dgm:pt>
    <dgm:pt modelId="{8197C7F6-EB87-4C3A-8BEA-C29063F19C5E}" type="pres">
      <dgm:prSet presAssocID="{2135ADCF-6D54-4E69-B08B-669BBA6C4C97}" presName="Name0" presStyleCnt="0">
        <dgm:presLayoutVars>
          <dgm:chMax val="1"/>
          <dgm:chPref val="1"/>
          <dgm:dir/>
          <dgm:animOne val="branch"/>
          <dgm:animLvl val="lvl"/>
        </dgm:presLayoutVars>
      </dgm:prSet>
      <dgm:spPr/>
    </dgm:pt>
    <dgm:pt modelId="{D0B4F0EE-17B0-4D06-A2D6-60DC44F416CE}" type="pres">
      <dgm:prSet presAssocID="{4FADAF46-0BB1-4CA8-A498-92A584CC3759}" presName="singleCycle" presStyleCnt="0"/>
      <dgm:spPr/>
    </dgm:pt>
    <dgm:pt modelId="{14904C29-CC70-492B-9DEF-0B12D787ED80}" type="pres">
      <dgm:prSet presAssocID="{4FADAF46-0BB1-4CA8-A498-92A584CC3759}" presName="singleCenter" presStyleLbl="node1" presStyleIdx="0" presStyleCnt="4" custScaleX="147062" custScaleY="105413">
        <dgm:presLayoutVars>
          <dgm:chMax val="7"/>
          <dgm:chPref val="7"/>
        </dgm:presLayoutVars>
      </dgm:prSet>
      <dgm:spPr/>
    </dgm:pt>
    <dgm:pt modelId="{9D753786-0814-489E-9C64-85E930FADABF}" type="pres">
      <dgm:prSet presAssocID="{3F1C75DA-5765-4DFA-8334-289FECF2A106}" presName="Name56" presStyleLbl="parChTrans1D2" presStyleIdx="0" presStyleCnt="3"/>
      <dgm:spPr/>
    </dgm:pt>
    <dgm:pt modelId="{E337836A-C5B0-44A2-A389-25FD453207E6}" type="pres">
      <dgm:prSet presAssocID="{012D559D-9593-420D-AAFB-40CCEA362C57}" presName="text0" presStyleLbl="node1" presStyleIdx="1" presStyleCnt="4" custScaleX="219496" custScaleY="114217">
        <dgm:presLayoutVars>
          <dgm:bulletEnabled val="1"/>
        </dgm:presLayoutVars>
      </dgm:prSet>
      <dgm:spPr/>
    </dgm:pt>
    <dgm:pt modelId="{1CD58F17-7ADE-4ECC-9D82-935AA2AEBA4F}" type="pres">
      <dgm:prSet presAssocID="{630519A3-993B-410D-A3BD-BAEDA45A2933}" presName="Name56" presStyleLbl="parChTrans1D2" presStyleIdx="1" presStyleCnt="3"/>
      <dgm:spPr/>
    </dgm:pt>
    <dgm:pt modelId="{75AE1B17-B52C-4F4C-814E-7A30A92200C5}" type="pres">
      <dgm:prSet presAssocID="{E5D81600-0FFA-41D3-8786-1171A26C576D}" presName="text0" presStyleLbl="node1" presStyleIdx="2" presStyleCnt="4" custScaleX="190458" custScaleY="73700" custRadScaleRad="125899" custRadScaleInc="-5954">
        <dgm:presLayoutVars>
          <dgm:bulletEnabled val="1"/>
        </dgm:presLayoutVars>
      </dgm:prSet>
      <dgm:spPr/>
    </dgm:pt>
    <dgm:pt modelId="{AD9AC31A-87D2-4A9D-9DBC-4DBC587F0270}" type="pres">
      <dgm:prSet presAssocID="{92E7CCE0-20A4-4DC3-9441-4CE9888EB47F}" presName="Name56" presStyleLbl="parChTrans1D2" presStyleIdx="2" presStyleCnt="3"/>
      <dgm:spPr/>
    </dgm:pt>
    <dgm:pt modelId="{5855BCEF-3B5D-4E4C-877E-BF5A628D1DE1}" type="pres">
      <dgm:prSet presAssocID="{D35146D7-B161-4A9B-9976-44E52B423F86}" presName="text0" presStyleLbl="node1" presStyleIdx="3" presStyleCnt="4" custScaleX="196226" custScaleY="179143" custRadScaleRad="144934" custRadScaleInc="15902">
        <dgm:presLayoutVars>
          <dgm:bulletEnabled val="1"/>
        </dgm:presLayoutVars>
      </dgm:prSet>
      <dgm:spPr/>
    </dgm:pt>
  </dgm:ptLst>
  <dgm:cxnLst>
    <dgm:cxn modelId="{76E80511-8D16-48A2-8CA7-CE1CAF66C53F}" type="presOf" srcId="{D35146D7-B161-4A9B-9976-44E52B423F86}" destId="{5855BCEF-3B5D-4E4C-877E-BF5A628D1DE1}" srcOrd="0" destOrd="0" presId="urn:microsoft.com/office/officeart/2008/layout/RadialCluster"/>
    <dgm:cxn modelId="{20582712-92BE-4EBC-877D-BDCC1E3FD38E}" type="presOf" srcId="{4FADAF46-0BB1-4CA8-A498-92A584CC3759}" destId="{14904C29-CC70-492B-9DEF-0B12D787ED80}" srcOrd="0" destOrd="0" presId="urn:microsoft.com/office/officeart/2008/layout/RadialCluster"/>
    <dgm:cxn modelId="{40A8BE2B-78E1-44F7-ABF9-60AE395140D3}" srcId="{4FADAF46-0BB1-4CA8-A498-92A584CC3759}" destId="{E5D81600-0FFA-41D3-8786-1171A26C576D}" srcOrd="1" destOrd="0" parTransId="{630519A3-993B-410D-A3BD-BAEDA45A2933}" sibTransId="{68705B31-B51B-4A13-BFF1-D06B9684ACBF}"/>
    <dgm:cxn modelId="{DEF93337-2E06-4312-9547-E3D3F460AC00}" srcId="{4FADAF46-0BB1-4CA8-A498-92A584CC3759}" destId="{012D559D-9593-420D-AAFB-40CCEA362C57}" srcOrd="0" destOrd="0" parTransId="{3F1C75DA-5765-4DFA-8334-289FECF2A106}" sibTransId="{2306B42D-E18B-4625-9FDA-7D14C50B4B19}"/>
    <dgm:cxn modelId="{DAE1B850-0BD7-438C-8F78-975D621FCC2E}" type="presOf" srcId="{012D559D-9593-420D-AAFB-40CCEA362C57}" destId="{E337836A-C5B0-44A2-A389-25FD453207E6}" srcOrd="0" destOrd="0" presId="urn:microsoft.com/office/officeart/2008/layout/RadialCluster"/>
    <dgm:cxn modelId="{3E0FA553-9556-4E74-8177-3A915EAE7C91}" type="presOf" srcId="{630519A3-993B-410D-A3BD-BAEDA45A2933}" destId="{1CD58F17-7ADE-4ECC-9D82-935AA2AEBA4F}" srcOrd="0" destOrd="0" presId="urn:microsoft.com/office/officeart/2008/layout/RadialCluster"/>
    <dgm:cxn modelId="{C369DB74-14B8-49E2-9405-03E2DEB25E69}" type="presOf" srcId="{3F1C75DA-5765-4DFA-8334-289FECF2A106}" destId="{9D753786-0814-489E-9C64-85E930FADABF}" srcOrd="0" destOrd="0" presId="urn:microsoft.com/office/officeart/2008/layout/RadialCluster"/>
    <dgm:cxn modelId="{8C502157-98E5-4A20-975E-E7F9E6A4083F}" srcId="{2135ADCF-6D54-4E69-B08B-669BBA6C4C97}" destId="{4FADAF46-0BB1-4CA8-A498-92A584CC3759}" srcOrd="0" destOrd="0" parTransId="{F1D477F0-AE06-43C2-8E6E-78EDF35FF01C}" sibTransId="{7BBCCD21-418B-469B-805E-DD20A7DA648C}"/>
    <dgm:cxn modelId="{DAD94181-4474-4E3A-A6C9-A6ADEB1D7F27}" type="presOf" srcId="{92E7CCE0-20A4-4DC3-9441-4CE9888EB47F}" destId="{AD9AC31A-87D2-4A9D-9DBC-4DBC587F0270}" srcOrd="0" destOrd="0" presId="urn:microsoft.com/office/officeart/2008/layout/RadialCluster"/>
    <dgm:cxn modelId="{F2C970A6-EAC3-4333-8C37-F78810EB390D}" type="presOf" srcId="{E5D81600-0FFA-41D3-8786-1171A26C576D}" destId="{75AE1B17-B52C-4F4C-814E-7A30A92200C5}" srcOrd="0" destOrd="0" presId="urn:microsoft.com/office/officeart/2008/layout/RadialCluster"/>
    <dgm:cxn modelId="{4E5867AB-54C6-4DE9-99D8-282D7A5E8631}" srcId="{4FADAF46-0BB1-4CA8-A498-92A584CC3759}" destId="{D35146D7-B161-4A9B-9976-44E52B423F86}" srcOrd="2" destOrd="0" parTransId="{92E7CCE0-20A4-4DC3-9441-4CE9888EB47F}" sibTransId="{B120DFAC-465A-4CF9-A6D1-EABEA6BD941D}"/>
    <dgm:cxn modelId="{7C28B9E0-ED9E-4D98-8680-72B7C21B6AE2}" type="presOf" srcId="{2135ADCF-6D54-4E69-B08B-669BBA6C4C97}" destId="{8197C7F6-EB87-4C3A-8BEA-C29063F19C5E}" srcOrd="0" destOrd="0" presId="urn:microsoft.com/office/officeart/2008/layout/RadialCluster"/>
    <dgm:cxn modelId="{1C99A590-351C-415C-8740-2D208BB4357C}" type="presParOf" srcId="{8197C7F6-EB87-4C3A-8BEA-C29063F19C5E}" destId="{D0B4F0EE-17B0-4D06-A2D6-60DC44F416CE}" srcOrd="0" destOrd="0" presId="urn:microsoft.com/office/officeart/2008/layout/RadialCluster"/>
    <dgm:cxn modelId="{5E6DE6DE-08F9-4AE7-8C48-0FFD71BE89F6}" type="presParOf" srcId="{D0B4F0EE-17B0-4D06-A2D6-60DC44F416CE}" destId="{14904C29-CC70-492B-9DEF-0B12D787ED80}" srcOrd="0" destOrd="0" presId="urn:microsoft.com/office/officeart/2008/layout/RadialCluster"/>
    <dgm:cxn modelId="{D7823DAF-3570-4989-A6D7-AD8213B61436}" type="presParOf" srcId="{D0B4F0EE-17B0-4D06-A2D6-60DC44F416CE}" destId="{9D753786-0814-489E-9C64-85E930FADABF}" srcOrd="1" destOrd="0" presId="urn:microsoft.com/office/officeart/2008/layout/RadialCluster"/>
    <dgm:cxn modelId="{C83586CA-1832-4B7C-AD11-135A5BF890BA}" type="presParOf" srcId="{D0B4F0EE-17B0-4D06-A2D6-60DC44F416CE}" destId="{E337836A-C5B0-44A2-A389-25FD453207E6}" srcOrd="2" destOrd="0" presId="urn:microsoft.com/office/officeart/2008/layout/RadialCluster"/>
    <dgm:cxn modelId="{5906AD0A-7E28-4F43-BA4D-7169AC88E67B}" type="presParOf" srcId="{D0B4F0EE-17B0-4D06-A2D6-60DC44F416CE}" destId="{1CD58F17-7ADE-4ECC-9D82-935AA2AEBA4F}" srcOrd="3" destOrd="0" presId="urn:microsoft.com/office/officeart/2008/layout/RadialCluster"/>
    <dgm:cxn modelId="{2BDBE8D2-1700-4BBE-A422-5E8E7923575E}" type="presParOf" srcId="{D0B4F0EE-17B0-4D06-A2D6-60DC44F416CE}" destId="{75AE1B17-B52C-4F4C-814E-7A30A92200C5}" srcOrd="4" destOrd="0" presId="urn:microsoft.com/office/officeart/2008/layout/RadialCluster"/>
    <dgm:cxn modelId="{C59A0A62-DB62-4D00-B3B0-A5CE8A408E1C}" type="presParOf" srcId="{D0B4F0EE-17B0-4D06-A2D6-60DC44F416CE}" destId="{AD9AC31A-87D2-4A9D-9DBC-4DBC587F0270}" srcOrd="5" destOrd="0" presId="urn:microsoft.com/office/officeart/2008/layout/RadialCluster"/>
    <dgm:cxn modelId="{22A70C14-0319-4347-A0B7-24B5426459FD}" type="presParOf" srcId="{D0B4F0EE-17B0-4D06-A2D6-60DC44F416CE}" destId="{5855BCEF-3B5D-4E4C-877E-BF5A628D1DE1}"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172629-0F6B-4101-8DBE-8050594DF480}" type="doc">
      <dgm:prSet loTypeId="urn:microsoft.com/office/officeart/2005/8/layout/vList4" loCatId="list" qsTypeId="urn:microsoft.com/office/officeart/2005/8/quickstyle/simple3" qsCatId="simple" csTypeId="urn:microsoft.com/office/officeart/2005/8/colors/accent6_1" csCatId="accent6" phldr="1"/>
      <dgm:spPr/>
      <dgm:t>
        <a:bodyPr/>
        <a:lstStyle/>
        <a:p>
          <a:endParaRPr lang="en-US"/>
        </a:p>
      </dgm:t>
    </dgm:pt>
    <dgm:pt modelId="{44F94B67-89B5-4F3E-ABF0-2798FF379665}">
      <dgm:prSet phldrT="[Text]"/>
      <dgm:spPr/>
      <dgm:t>
        <a:bodyPr/>
        <a:lstStyle/>
        <a:p>
          <a:r>
            <a:rPr lang="en-US" i="1" dirty="0"/>
            <a:t>Streptococcus pneumoniae </a:t>
          </a:r>
        </a:p>
      </dgm:t>
    </dgm:pt>
    <dgm:pt modelId="{1AFA0C70-A556-4DE2-9ED4-64B1AB24FA8F}" type="parTrans" cxnId="{EF1FB408-BA26-4262-B67F-87C427CFEF16}">
      <dgm:prSet/>
      <dgm:spPr/>
      <dgm:t>
        <a:bodyPr/>
        <a:lstStyle/>
        <a:p>
          <a:endParaRPr lang="en-US"/>
        </a:p>
      </dgm:t>
    </dgm:pt>
    <dgm:pt modelId="{A068F964-ECF6-4201-AC4F-ED0111DF9B16}" type="sibTrans" cxnId="{EF1FB408-BA26-4262-B67F-87C427CFEF16}">
      <dgm:prSet/>
      <dgm:spPr/>
      <dgm:t>
        <a:bodyPr/>
        <a:lstStyle/>
        <a:p>
          <a:endParaRPr lang="en-US"/>
        </a:p>
      </dgm:t>
    </dgm:pt>
    <dgm:pt modelId="{307266E3-828F-4763-A7F5-C8338703C2B3}">
      <dgm:prSet phldrT="[Text]"/>
      <dgm:spPr/>
      <dgm:t>
        <a:bodyPr/>
        <a:lstStyle/>
        <a:p>
          <a:r>
            <a:rPr lang="en-US" dirty="0"/>
            <a:t>Enter lungs through inhalation or bloodstream </a:t>
          </a:r>
        </a:p>
      </dgm:t>
    </dgm:pt>
    <dgm:pt modelId="{37B21C62-DD51-46A6-AB61-586C46C246E2}" type="parTrans" cxnId="{39D6A6FA-2521-4927-8813-11325588FF97}">
      <dgm:prSet/>
      <dgm:spPr/>
      <dgm:t>
        <a:bodyPr/>
        <a:lstStyle/>
        <a:p>
          <a:endParaRPr lang="en-US"/>
        </a:p>
      </dgm:t>
    </dgm:pt>
    <dgm:pt modelId="{7A98CD94-FF1C-49B2-BA76-D2211456BFA3}" type="sibTrans" cxnId="{39D6A6FA-2521-4927-8813-11325588FF97}">
      <dgm:prSet/>
      <dgm:spPr/>
      <dgm:t>
        <a:bodyPr/>
        <a:lstStyle/>
        <a:p>
          <a:endParaRPr lang="en-US"/>
        </a:p>
      </dgm:t>
    </dgm:pt>
    <dgm:pt modelId="{36088303-5261-432C-9315-2BA0C393F4F0}">
      <dgm:prSet phldrT="[Text]"/>
      <dgm:spPr/>
      <dgm:t>
        <a:bodyPr/>
        <a:lstStyle/>
        <a:p>
          <a:r>
            <a:rPr lang="en-US" i="1" dirty="0"/>
            <a:t>Staphylococcus aureus </a:t>
          </a:r>
        </a:p>
      </dgm:t>
    </dgm:pt>
    <dgm:pt modelId="{B009D20E-4A3B-4FDB-8B92-3A70B6A89003}" type="parTrans" cxnId="{856854AF-F11F-4C43-9912-180D84990EE9}">
      <dgm:prSet/>
      <dgm:spPr/>
      <dgm:t>
        <a:bodyPr/>
        <a:lstStyle/>
        <a:p>
          <a:endParaRPr lang="en-US"/>
        </a:p>
      </dgm:t>
    </dgm:pt>
    <dgm:pt modelId="{AE35B17B-1598-4873-8017-B37E5C3B3A32}" type="sibTrans" cxnId="{856854AF-F11F-4C43-9912-180D84990EE9}">
      <dgm:prSet/>
      <dgm:spPr/>
      <dgm:t>
        <a:bodyPr/>
        <a:lstStyle/>
        <a:p>
          <a:endParaRPr lang="en-US"/>
        </a:p>
      </dgm:t>
    </dgm:pt>
    <dgm:pt modelId="{2CB87DFF-0AC0-4426-A165-B94112C71BEC}">
      <dgm:prSet phldrT="[Text]"/>
      <dgm:spPr/>
      <dgm:t>
        <a:bodyPr/>
        <a:lstStyle/>
        <a:p>
          <a:r>
            <a:rPr lang="en-US" dirty="0"/>
            <a:t>Main virulence factor is the pore-forming cytotoxin </a:t>
          </a:r>
        </a:p>
      </dgm:t>
    </dgm:pt>
    <dgm:pt modelId="{0BC8FFA6-155D-4244-9CCA-3E57E1C0F4B4}" type="parTrans" cxnId="{75024A35-BC5B-4026-8F7F-2330DEBBEB2C}">
      <dgm:prSet/>
      <dgm:spPr/>
      <dgm:t>
        <a:bodyPr/>
        <a:lstStyle/>
        <a:p>
          <a:endParaRPr lang="en-US"/>
        </a:p>
      </dgm:t>
    </dgm:pt>
    <dgm:pt modelId="{1B3C24D4-DD6F-48DB-AD75-F7259EE689A1}" type="sibTrans" cxnId="{75024A35-BC5B-4026-8F7F-2330DEBBEB2C}">
      <dgm:prSet/>
      <dgm:spPr/>
      <dgm:t>
        <a:bodyPr/>
        <a:lstStyle/>
        <a:p>
          <a:endParaRPr lang="en-US"/>
        </a:p>
      </dgm:t>
    </dgm:pt>
    <dgm:pt modelId="{3E3090C6-DD2D-4F0A-BFEA-35A89F55A8C8}">
      <dgm:prSet phldrT="[Text]"/>
      <dgm:spPr/>
      <dgm:t>
        <a:bodyPr/>
        <a:lstStyle/>
        <a:p>
          <a:r>
            <a:rPr lang="en-US" dirty="0" err="1"/>
            <a:t>Haemophilus</a:t>
          </a:r>
          <a:r>
            <a:rPr lang="en-US" dirty="0"/>
            <a:t> influenza </a:t>
          </a:r>
        </a:p>
      </dgm:t>
    </dgm:pt>
    <dgm:pt modelId="{253271AE-2450-4AB9-BFD5-A71FB44F981A}" type="parTrans" cxnId="{76888747-7C6B-44F1-81EB-A442A01E3975}">
      <dgm:prSet/>
      <dgm:spPr/>
      <dgm:t>
        <a:bodyPr/>
        <a:lstStyle/>
        <a:p>
          <a:endParaRPr lang="en-US"/>
        </a:p>
      </dgm:t>
    </dgm:pt>
    <dgm:pt modelId="{1604FAE3-46A9-4447-A2E5-4E255C6A3026}" type="sibTrans" cxnId="{76888747-7C6B-44F1-81EB-A442A01E3975}">
      <dgm:prSet/>
      <dgm:spPr/>
      <dgm:t>
        <a:bodyPr/>
        <a:lstStyle/>
        <a:p>
          <a:endParaRPr lang="en-US"/>
        </a:p>
      </dgm:t>
    </dgm:pt>
    <dgm:pt modelId="{7FE6231B-28FF-4B00-B11D-8EBB3B990378}">
      <dgm:prSet phldrT="[Text]"/>
      <dgm:spPr/>
      <dgm:t>
        <a:bodyPr/>
        <a:lstStyle/>
        <a:p>
          <a:r>
            <a:rPr lang="en-US" dirty="0"/>
            <a:t>Most important virulence factor is its capsule that can prevent the bacteria from leukocyte phagocytosis </a:t>
          </a:r>
        </a:p>
      </dgm:t>
    </dgm:pt>
    <dgm:pt modelId="{8776B85D-F868-49D4-8E40-7DE8EB73B4A8}" type="parTrans" cxnId="{6413EEC9-DB21-4D35-BFA1-1BBE120D7720}">
      <dgm:prSet/>
      <dgm:spPr/>
      <dgm:t>
        <a:bodyPr/>
        <a:lstStyle/>
        <a:p>
          <a:endParaRPr lang="en-US"/>
        </a:p>
      </dgm:t>
    </dgm:pt>
    <dgm:pt modelId="{255045CB-6D04-4FC6-BD84-56F9430E565C}" type="sibTrans" cxnId="{6413EEC9-DB21-4D35-BFA1-1BBE120D7720}">
      <dgm:prSet/>
      <dgm:spPr/>
      <dgm:t>
        <a:bodyPr/>
        <a:lstStyle/>
        <a:p>
          <a:endParaRPr lang="en-US"/>
        </a:p>
      </dgm:t>
    </dgm:pt>
    <dgm:pt modelId="{1AD45756-E1E6-4566-8338-E6843D677BAB}">
      <dgm:prSet phldrT="[Text]"/>
      <dgm:spPr/>
      <dgm:t>
        <a:bodyPr/>
        <a:lstStyle/>
        <a:p>
          <a:r>
            <a:rPr lang="en-US" dirty="0"/>
            <a:t>Commonly present in oral and nasal cavities of healthy individuals, but can cause infection in immunocompromised people </a:t>
          </a:r>
        </a:p>
      </dgm:t>
    </dgm:pt>
    <dgm:pt modelId="{C2808405-7070-48D4-AEB4-0F9774EB59CB}" type="parTrans" cxnId="{C2584853-D33D-4CBD-99F6-298A2F0693F5}">
      <dgm:prSet/>
      <dgm:spPr/>
      <dgm:t>
        <a:bodyPr/>
        <a:lstStyle/>
        <a:p>
          <a:endParaRPr lang="en-US"/>
        </a:p>
      </dgm:t>
    </dgm:pt>
    <dgm:pt modelId="{3105C7D0-BB44-43AC-8634-64A2A66E3E4B}" type="sibTrans" cxnId="{C2584853-D33D-4CBD-99F6-298A2F0693F5}">
      <dgm:prSet/>
      <dgm:spPr/>
      <dgm:t>
        <a:bodyPr/>
        <a:lstStyle/>
        <a:p>
          <a:endParaRPr lang="en-US"/>
        </a:p>
      </dgm:t>
    </dgm:pt>
    <dgm:pt modelId="{701F04F5-142B-4F53-9BCC-43A718ACB477}">
      <dgm:prSet phldrT="[Text]"/>
      <dgm:spPr/>
      <dgm:t>
        <a:bodyPr/>
        <a:lstStyle/>
        <a:p>
          <a:r>
            <a:rPr lang="en-US" dirty="0"/>
            <a:t>Cause infection in immunocompromised individuals by adhering to alveolar epithelium and secreting </a:t>
          </a:r>
          <a:r>
            <a:rPr lang="en-US" dirty="0" err="1"/>
            <a:t>pneumolysin</a:t>
          </a:r>
          <a:r>
            <a:rPr lang="en-US" dirty="0"/>
            <a:t> toxin </a:t>
          </a:r>
        </a:p>
      </dgm:t>
    </dgm:pt>
    <dgm:pt modelId="{8E8B5DAB-FB76-4C49-80A9-2DA67011FF0B}" type="parTrans" cxnId="{1C03C83F-B4F7-4AD2-BC2F-23B83F5603F4}">
      <dgm:prSet/>
      <dgm:spPr/>
      <dgm:t>
        <a:bodyPr/>
        <a:lstStyle/>
        <a:p>
          <a:endParaRPr lang="en-US"/>
        </a:p>
      </dgm:t>
    </dgm:pt>
    <dgm:pt modelId="{C36A31EC-424A-4024-BD63-F86C9FAAD9AA}" type="sibTrans" cxnId="{1C03C83F-B4F7-4AD2-BC2F-23B83F5603F4}">
      <dgm:prSet/>
      <dgm:spPr/>
      <dgm:t>
        <a:bodyPr/>
        <a:lstStyle/>
        <a:p>
          <a:endParaRPr lang="en-US"/>
        </a:p>
      </dgm:t>
    </dgm:pt>
    <dgm:pt modelId="{70BE67EF-D118-4E01-894D-9B6FCCF5DCB1}">
      <dgm:prSet phldrT="[Text]"/>
      <dgm:spPr/>
      <dgm:t>
        <a:bodyPr/>
        <a:lstStyle/>
        <a:p>
          <a:r>
            <a:rPr lang="en-US" dirty="0"/>
            <a:t>Results in disruption of membrane integrity and fluid accumulation in lungs </a:t>
          </a:r>
        </a:p>
      </dgm:t>
    </dgm:pt>
    <dgm:pt modelId="{0122509C-3374-4885-ADA3-15FF3C0D9D50}" type="parTrans" cxnId="{A32E864B-D9D2-497E-93E9-94FD00503195}">
      <dgm:prSet/>
      <dgm:spPr/>
      <dgm:t>
        <a:bodyPr/>
        <a:lstStyle/>
        <a:p>
          <a:endParaRPr lang="en-US"/>
        </a:p>
      </dgm:t>
    </dgm:pt>
    <dgm:pt modelId="{2835AB6A-E350-4BBC-B3CD-E0A8167214BF}" type="sibTrans" cxnId="{A32E864B-D9D2-497E-93E9-94FD00503195}">
      <dgm:prSet/>
      <dgm:spPr/>
      <dgm:t>
        <a:bodyPr/>
        <a:lstStyle/>
        <a:p>
          <a:endParaRPr lang="en-US"/>
        </a:p>
      </dgm:t>
    </dgm:pt>
    <dgm:pt modelId="{61064D1F-FB4B-4868-8378-D4D368CC60FC}">
      <dgm:prSet phldrT="[Text]"/>
      <dgm:spPr/>
      <dgm:t>
        <a:bodyPr/>
        <a:lstStyle/>
        <a:p>
          <a:r>
            <a:rPr lang="en-US" dirty="0"/>
            <a:t>Infections can be easily treated with intravenous or oral antibiotics </a:t>
          </a:r>
        </a:p>
      </dgm:t>
    </dgm:pt>
    <dgm:pt modelId="{75886E90-71D3-4245-875F-1B85FB5920F2}" type="parTrans" cxnId="{BE06218C-971B-4B84-8EAB-908BCCA6D519}">
      <dgm:prSet/>
      <dgm:spPr/>
      <dgm:t>
        <a:bodyPr/>
        <a:lstStyle/>
        <a:p>
          <a:endParaRPr lang="en-US"/>
        </a:p>
      </dgm:t>
    </dgm:pt>
    <dgm:pt modelId="{66887915-77B6-4D3C-BB7C-31F3C9860E45}" type="sibTrans" cxnId="{BE06218C-971B-4B84-8EAB-908BCCA6D519}">
      <dgm:prSet/>
      <dgm:spPr/>
      <dgm:t>
        <a:bodyPr/>
        <a:lstStyle/>
        <a:p>
          <a:endParaRPr lang="en-US"/>
        </a:p>
      </dgm:t>
    </dgm:pt>
    <dgm:pt modelId="{5ED05817-A09C-4A99-990F-918ACC81C9F2}">
      <dgm:prSet phldrT="[Text]"/>
      <dgm:spPr/>
      <dgm:t>
        <a:bodyPr/>
        <a:lstStyle/>
        <a:p>
          <a:r>
            <a:rPr lang="en-US" dirty="0"/>
            <a:t>Common cause of pneumonia </a:t>
          </a:r>
        </a:p>
      </dgm:t>
    </dgm:pt>
    <dgm:pt modelId="{32705E33-8946-4FC1-9F1E-5E16B0203712}" type="parTrans" cxnId="{7AB1B31F-0191-452D-ADD4-5C331148A80A}">
      <dgm:prSet/>
      <dgm:spPr/>
      <dgm:t>
        <a:bodyPr/>
        <a:lstStyle/>
        <a:p>
          <a:endParaRPr lang="en-US"/>
        </a:p>
      </dgm:t>
    </dgm:pt>
    <dgm:pt modelId="{10E0E1F3-B7A4-49F4-80CF-41C4C3F9BBD5}" type="sibTrans" cxnId="{7AB1B31F-0191-452D-ADD4-5C331148A80A}">
      <dgm:prSet/>
      <dgm:spPr/>
      <dgm:t>
        <a:bodyPr/>
        <a:lstStyle/>
        <a:p>
          <a:endParaRPr lang="en-US"/>
        </a:p>
      </dgm:t>
    </dgm:pt>
    <dgm:pt modelId="{98ADE9B9-662D-4163-9A15-DB20D788918F}">
      <dgm:prSet phldrT="[Text]"/>
      <dgm:spPr/>
      <dgm:t>
        <a:bodyPr/>
        <a:lstStyle/>
        <a:p>
          <a:r>
            <a:rPr lang="en-US" dirty="0"/>
            <a:t>Transmission occurs via direct contact with respiratory droplets from sneezing or coughing</a:t>
          </a:r>
        </a:p>
      </dgm:t>
    </dgm:pt>
    <dgm:pt modelId="{905BC864-8224-47F9-9ABE-D9F2993CE23D}" type="parTrans" cxnId="{791F8FE0-F758-4AEA-AA6A-8A51FB2C7E50}">
      <dgm:prSet/>
      <dgm:spPr/>
      <dgm:t>
        <a:bodyPr/>
        <a:lstStyle/>
        <a:p>
          <a:endParaRPr lang="en-US"/>
        </a:p>
      </dgm:t>
    </dgm:pt>
    <dgm:pt modelId="{30FCAAD1-3635-4123-ADCA-9332898836DC}" type="sibTrans" cxnId="{791F8FE0-F758-4AEA-AA6A-8A51FB2C7E50}">
      <dgm:prSet/>
      <dgm:spPr/>
      <dgm:t>
        <a:bodyPr/>
        <a:lstStyle/>
        <a:p>
          <a:endParaRPr lang="en-US"/>
        </a:p>
      </dgm:t>
    </dgm:pt>
    <dgm:pt modelId="{EA7E9EC6-EA13-430E-86E6-FE375D5F6CCC}" type="pres">
      <dgm:prSet presAssocID="{85172629-0F6B-4101-8DBE-8050594DF480}" presName="linear" presStyleCnt="0">
        <dgm:presLayoutVars>
          <dgm:dir/>
          <dgm:resizeHandles val="exact"/>
        </dgm:presLayoutVars>
      </dgm:prSet>
      <dgm:spPr/>
    </dgm:pt>
    <dgm:pt modelId="{948ABACE-DBD8-49FA-82D3-2BE7671FED6D}" type="pres">
      <dgm:prSet presAssocID="{44F94B67-89B5-4F3E-ABF0-2798FF379665}" presName="comp" presStyleCnt="0"/>
      <dgm:spPr/>
    </dgm:pt>
    <dgm:pt modelId="{BC3F23EC-5C20-434E-999C-DCF881890190}" type="pres">
      <dgm:prSet presAssocID="{44F94B67-89B5-4F3E-ABF0-2798FF379665}" presName="box" presStyleLbl="node1" presStyleIdx="0" presStyleCnt="3"/>
      <dgm:spPr/>
    </dgm:pt>
    <dgm:pt modelId="{753545D1-8F38-4C0D-8E95-4BFF66EAA8D2}" type="pres">
      <dgm:prSet presAssocID="{44F94B67-89B5-4F3E-ABF0-2798FF379665}"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4052712A-FF27-4E18-A1AD-941D617869B2}" type="pres">
      <dgm:prSet presAssocID="{44F94B67-89B5-4F3E-ABF0-2798FF379665}" presName="text" presStyleLbl="node1" presStyleIdx="0" presStyleCnt="3">
        <dgm:presLayoutVars>
          <dgm:bulletEnabled val="1"/>
        </dgm:presLayoutVars>
      </dgm:prSet>
      <dgm:spPr/>
    </dgm:pt>
    <dgm:pt modelId="{D4EF0417-08BD-494E-85E3-664AB35227A5}" type="pres">
      <dgm:prSet presAssocID="{A068F964-ECF6-4201-AC4F-ED0111DF9B16}" presName="spacer" presStyleCnt="0"/>
      <dgm:spPr/>
    </dgm:pt>
    <dgm:pt modelId="{D4E6306F-AFB0-47D1-8231-DC94CB9DB906}" type="pres">
      <dgm:prSet presAssocID="{36088303-5261-432C-9315-2BA0C393F4F0}" presName="comp" presStyleCnt="0"/>
      <dgm:spPr/>
    </dgm:pt>
    <dgm:pt modelId="{F5EC2BB5-3E7F-4F6B-B05E-DF7D52BA4725}" type="pres">
      <dgm:prSet presAssocID="{36088303-5261-432C-9315-2BA0C393F4F0}" presName="box" presStyleLbl="node1" presStyleIdx="1" presStyleCnt="3"/>
      <dgm:spPr/>
    </dgm:pt>
    <dgm:pt modelId="{5910DE94-0A80-4589-87AF-088F447D37BD}" type="pres">
      <dgm:prSet presAssocID="{36088303-5261-432C-9315-2BA0C393F4F0}"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BA215706-CD19-4A23-B113-BC8C5EB2D66A}" type="pres">
      <dgm:prSet presAssocID="{36088303-5261-432C-9315-2BA0C393F4F0}" presName="text" presStyleLbl="node1" presStyleIdx="1" presStyleCnt="3">
        <dgm:presLayoutVars>
          <dgm:bulletEnabled val="1"/>
        </dgm:presLayoutVars>
      </dgm:prSet>
      <dgm:spPr/>
    </dgm:pt>
    <dgm:pt modelId="{3A3D582A-27A3-4840-8A53-E7B01A17A1EF}" type="pres">
      <dgm:prSet presAssocID="{AE35B17B-1598-4873-8017-B37E5C3B3A32}" presName="spacer" presStyleCnt="0"/>
      <dgm:spPr/>
    </dgm:pt>
    <dgm:pt modelId="{53821AAA-ADDA-4ED5-80AC-4C336BFEA89A}" type="pres">
      <dgm:prSet presAssocID="{3E3090C6-DD2D-4F0A-BFEA-35A89F55A8C8}" presName="comp" presStyleCnt="0"/>
      <dgm:spPr/>
    </dgm:pt>
    <dgm:pt modelId="{26B2C3E7-F909-4412-813C-B35969350E39}" type="pres">
      <dgm:prSet presAssocID="{3E3090C6-DD2D-4F0A-BFEA-35A89F55A8C8}" presName="box" presStyleLbl="node1" presStyleIdx="2" presStyleCnt="3"/>
      <dgm:spPr/>
    </dgm:pt>
    <dgm:pt modelId="{09F7C51A-CD91-433B-ABD7-94401CBA588F}" type="pres">
      <dgm:prSet presAssocID="{3E3090C6-DD2D-4F0A-BFEA-35A89F55A8C8}"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A86957B3-CDE6-4018-9044-F17831EFA3CD}" type="pres">
      <dgm:prSet presAssocID="{3E3090C6-DD2D-4F0A-BFEA-35A89F55A8C8}" presName="text" presStyleLbl="node1" presStyleIdx="2" presStyleCnt="3">
        <dgm:presLayoutVars>
          <dgm:bulletEnabled val="1"/>
        </dgm:presLayoutVars>
      </dgm:prSet>
      <dgm:spPr/>
    </dgm:pt>
  </dgm:ptLst>
  <dgm:cxnLst>
    <dgm:cxn modelId="{8F021E05-3CB4-40DE-A40C-92D3B28B8F61}" type="presOf" srcId="{36088303-5261-432C-9315-2BA0C393F4F0}" destId="{F5EC2BB5-3E7F-4F6B-B05E-DF7D52BA4725}" srcOrd="0" destOrd="0" presId="urn:microsoft.com/office/officeart/2005/8/layout/vList4"/>
    <dgm:cxn modelId="{EF1FB408-BA26-4262-B67F-87C427CFEF16}" srcId="{85172629-0F6B-4101-8DBE-8050594DF480}" destId="{44F94B67-89B5-4F3E-ABF0-2798FF379665}" srcOrd="0" destOrd="0" parTransId="{1AFA0C70-A556-4DE2-9ED4-64B1AB24FA8F}" sibTransId="{A068F964-ECF6-4201-AC4F-ED0111DF9B16}"/>
    <dgm:cxn modelId="{71E4480F-E13C-47E3-B229-D5F504E9AB61}" type="presOf" srcId="{98ADE9B9-662D-4163-9A15-DB20D788918F}" destId="{A86957B3-CDE6-4018-9044-F17831EFA3CD}" srcOrd="1" destOrd="3" presId="urn:microsoft.com/office/officeart/2005/8/layout/vList4"/>
    <dgm:cxn modelId="{16AEEE13-4423-4874-A8DB-AD09306BF2FD}" type="presOf" srcId="{307266E3-828F-4763-A7F5-C8338703C2B3}" destId="{4052712A-FF27-4E18-A1AD-941D617869B2}" srcOrd="1" destOrd="1" presId="urn:microsoft.com/office/officeart/2005/8/layout/vList4"/>
    <dgm:cxn modelId="{7AB1B31F-0191-452D-ADD4-5C331148A80A}" srcId="{36088303-5261-432C-9315-2BA0C393F4F0}" destId="{5ED05817-A09C-4A99-990F-918ACC81C9F2}" srcOrd="0" destOrd="0" parTransId="{32705E33-8946-4FC1-9F1E-5E16B0203712}" sibTransId="{10E0E1F3-B7A4-49F4-80CF-41C4C3F9BBD5}"/>
    <dgm:cxn modelId="{75024A35-BC5B-4026-8F7F-2330DEBBEB2C}" srcId="{36088303-5261-432C-9315-2BA0C393F4F0}" destId="{2CB87DFF-0AC0-4426-A165-B94112C71BEC}" srcOrd="1" destOrd="0" parTransId="{0BC8FFA6-155D-4244-9CCA-3E57E1C0F4B4}" sibTransId="{1B3C24D4-DD6F-48DB-AD75-F7259EE689A1}"/>
    <dgm:cxn modelId="{4708453B-8C6F-4456-9D45-A923EC7598B0}" type="presOf" srcId="{36088303-5261-432C-9315-2BA0C393F4F0}" destId="{BA215706-CD19-4A23-B113-BC8C5EB2D66A}" srcOrd="1" destOrd="0" presId="urn:microsoft.com/office/officeart/2005/8/layout/vList4"/>
    <dgm:cxn modelId="{C88F933E-C719-4700-AD09-76135090023E}" type="presOf" srcId="{44F94B67-89B5-4F3E-ABF0-2798FF379665}" destId="{4052712A-FF27-4E18-A1AD-941D617869B2}" srcOrd="1" destOrd="0" presId="urn:microsoft.com/office/officeart/2005/8/layout/vList4"/>
    <dgm:cxn modelId="{1C03C83F-B4F7-4AD2-BC2F-23B83F5603F4}" srcId="{44F94B67-89B5-4F3E-ABF0-2798FF379665}" destId="{701F04F5-142B-4F53-9BCC-43A718ACB477}" srcOrd="1" destOrd="0" parTransId="{8E8B5DAB-FB76-4C49-80A9-2DA67011FF0B}" sibTransId="{C36A31EC-424A-4024-BD63-F86C9FAAD9AA}"/>
    <dgm:cxn modelId="{3ECE245E-370B-41F7-BC34-344CB037E40E}" type="presOf" srcId="{307266E3-828F-4763-A7F5-C8338703C2B3}" destId="{BC3F23EC-5C20-434E-999C-DCF881890190}" srcOrd="0" destOrd="1" presId="urn:microsoft.com/office/officeart/2005/8/layout/vList4"/>
    <dgm:cxn modelId="{AA668160-5207-4FDB-9E91-1A3D730F41D9}" type="presOf" srcId="{5ED05817-A09C-4A99-990F-918ACC81C9F2}" destId="{F5EC2BB5-3E7F-4F6B-B05E-DF7D52BA4725}" srcOrd="0" destOrd="1" presId="urn:microsoft.com/office/officeart/2005/8/layout/vList4"/>
    <dgm:cxn modelId="{C9791461-8433-4F0B-8BF3-34FBEFAEC2E1}" type="presOf" srcId="{2CB87DFF-0AC0-4426-A165-B94112C71BEC}" destId="{BA215706-CD19-4A23-B113-BC8C5EB2D66A}" srcOrd="1" destOrd="2" presId="urn:microsoft.com/office/officeart/2005/8/layout/vList4"/>
    <dgm:cxn modelId="{55424D66-98FD-49EE-8D3F-FABDD640BD99}" type="presOf" srcId="{98ADE9B9-662D-4163-9A15-DB20D788918F}" destId="{26B2C3E7-F909-4412-813C-B35969350E39}" srcOrd="0" destOrd="3" presId="urn:microsoft.com/office/officeart/2005/8/layout/vList4"/>
    <dgm:cxn modelId="{D9A33F67-C25D-4C45-9337-BF921C5F7B53}" type="presOf" srcId="{701F04F5-142B-4F53-9BCC-43A718ACB477}" destId="{4052712A-FF27-4E18-A1AD-941D617869B2}" srcOrd="1" destOrd="2" presId="urn:microsoft.com/office/officeart/2005/8/layout/vList4"/>
    <dgm:cxn modelId="{76888747-7C6B-44F1-81EB-A442A01E3975}" srcId="{85172629-0F6B-4101-8DBE-8050594DF480}" destId="{3E3090C6-DD2D-4F0A-BFEA-35A89F55A8C8}" srcOrd="2" destOrd="0" parTransId="{253271AE-2450-4AB9-BFD5-A71FB44F981A}" sibTransId="{1604FAE3-46A9-4447-A2E5-4E255C6A3026}"/>
    <dgm:cxn modelId="{A32E864B-D9D2-497E-93E9-94FD00503195}" srcId="{44F94B67-89B5-4F3E-ABF0-2798FF379665}" destId="{70BE67EF-D118-4E01-894D-9B6FCCF5DCB1}" srcOrd="2" destOrd="0" parTransId="{0122509C-3374-4885-ADA3-15FF3C0D9D50}" sibTransId="{2835AB6A-E350-4BBC-B3CD-E0A8167214BF}"/>
    <dgm:cxn modelId="{A013EF6E-530A-4A18-B486-0CD6A3EFDEE0}" type="presOf" srcId="{70BE67EF-D118-4E01-894D-9B6FCCF5DCB1}" destId="{BC3F23EC-5C20-434E-999C-DCF881890190}" srcOrd="0" destOrd="3" presId="urn:microsoft.com/office/officeart/2005/8/layout/vList4"/>
    <dgm:cxn modelId="{DCDD5051-1EC6-43B9-AADF-9DDB3FD3C3AB}" type="presOf" srcId="{2CB87DFF-0AC0-4426-A165-B94112C71BEC}" destId="{F5EC2BB5-3E7F-4F6B-B05E-DF7D52BA4725}" srcOrd="0" destOrd="2" presId="urn:microsoft.com/office/officeart/2005/8/layout/vList4"/>
    <dgm:cxn modelId="{C2584853-D33D-4CBD-99F6-298A2F0693F5}" srcId="{3E3090C6-DD2D-4F0A-BFEA-35A89F55A8C8}" destId="{1AD45756-E1E6-4566-8338-E6843D677BAB}" srcOrd="1" destOrd="0" parTransId="{C2808405-7070-48D4-AEB4-0F9774EB59CB}" sibTransId="{3105C7D0-BB44-43AC-8634-64A2A66E3E4B}"/>
    <dgm:cxn modelId="{FE252F78-0CBC-4EF3-8091-C394332E6411}" type="presOf" srcId="{61064D1F-FB4B-4868-8378-D4D368CC60FC}" destId="{F5EC2BB5-3E7F-4F6B-B05E-DF7D52BA4725}" srcOrd="0" destOrd="3" presId="urn:microsoft.com/office/officeart/2005/8/layout/vList4"/>
    <dgm:cxn modelId="{9E14707E-DBF1-4534-841F-37038D9540A6}" type="presOf" srcId="{1AD45756-E1E6-4566-8338-E6843D677BAB}" destId="{A86957B3-CDE6-4018-9044-F17831EFA3CD}" srcOrd="1" destOrd="2" presId="urn:microsoft.com/office/officeart/2005/8/layout/vList4"/>
    <dgm:cxn modelId="{A73B3987-7666-4D37-8DD9-4AC700ACE92F}" type="presOf" srcId="{5ED05817-A09C-4A99-990F-918ACC81C9F2}" destId="{BA215706-CD19-4A23-B113-BC8C5EB2D66A}" srcOrd="1" destOrd="1" presId="urn:microsoft.com/office/officeart/2005/8/layout/vList4"/>
    <dgm:cxn modelId="{BE06218C-971B-4B84-8EAB-908BCCA6D519}" srcId="{36088303-5261-432C-9315-2BA0C393F4F0}" destId="{61064D1F-FB4B-4868-8378-D4D368CC60FC}" srcOrd="2" destOrd="0" parTransId="{75886E90-71D3-4245-875F-1B85FB5920F2}" sibTransId="{66887915-77B6-4D3C-BB7C-31F3C9860E45}"/>
    <dgm:cxn modelId="{9D61C390-28FB-4200-915B-5BB3C0A4EBF3}" type="presOf" srcId="{3E3090C6-DD2D-4F0A-BFEA-35A89F55A8C8}" destId="{26B2C3E7-F909-4412-813C-B35969350E39}" srcOrd="0" destOrd="0" presId="urn:microsoft.com/office/officeart/2005/8/layout/vList4"/>
    <dgm:cxn modelId="{317AC4A3-71F2-4A75-B7FD-AFB80BBE4872}" type="presOf" srcId="{3E3090C6-DD2D-4F0A-BFEA-35A89F55A8C8}" destId="{A86957B3-CDE6-4018-9044-F17831EFA3CD}" srcOrd="1" destOrd="0" presId="urn:microsoft.com/office/officeart/2005/8/layout/vList4"/>
    <dgm:cxn modelId="{A8D21FA4-1C82-4124-A789-904FE93A481A}" type="presOf" srcId="{7FE6231B-28FF-4B00-B11D-8EBB3B990378}" destId="{26B2C3E7-F909-4412-813C-B35969350E39}" srcOrd="0" destOrd="1" presId="urn:microsoft.com/office/officeart/2005/8/layout/vList4"/>
    <dgm:cxn modelId="{856854AF-F11F-4C43-9912-180D84990EE9}" srcId="{85172629-0F6B-4101-8DBE-8050594DF480}" destId="{36088303-5261-432C-9315-2BA0C393F4F0}" srcOrd="1" destOrd="0" parTransId="{B009D20E-4A3B-4FDB-8B92-3A70B6A89003}" sibTransId="{AE35B17B-1598-4873-8017-B37E5C3B3A32}"/>
    <dgm:cxn modelId="{FE159FAF-7BF1-463B-8B85-97FC7698D2C8}" type="presOf" srcId="{44F94B67-89B5-4F3E-ABF0-2798FF379665}" destId="{BC3F23EC-5C20-434E-999C-DCF881890190}" srcOrd="0" destOrd="0" presId="urn:microsoft.com/office/officeart/2005/8/layout/vList4"/>
    <dgm:cxn modelId="{3EC787BC-8094-4CC1-9BA5-CE577668C9DB}" type="presOf" srcId="{61064D1F-FB4B-4868-8378-D4D368CC60FC}" destId="{BA215706-CD19-4A23-B113-BC8C5EB2D66A}" srcOrd="1" destOrd="3" presId="urn:microsoft.com/office/officeart/2005/8/layout/vList4"/>
    <dgm:cxn modelId="{6413EEC9-DB21-4D35-BFA1-1BBE120D7720}" srcId="{3E3090C6-DD2D-4F0A-BFEA-35A89F55A8C8}" destId="{7FE6231B-28FF-4B00-B11D-8EBB3B990378}" srcOrd="0" destOrd="0" parTransId="{8776B85D-F868-49D4-8E40-7DE8EB73B4A8}" sibTransId="{255045CB-6D04-4FC6-BD84-56F9430E565C}"/>
    <dgm:cxn modelId="{3EB40FCA-5D10-4DE7-BE69-B8B3118E4324}" type="presOf" srcId="{7FE6231B-28FF-4B00-B11D-8EBB3B990378}" destId="{A86957B3-CDE6-4018-9044-F17831EFA3CD}" srcOrd="1" destOrd="1" presId="urn:microsoft.com/office/officeart/2005/8/layout/vList4"/>
    <dgm:cxn modelId="{7DBCB4D2-6525-4664-B65B-35985FC96780}" type="presOf" srcId="{85172629-0F6B-4101-8DBE-8050594DF480}" destId="{EA7E9EC6-EA13-430E-86E6-FE375D5F6CCC}" srcOrd="0" destOrd="0" presId="urn:microsoft.com/office/officeart/2005/8/layout/vList4"/>
    <dgm:cxn modelId="{791F8FE0-F758-4AEA-AA6A-8A51FB2C7E50}" srcId="{3E3090C6-DD2D-4F0A-BFEA-35A89F55A8C8}" destId="{98ADE9B9-662D-4163-9A15-DB20D788918F}" srcOrd="2" destOrd="0" parTransId="{905BC864-8224-47F9-9ABE-D9F2993CE23D}" sibTransId="{30FCAAD1-3635-4123-ADCA-9332898836DC}"/>
    <dgm:cxn modelId="{D3F37FE5-9E48-46E6-8A13-929F0ACDDAC2}" type="presOf" srcId="{70BE67EF-D118-4E01-894D-9B6FCCF5DCB1}" destId="{4052712A-FF27-4E18-A1AD-941D617869B2}" srcOrd="1" destOrd="3" presId="urn:microsoft.com/office/officeart/2005/8/layout/vList4"/>
    <dgm:cxn modelId="{6C5CB8EC-1195-4C59-B4E4-438DD8D4E98F}" type="presOf" srcId="{701F04F5-142B-4F53-9BCC-43A718ACB477}" destId="{BC3F23EC-5C20-434E-999C-DCF881890190}" srcOrd="0" destOrd="2" presId="urn:microsoft.com/office/officeart/2005/8/layout/vList4"/>
    <dgm:cxn modelId="{39D6A6FA-2521-4927-8813-11325588FF97}" srcId="{44F94B67-89B5-4F3E-ABF0-2798FF379665}" destId="{307266E3-828F-4763-A7F5-C8338703C2B3}" srcOrd="0" destOrd="0" parTransId="{37B21C62-DD51-46A6-AB61-586C46C246E2}" sibTransId="{7A98CD94-FF1C-49B2-BA76-D2211456BFA3}"/>
    <dgm:cxn modelId="{421A85FE-0F0D-42D8-B08C-5333BB8F81C6}" type="presOf" srcId="{1AD45756-E1E6-4566-8338-E6843D677BAB}" destId="{26B2C3E7-F909-4412-813C-B35969350E39}" srcOrd="0" destOrd="2" presId="urn:microsoft.com/office/officeart/2005/8/layout/vList4"/>
    <dgm:cxn modelId="{39A14D3D-1DDB-4954-BF86-D428B15CC393}" type="presParOf" srcId="{EA7E9EC6-EA13-430E-86E6-FE375D5F6CCC}" destId="{948ABACE-DBD8-49FA-82D3-2BE7671FED6D}" srcOrd="0" destOrd="0" presId="urn:microsoft.com/office/officeart/2005/8/layout/vList4"/>
    <dgm:cxn modelId="{17CCBA07-11F0-44B8-B589-515241637C60}" type="presParOf" srcId="{948ABACE-DBD8-49FA-82D3-2BE7671FED6D}" destId="{BC3F23EC-5C20-434E-999C-DCF881890190}" srcOrd="0" destOrd="0" presId="urn:microsoft.com/office/officeart/2005/8/layout/vList4"/>
    <dgm:cxn modelId="{2ABA54B8-0735-43A8-B377-25921C001F0C}" type="presParOf" srcId="{948ABACE-DBD8-49FA-82D3-2BE7671FED6D}" destId="{753545D1-8F38-4C0D-8E95-4BFF66EAA8D2}" srcOrd="1" destOrd="0" presId="urn:microsoft.com/office/officeart/2005/8/layout/vList4"/>
    <dgm:cxn modelId="{2ADDC9B8-E51D-4F80-8130-FD5E05AEC33E}" type="presParOf" srcId="{948ABACE-DBD8-49FA-82D3-2BE7671FED6D}" destId="{4052712A-FF27-4E18-A1AD-941D617869B2}" srcOrd="2" destOrd="0" presId="urn:microsoft.com/office/officeart/2005/8/layout/vList4"/>
    <dgm:cxn modelId="{C4B3929E-0562-4C14-BD3B-E8E6F972488B}" type="presParOf" srcId="{EA7E9EC6-EA13-430E-86E6-FE375D5F6CCC}" destId="{D4EF0417-08BD-494E-85E3-664AB35227A5}" srcOrd="1" destOrd="0" presId="urn:microsoft.com/office/officeart/2005/8/layout/vList4"/>
    <dgm:cxn modelId="{116F1313-B2E2-4FBD-8058-4CE84E4BAAC1}" type="presParOf" srcId="{EA7E9EC6-EA13-430E-86E6-FE375D5F6CCC}" destId="{D4E6306F-AFB0-47D1-8231-DC94CB9DB906}" srcOrd="2" destOrd="0" presId="urn:microsoft.com/office/officeart/2005/8/layout/vList4"/>
    <dgm:cxn modelId="{8952F314-8458-49E0-98DC-228577FF786F}" type="presParOf" srcId="{D4E6306F-AFB0-47D1-8231-DC94CB9DB906}" destId="{F5EC2BB5-3E7F-4F6B-B05E-DF7D52BA4725}" srcOrd="0" destOrd="0" presId="urn:microsoft.com/office/officeart/2005/8/layout/vList4"/>
    <dgm:cxn modelId="{F55B5F36-986E-4D2A-A6E5-5B9C9797C92B}" type="presParOf" srcId="{D4E6306F-AFB0-47D1-8231-DC94CB9DB906}" destId="{5910DE94-0A80-4589-87AF-088F447D37BD}" srcOrd="1" destOrd="0" presId="urn:microsoft.com/office/officeart/2005/8/layout/vList4"/>
    <dgm:cxn modelId="{95B1E1CD-3A22-4838-B07C-55EE468F1018}" type="presParOf" srcId="{D4E6306F-AFB0-47D1-8231-DC94CB9DB906}" destId="{BA215706-CD19-4A23-B113-BC8C5EB2D66A}" srcOrd="2" destOrd="0" presId="urn:microsoft.com/office/officeart/2005/8/layout/vList4"/>
    <dgm:cxn modelId="{983D3454-2DBC-485E-A15A-D50070ECC2EF}" type="presParOf" srcId="{EA7E9EC6-EA13-430E-86E6-FE375D5F6CCC}" destId="{3A3D582A-27A3-4840-8A53-E7B01A17A1EF}" srcOrd="3" destOrd="0" presId="urn:microsoft.com/office/officeart/2005/8/layout/vList4"/>
    <dgm:cxn modelId="{274782D7-2962-42AF-A38A-FC7B5ABCA980}" type="presParOf" srcId="{EA7E9EC6-EA13-430E-86E6-FE375D5F6CCC}" destId="{53821AAA-ADDA-4ED5-80AC-4C336BFEA89A}" srcOrd="4" destOrd="0" presId="urn:microsoft.com/office/officeart/2005/8/layout/vList4"/>
    <dgm:cxn modelId="{E88F2F2C-C57F-438F-9CB7-726ABD5F7489}" type="presParOf" srcId="{53821AAA-ADDA-4ED5-80AC-4C336BFEA89A}" destId="{26B2C3E7-F909-4412-813C-B35969350E39}" srcOrd="0" destOrd="0" presId="urn:microsoft.com/office/officeart/2005/8/layout/vList4"/>
    <dgm:cxn modelId="{DEAD665C-B4CF-48BA-9871-2AA5ABABCF1E}" type="presParOf" srcId="{53821AAA-ADDA-4ED5-80AC-4C336BFEA89A}" destId="{09F7C51A-CD91-433B-ABD7-94401CBA588F}" srcOrd="1" destOrd="0" presId="urn:microsoft.com/office/officeart/2005/8/layout/vList4"/>
    <dgm:cxn modelId="{AEA6BCCC-128A-4A3C-BADF-469D223FC000}" type="presParOf" srcId="{53821AAA-ADDA-4ED5-80AC-4C336BFEA89A}" destId="{A86957B3-CDE6-4018-9044-F17831EFA3C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172629-0F6B-4101-8DBE-8050594DF480}" type="doc">
      <dgm:prSet loTypeId="urn:microsoft.com/office/officeart/2005/8/layout/vList4" loCatId="list" qsTypeId="urn:microsoft.com/office/officeart/2005/8/quickstyle/simple3" qsCatId="simple" csTypeId="urn:microsoft.com/office/officeart/2005/8/colors/accent6_1" csCatId="accent6" phldr="1"/>
      <dgm:spPr/>
      <dgm:t>
        <a:bodyPr/>
        <a:lstStyle/>
        <a:p>
          <a:endParaRPr lang="en-US"/>
        </a:p>
      </dgm:t>
    </dgm:pt>
    <dgm:pt modelId="{44F94B67-89B5-4F3E-ABF0-2798FF379665}">
      <dgm:prSet phldrT="[Text]"/>
      <dgm:spPr/>
      <dgm:t>
        <a:bodyPr/>
        <a:lstStyle/>
        <a:p>
          <a:r>
            <a:rPr lang="en-US" i="1"/>
            <a:t>Chlamydophila pneumoniae </a:t>
          </a:r>
          <a:endParaRPr lang="en-US" i="1" dirty="0"/>
        </a:p>
      </dgm:t>
    </dgm:pt>
    <dgm:pt modelId="{1AFA0C70-A556-4DE2-9ED4-64B1AB24FA8F}" type="parTrans" cxnId="{EF1FB408-BA26-4262-B67F-87C427CFEF16}">
      <dgm:prSet/>
      <dgm:spPr/>
      <dgm:t>
        <a:bodyPr/>
        <a:lstStyle/>
        <a:p>
          <a:endParaRPr lang="en-US"/>
        </a:p>
      </dgm:t>
    </dgm:pt>
    <dgm:pt modelId="{A068F964-ECF6-4201-AC4F-ED0111DF9B16}" type="sibTrans" cxnId="{EF1FB408-BA26-4262-B67F-87C427CFEF16}">
      <dgm:prSet/>
      <dgm:spPr/>
      <dgm:t>
        <a:bodyPr/>
        <a:lstStyle/>
        <a:p>
          <a:endParaRPr lang="en-US"/>
        </a:p>
      </dgm:t>
    </dgm:pt>
    <dgm:pt modelId="{307266E3-828F-4763-A7F5-C8338703C2B3}">
      <dgm:prSet phldrT="[Text]"/>
      <dgm:spPr/>
      <dgm:t>
        <a:bodyPr/>
        <a:lstStyle/>
        <a:p>
          <a:r>
            <a:rPr lang="en-US" dirty="0"/>
            <a:t>Transmission via water droplets from coughing or sneezing</a:t>
          </a:r>
        </a:p>
      </dgm:t>
    </dgm:pt>
    <dgm:pt modelId="{37B21C62-DD51-46A6-AB61-586C46C246E2}" type="parTrans" cxnId="{39D6A6FA-2521-4927-8813-11325588FF97}">
      <dgm:prSet/>
      <dgm:spPr/>
      <dgm:t>
        <a:bodyPr/>
        <a:lstStyle/>
        <a:p>
          <a:endParaRPr lang="en-US"/>
        </a:p>
      </dgm:t>
    </dgm:pt>
    <dgm:pt modelId="{7A98CD94-FF1C-49B2-BA76-D2211456BFA3}" type="sibTrans" cxnId="{39D6A6FA-2521-4927-8813-11325588FF97}">
      <dgm:prSet/>
      <dgm:spPr/>
      <dgm:t>
        <a:bodyPr/>
        <a:lstStyle/>
        <a:p>
          <a:endParaRPr lang="en-US"/>
        </a:p>
      </dgm:t>
    </dgm:pt>
    <dgm:pt modelId="{36088303-5261-432C-9315-2BA0C393F4F0}">
      <dgm:prSet phldrT="[Text]"/>
      <dgm:spPr/>
      <dgm:t>
        <a:bodyPr/>
        <a:lstStyle/>
        <a:p>
          <a:r>
            <a:rPr lang="en-US" i="1" dirty="0"/>
            <a:t>Pseudomonas aeruginosa</a:t>
          </a:r>
        </a:p>
      </dgm:t>
    </dgm:pt>
    <dgm:pt modelId="{B009D20E-4A3B-4FDB-8B92-3A70B6A89003}" type="parTrans" cxnId="{856854AF-F11F-4C43-9912-180D84990EE9}">
      <dgm:prSet/>
      <dgm:spPr/>
      <dgm:t>
        <a:bodyPr/>
        <a:lstStyle/>
        <a:p>
          <a:endParaRPr lang="en-US"/>
        </a:p>
      </dgm:t>
    </dgm:pt>
    <dgm:pt modelId="{AE35B17B-1598-4873-8017-B37E5C3B3A32}" type="sibTrans" cxnId="{856854AF-F11F-4C43-9912-180D84990EE9}">
      <dgm:prSet/>
      <dgm:spPr/>
      <dgm:t>
        <a:bodyPr/>
        <a:lstStyle/>
        <a:p>
          <a:endParaRPr lang="en-US"/>
        </a:p>
      </dgm:t>
    </dgm:pt>
    <dgm:pt modelId="{3E3090C6-DD2D-4F0A-BFEA-35A89F55A8C8}">
      <dgm:prSet phldrT="[Text]"/>
      <dgm:spPr/>
      <dgm:t>
        <a:bodyPr/>
        <a:lstStyle/>
        <a:p>
          <a:r>
            <a:rPr lang="en-US" i="1" dirty="0"/>
            <a:t>Mycoplasma pneumoniae</a:t>
          </a:r>
        </a:p>
      </dgm:t>
    </dgm:pt>
    <dgm:pt modelId="{253271AE-2450-4AB9-BFD5-A71FB44F981A}" type="parTrans" cxnId="{76888747-7C6B-44F1-81EB-A442A01E3975}">
      <dgm:prSet/>
      <dgm:spPr/>
      <dgm:t>
        <a:bodyPr/>
        <a:lstStyle/>
        <a:p>
          <a:endParaRPr lang="en-US"/>
        </a:p>
      </dgm:t>
    </dgm:pt>
    <dgm:pt modelId="{1604FAE3-46A9-4447-A2E5-4E255C6A3026}" type="sibTrans" cxnId="{76888747-7C6B-44F1-81EB-A442A01E3975}">
      <dgm:prSet/>
      <dgm:spPr/>
      <dgm:t>
        <a:bodyPr/>
        <a:lstStyle/>
        <a:p>
          <a:endParaRPr lang="en-US"/>
        </a:p>
      </dgm:t>
    </dgm:pt>
    <dgm:pt modelId="{7FE6231B-28FF-4B00-B11D-8EBB3B990378}">
      <dgm:prSet phldrT="[Text]"/>
      <dgm:spPr/>
      <dgm:t>
        <a:bodyPr/>
        <a:lstStyle/>
        <a:p>
          <a:r>
            <a:rPr lang="en-US" dirty="0"/>
            <a:t>Transmitted through direct contact with respiratory fluids </a:t>
          </a:r>
        </a:p>
      </dgm:t>
    </dgm:pt>
    <dgm:pt modelId="{8776B85D-F868-49D4-8E40-7DE8EB73B4A8}" type="parTrans" cxnId="{6413EEC9-DB21-4D35-BFA1-1BBE120D7720}">
      <dgm:prSet/>
      <dgm:spPr/>
      <dgm:t>
        <a:bodyPr/>
        <a:lstStyle/>
        <a:p>
          <a:endParaRPr lang="en-US"/>
        </a:p>
      </dgm:t>
    </dgm:pt>
    <dgm:pt modelId="{255045CB-6D04-4FC6-BD84-56F9430E565C}" type="sibTrans" cxnId="{6413EEC9-DB21-4D35-BFA1-1BBE120D7720}">
      <dgm:prSet/>
      <dgm:spPr/>
      <dgm:t>
        <a:bodyPr/>
        <a:lstStyle/>
        <a:p>
          <a:endParaRPr lang="en-US"/>
        </a:p>
      </dgm:t>
    </dgm:pt>
    <dgm:pt modelId="{5ED05817-A09C-4A99-990F-918ACC81C9F2}">
      <dgm:prSet phldrT="[Text]"/>
      <dgm:spPr/>
      <dgm:t>
        <a:bodyPr/>
        <a:lstStyle/>
        <a:p>
          <a:r>
            <a:rPr lang="en-US" dirty="0"/>
            <a:t>Less common etiological agent of pneumonia, but primarily infects immunocompromised individuals</a:t>
          </a:r>
        </a:p>
      </dgm:t>
    </dgm:pt>
    <dgm:pt modelId="{32705E33-8946-4FC1-9F1E-5E16B0203712}" type="parTrans" cxnId="{7AB1B31F-0191-452D-ADD4-5C331148A80A}">
      <dgm:prSet/>
      <dgm:spPr/>
      <dgm:t>
        <a:bodyPr/>
        <a:lstStyle/>
        <a:p>
          <a:endParaRPr lang="en-US"/>
        </a:p>
      </dgm:t>
    </dgm:pt>
    <dgm:pt modelId="{10E0E1F3-B7A4-49F4-80CF-41C4C3F9BBD5}" type="sibTrans" cxnId="{7AB1B31F-0191-452D-ADD4-5C331148A80A}">
      <dgm:prSet/>
      <dgm:spPr/>
      <dgm:t>
        <a:bodyPr/>
        <a:lstStyle/>
        <a:p>
          <a:endParaRPr lang="en-US"/>
        </a:p>
      </dgm:t>
    </dgm:pt>
    <dgm:pt modelId="{4AD3ABEC-C12A-4A1C-90AD-9EA447C89510}">
      <dgm:prSet phldrT="[Text]"/>
      <dgm:spPr/>
      <dgm:t>
        <a:bodyPr/>
        <a:lstStyle/>
        <a:p>
          <a:r>
            <a:rPr lang="en-US" dirty="0"/>
            <a:t>Infection most commonly seen in children</a:t>
          </a:r>
        </a:p>
      </dgm:t>
    </dgm:pt>
    <dgm:pt modelId="{0012D8AB-84C2-47F3-86F6-7CF26836591F}" type="parTrans" cxnId="{D09599FD-DC0A-4F7E-BE82-305550789C0C}">
      <dgm:prSet/>
      <dgm:spPr/>
      <dgm:t>
        <a:bodyPr/>
        <a:lstStyle/>
        <a:p>
          <a:endParaRPr lang="en-US"/>
        </a:p>
      </dgm:t>
    </dgm:pt>
    <dgm:pt modelId="{39B374B4-5E80-472A-BF7C-37A342135C8E}" type="sibTrans" cxnId="{D09599FD-DC0A-4F7E-BE82-305550789C0C}">
      <dgm:prSet/>
      <dgm:spPr/>
      <dgm:t>
        <a:bodyPr/>
        <a:lstStyle/>
        <a:p>
          <a:endParaRPr lang="en-US"/>
        </a:p>
      </dgm:t>
    </dgm:pt>
    <dgm:pt modelId="{B885DAA4-3B21-4A16-BAC2-BAE03A3DF6C8}">
      <dgm:prSet phldrT="[Text]"/>
      <dgm:spPr/>
      <dgm:t>
        <a:bodyPr/>
        <a:lstStyle/>
        <a:p>
          <a:r>
            <a:rPr lang="en-US" dirty="0"/>
            <a:t>Long incubation period – person may be infected but symptoms do not appear until 3-4 weeks after initial exposure </a:t>
          </a:r>
        </a:p>
      </dgm:t>
    </dgm:pt>
    <dgm:pt modelId="{4F491E6E-7584-478B-92C1-08D062B0BBC9}" type="parTrans" cxnId="{635EB69F-1C55-4028-8302-3B81249B59C5}">
      <dgm:prSet/>
      <dgm:spPr/>
      <dgm:t>
        <a:bodyPr/>
        <a:lstStyle/>
        <a:p>
          <a:endParaRPr lang="en-US"/>
        </a:p>
      </dgm:t>
    </dgm:pt>
    <dgm:pt modelId="{4D5CFA8A-294A-4289-BFB5-5CEE250BA834}" type="sibTrans" cxnId="{635EB69F-1C55-4028-8302-3B81249B59C5}">
      <dgm:prSet/>
      <dgm:spPr/>
      <dgm:t>
        <a:bodyPr/>
        <a:lstStyle/>
        <a:p>
          <a:endParaRPr lang="en-US"/>
        </a:p>
      </dgm:t>
    </dgm:pt>
    <dgm:pt modelId="{45DBD71A-5EB7-4366-8C89-57E7846EE3F1}">
      <dgm:prSet phldrT="[Text]"/>
      <dgm:spPr/>
      <dgm:t>
        <a:bodyPr/>
        <a:lstStyle/>
        <a:p>
          <a:r>
            <a:rPr lang="en-US" dirty="0"/>
            <a:t>Ability to thrived on warm, moist surfaces – e.g. biomedical devices</a:t>
          </a:r>
        </a:p>
      </dgm:t>
    </dgm:pt>
    <dgm:pt modelId="{18A8BF93-D91B-43EC-9F2F-C4236D2BA227}" type="parTrans" cxnId="{534926E6-48EE-490F-95CD-BE9827C51CEA}">
      <dgm:prSet/>
      <dgm:spPr/>
      <dgm:t>
        <a:bodyPr/>
        <a:lstStyle/>
        <a:p>
          <a:endParaRPr lang="en-US"/>
        </a:p>
      </dgm:t>
    </dgm:pt>
    <dgm:pt modelId="{EF0856D7-75C9-4455-ADB8-EEC230F094B3}" type="sibTrans" cxnId="{534926E6-48EE-490F-95CD-BE9827C51CEA}">
      <dgm:prSet/>
      <dgm:spPr/>
      <dgm:t>
        <a:bodyPr/>
        <a:lstStyle/>
        <a:p>
          <a:endParaRPr lang="en-US"/>
        </a:p>
      </dgm:t>
    </dgm:pt>
    <dgm:pt modelId="{995BEC74-5D97-47C6-8DE5-51839FAFFD92}">
      <dgm:prSet phldrT="[Text]"/>
      <dgm:spPr/>
      <dgm:t>
        <a:bodyPr/>
        <a:lstStyle/>
        <a:p>
          <a:r>
            <a:rPr lang="en-US" dirty="0"/>
            <a:t>Known to cause atypical pneumonia through secretion of cytotoxins </a:t>
          </a:r>
        </a:p>
      </dgm:t>
    </dgm:pt>
    <dgm:pt modelId="{FF0A073B-030F-4E84-9896-8F323784E018}" type="parTrans" cxnId="{A4065BB2-1641-42E2-80EE-CBD7D251D496}">
      <dgm:prSet/>
      <dgm:spPr/>
      <dgm:t>
        <a:bodyPr/>
        <a:lstStyle/>
        <a:p>
          <a:endParaRPr lang="en-US"/>
        </a:p>
      </dgm:t>
    </dgm:pt>
    <dgm:pt modelId="{4388040B-3D54-44E8-B901-D7AB26F7DF78}" type="sibTrans" cxnId="{A4065BB2-1641-42E2-80EE-CBD7D251D496}">
      <dgm:prSet/>
      <dgm:spPr/>
      <dgm:t>
        <a:bodyPr/>
        <a:lstStyle/>
        <a:p>
          <a:endParaRPr lang="en-US"/>
        </a:p>
      </dgm:t>
    </dgm:pt>
    <dgm:pt modelId="{475688CD-87FE-4E58-AE25-337F88AB9505}">
      <dgm:prSet phldrT="[Text]"/>
      <dgm:spPr/>
      <dgm:t>
        <a:bodyPr/>
        <a:lstStyle/>
        <a:p>
          <a:r>
            <a:rPr lang="en-US" dirty="0"/>
            <a:t>Often associated with asthma </a:t>
          </a:r>
        </a:p>
      </dgm:t>
    </dgm:pt>
    <dgm:pt modelId="{8A949C28-88F6-4DC2-9BE2-721D0FFCED85}" type="parTrans" cxnId="{65858531-43C7-404F-B4D1-F6E1C7931B60}">
      <dgm:prSet/>
      <dgm:spPr/>
      <dgm:t>
        <a:bodyPr/>
        <a:lstStyle/>
        <a:p>
          <a:endParaRPr lang="en-US"/>
        </a:p>
      </dgm:t>
    </dgm:pt>
    <dgm:pt modelId="{A37226A4-1010-4E82-8EDE-20639A12EA7E}" type="sibTrans" cxnId="{65858531-43C7-404F-B4D1-F6E1C7931B60}">
      <dgm:prSet/>
      <dgm:spPr/>
      <dgm:t>
        <a:bodyPr/>
        <a:lstStyle/>
        <a:p>
          <a:endParaRPr lang="en-US"/>
        </a:p>
      </dgm:t>
    </dgm:pt>
    <dgm:pt modelId="{400F5F1E-5938-42EC-A6F6-C736BA59591B}">
      <dgm:prSet phldrT="[Text]"/>
      <dgm:spPr/>
      <dgm:t>
        <a:bodyPr/>
        <a:lstStyle/>
        <a:p>
          <a:r>
            <a:rPr lang="en-US" dirty="0"/>
            <a:t>Extremely contagious </a:t>
          </a:r>
        </a:p>
      </dgm:t>
    </dgm:pt>
    <dgm:pt modelId="{994E3066-16B2-43D8-8137-3D31EA1E732B}" type="parTrans" cxnId="{1649D3CA-7D45-480E-AC9F-377517E937C9}">
      <dgm:prSet/>
      <dgm:spPr/>
      <dgm:t>
        <a:bodyPr/>
        <a:lstStyle/>
        <a:p>
          <a:endParaRPr lang="en-US"/>
        </a:p>
      </dgm:t>
    </dgm:pt>
    <dgm:pt modelId="{5058FC85-9B2A-404F-9396-D00751446B11}" type="sibTrans" cxnId="{1649D3CA-7D45-480E-AC9F-377517E937C9}">
      <dgm:prSet/>
      <dgm:spPr/>
      <dgm:t>
        <a:bodyPr/>
        <a:lstStyle/>
        <a:p>
          <a:endParaRPr lang="en-US"/>
        </a:p>
      </dgm:t>
    </dgm:pt>
    <dgm:pt modelId="{8FA7E178-A73C-490E-833F-3F15D863788D}">
      <dgm:prSet phldrT="[Text]"/>
      <dgm:spPr/>
      <dgm:t>
        <a:bodyPr/>
        <a:lstStyle/>
        <a:p>
          <a:r>
            <a:rPr lang="en-US" dirty="0"/>
            <a:t>Ability to mimic host cell surface composition allows it to evade host immunity</a:t>
          </a:r>
        </a:p>
      </dgm:t>
    </dgm:pt>
    <dgm:pt modelId="{3A3C01D7-62CB-4EB4-A769-5B2A21C047F6}" type="parTrans" cxnId="{306482D9-DD02-48BF-BA75-C4D1AD333094}">
      <dgm:prSet/>
      <dgm:spPr/>
      <dgm:t>
        <a:bodyPr/>
        <a:lstStyle/>
        <a:p>
          <a:endParaRPr lang="en-US"/>
        </a:p>
      </dgm:t>
    </dgm:pt>
    <dgm:pt modelId="{E083921E-3C0A-4B74-87A2-553E6EE908F2}" type="sibTrans" cxnId="{306482D9-DD02-48BF-BA75-C4D1AD333094}">
      <dgm:prSet/>
      <dgm:spPr/>
      <dgm:t>
        <a:bodyPr/>
        <a:lstStyle/>
        <a:p>
          <a:endParaRPr lang="en-US"/>
        </a:p>
      </dgm:t>
    </dgm:pt>
    <dgm:pt modelId="{A808293B-77D9-4AD9-BD1B-3F51ABF09271}">
      <dgm:prSet phldrT="[Text]"/>
      <dgm:spPr/>
      <dgm:t>
        <a:bodyPr/>
        <a:lstStyle/>
        <a:p>
          <a:r>
            <a:rPr lang="en-US" i="1" dirty="0"/>
            <a:t>Mycobacterium avium, Mycobacterium </a:t>
          </a:r>
          <a:r>
            <a:rPr lang="en-US" i="1" dirty="0" err="1"/>
            <a:t>intracellulare</a:t>
          </a:r>
          <a:r>
            <a:rPr lang="en-US" i="1" dirty="0"/>
            <a:t>, and Mycobacterium </a:t>
          </a:r>
          <a:r>
            <a:rPr lang="en-US" i="1" dirty="0" err="1"/>
            <a:t>Fortuitum</a:t>
          </a:r>
          <a:r>
            <a:rPr lang="en-US" i="1" dirty="0"/>
            <a:t> </a:t>
          </a:r>
        </a:p>
      </dgm:t>
    </dgm:pt>
    <dgm:pt modelId="{4C34A943-D038-44FD-8FD9-42FA31A40B63}" type="parTrans" cxnId="{F758C848-30D7-42CC-B073-7DBCD56FD949}">
      <dgm:prSet/>
      <dgm:spPr/>
      <dgm:t>
        <a:bodyPr/>
        <a:lstStyle/>
        <a:p>
          <a:endParaRPr lang="en-US"/>
        </a:p>
      </dgm:t>
    </dgm:pt>
    <dgm:pt modelId="{2600F001-BCFD-484A-B0C6-030BA811E8F3}" type="sibTrans" cxnId="{F758C848-30D7-42CC-B073-7DBCD56FD949}">
      <dgm:prSet/>
      <dgm:spPr/>
      <dgm:t>
        <a:bodyPr/>
        <a:lstStyle/>
        <a:p>
          <a:endParaRPr lang="en-US"/>
        </a:p>
      </dgm:t>
    </dgm:pt>
    <dgm:pt modelId="{E666701C-4C10-4A91-AB69-2C20BF4EE082}">
      <dgm:prSet phldrT="[Text]"/>
      <dgm:spPr/>
      <dgm:t>
        <a:bodyPr/>
        <a:lstStyle/>
        <a:p>
          <a:r>
            <a:rPr lang="en-US" dirty="0"/>
            <a:t>These bacteria form the mycobacterium avium complex (MAC)</a:t>
          </a:r>
        </a:p>
      </dgm:t>
    </dgm:pt>
    <dgm:pt modelId="{2587CB86-EC0B-4954-9566-BEF0BC537B40}" type="parTrans" cxnId="{D02E490C-447C-4A85-8FCD-ACE4163D5E2E}">
      <dgm:prSet/>
      <dgm:spPr/>
      <dgm:t>
        <a:bodyPr/>
        <a:lstStyle/>
        <a:p>
          <a:endParaRPr lang="en-US"/>
        </a:p>
      </dgm:t>
    </dgm:pt>
    <dgm:pt modelId="{6B8F78F3-364B-4FFF-8E18-2CCA4A32D0B6}" type="sibTrans" cxnId="{D02E490C-447C-4A85-8FCD-ACE4163D5E2E}">
      <dgm:prSet/>
      <dgm:spPr/>
      <dgm:t>
        <a:bodyPr/>
        <a:lstStyle/>
        <a:p>
          <a:endParaRPr lang="en-US"/>
        </a:p>
      </dgm:t>
    </dgm:pt>
    <dgm:pt modelId="{DBC602DE-463E-4A7F-8195-BB055C1A4FA4}">
      <dgm:prSet phldrT="[Text]"/>
      <dgm:spPr/>
      <dgm:t>
        <a:bodyPr/>
        <a:lstStyle/>
        <a:p>
          <a:r>
            <a:rPr lang="en-US" dirty="0"/>
            <a:t>Commonly infects immunocompromised individuals </a:t>
          </a:r>
        </a:p>
      </dgm:t>
    </dgm:pt>
    <dgm:pt modelId="{B7021148-0D76-42AC-A391-23F47C6559DE}" type="parTrans" cxnId="{D21F20EF-B0A3-4047-9B41-ED87DB876BF6}">
      <dgm:prSet/>
      <dgm:spPr/>
      <dgm:t>
        <a:bodyPr/>
        <a:lstStyle/>
        <a:p>
          <a:endParaRPr lang="en-US"/>
        </a:p>
      </dgm:t>
    </dgm:pt>
    <dgm:pt modelId="{60278AE1-1F94-4015-BDC3-4AB21947769A}" type="sibTrans" cxnId="{D21F20EF-B0A3-4047-9B41-ED87DB876BF6}">
      <dgm:prSet/>
      <dgm:spPr/>
      <dgm:t>
        <a:bodyPr/>
        <a:lstStyle/>
        <a:p>
          <a:endParaRPr lang="en-US"/>
        </a:p>
      </dgm:t>
    </dgm:pt>
    <dgm:pt modelId="{35923EE0-70FA-41E6-A0FF-A998894CE065}">
      <dgm:prSet phldrT="[Text]"/>
      <dgm:spPr/>
      <dgm:t>
        <a:bodyPr/>
        <a:lstStyle/>
        <a:p>
          <a:r>
            <a:rPr lang="en-US" dirty="0"/>
            <a:t>Often involved in respiratory diseases such as pneumonia, chronic obstructive pulmonary disease, bronchitis, cancer </a:t>
          </a:r>
        </a:p>
      </dgm:t>
    </dgm:pt>
    <dgm:pt modelId="{A3DD5797-9ABE-4D4B-8274-6B6597B8FC66}" type="parTrans" cxnId="{B239CE5D-26A7-47E8-A9EE-FB791250595F}">
      <dgm:prSet/>
      <dgm:spPr/>
      <dgm:t>
        <a:bodyPr/>
        <a:lstStyle/>
        <a:p>
          <a:endParaRPr lang="en-US"/>
        </a:p>
      </dgm:t>
    </dgm:pt>
    <dgm:pt modelId="{24A57280-8E94-48DE-93E3-CB829D3FF746}" type="sibTrans" cxnId="{B239CE5D-26A7-47E8-A9EE-FB791250595F}">
      <dgm:prSet/>
      <dgm:spPr/>
      <dgm:t>
        <a:bodyPr/>
        <a:lstStyle/>
        <a:p>
          <a:endParaRPr lang="en-US"/>
        </a:p>
      </dgm:t>
    </dgm:pt>
    <dgm:pt modelId="{E59098B9-41C9-420C-A777-3E0CE81A5020}">
      <dgm:prSet phldrT="[Text]"/>
      <dgm:spPr/>
      <dgm:t>
        <a:bodyPr/>
        <a:lstStyle/>
        <a:p>
          <a:r>
            <a:rPr lang="en-US" dirty="0"/>
            <a:t>Transmitted when aerosolized droplets are inhaled into the respiratory tract  </a:t>
          </a:r>
        </a:p>
      </dgm:t>
    </dgm:pt>
    <dgm:pt modelId="{30E10572-7872-45DE-A127-46557BCD7BDF}" type="parTrans" cxnId="{7B5EAA9F-EC16-4596-821A-64E2E63CF807}">
      <dgm:prSet/>
      <dgm:spPr/>
    </dgm:pt>
    <dgm:pt modelId="{0DF76634-8EF2-4DC1-927A-A9341CB35A0D}" type="sibTrans" cxnId="{7B5EAA9F-EC16-4596-821A-64E2E63CF807}">
      <dgm:prSet/>
      <dgm:spPr/>
    </dgm:pt>
    <dgm:pt modelId="{EA7E9EC6-EA13-430E-86E6-FE375D5F6CCC}" type="pres">
      <dgm:prSet presAssocID="{85172629-0F6B-4101-8DBE-8050594DF480}" presName="linear" presStyleCnt="0">
        <dgm:presLayoutVars>
          <dgm:dir/>
          <dgm:resizeHandles val="exact"/>
        </dgm:presLayoutVars>
      </dgm:prSet>
      <dgm:spPr/>
    </dgm:pt>
    <dgm:pt modelId="{948ABACE-DBD8-49FA-82D3-2BE7671FED6D}" type="pres">
      <dgm:prSet presAssocID="{44F94B67-89B5-4F3E-ABF0-2798FF379665}" presName="comp" presStyleCnt="0"/>
      <dgm:spPr/>
    </dgm:pt>
    <dgm:pt modelId="{BC3F23EC-5C20-434E-999C-DCF881890190}" type="pres">
      <dgm:prSet presAssocID="{44F94B67-89B5-4F3E-ABF0-2798FF379665}" presName="box" presStyleLbl="node1" presStyleIdx="0" presStyleCnt="4"/>
      <dgm:spPr/>
    </dgm:pt>
    <dgm:pt modelId="{753545D1-8F38-4C0D-8E95-4BFF66EAA8D2}" type="pres">
      <dgm:prSet presAssocID="{44F94B67-89B5-4F3E-ABF0-2798FF379665}"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4052712A-FF27-4E18-A1AD-941D617869B2}" type="pres">
      <dgm:prSet presAssocID="{44F94B67-89B5-4F3E-ABF0-2798FF379665}" presName="text" presStyleLbl="node1" presStyleIdx="0" presStyleCnt="4">
        <dgm:presLayoutVars>
          <dgm:bulletEnabled val="1"/>
        </dgm:presLayoutVars>
      </dgm:prSet>
      <dgm:spPr/>
    </dgm:pt>
    <dgm:pt modelId="{D4EF0417-08BD-494E-85E3-664AB35227A5}" type="pres">
      <dgm:prSet presAssocID="{A068F964-ECF6-4201-AC4F-ED0111DF9B16}" presName="spacer" presStyleCnt="0"/>
      <dgm:spPr/>
    </dgm:pt>
    <dgm:pt modelId="{D4E6306F-AFB0-47D1-8231-DC94CB9DB906}" type="pres">
      <dgm:prSet presAssocID="{36088303-5261-432C-9315-2BA0C393F4F0}" presName="comp" presStyleCnt="0"/>
      <dgm:spPr/>
    </dgm:pt>
    <dgm:pt modelId="{F5EC2BB5-3E7F-4F6B-B05E-DF7D52BA4725}" type="pres">
      <dgm:prSet presAssocID="{36088303-5261-432C-9315-2BA0C393F4F0}" presName="box" presStyleLbl="node1" presStyleIdx="1" presStyleCnt="4"/>
      <dgm:spPr/>
    </dgm:pt>
    <dgm:pt modelId="{5910DE94-0A80-4589-87AF-088F447D37BD}" type="pres">
      <dgm:prSet presAssocID="{36088303-5261-432C-9315-2BA0C393F4F0}"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BA215706-CD19-4A23-B113-BC8C5EB2D66A}" type="pres">
      <dgm:prSet presAssocID="{36088303-5261-432C-9315-2BA0C393F4F0}" presName="text" presStyleLbl="node1" presStyleIdx="1" presStyleCnt="4">
        <dgm:presLayoutVars>
          <dgm:bulletEnabled val="1"/>
        </dgm:presLayoutVars>
      </dgm:prSet>
      <dgm:spPr/>
    </dgm:pt>
    <dgm:pt modelId="{3A3D582A-27A3-4840-8A53-E7B01A17A1EF}" type="pres">
      <dgm:prSet presAssocID="{AE35B17B-1598-4873-8017-B37E5C3B3A32}" presName="spacer" presStyleCnt="0"/>
      <dgm:spPr/>
    </dgm:pt>
    <dgm:pt modelId="{53821AAA-ADDA-4ED5-80AC-4C336BFEA89A}" type="pres">
      <dgm:prSet presAssocID="{3E3090C6-DD2D-4F0A-BFEA-35A89F55A8C8}" presName="comp" presStyleCnt="0"/>
      <dgm:spPr/>
    </dgm:pt>
    <dgm:pt modelId="{26B2C3E7-F909-4412-813C-B35969350E39}" type="pres">
      <dgm:prSet presAssocID="{3E3090C6-DD2D-4F0A-BFEA-35A89F55A8C8}" presName="box" presStyleLbl="node1" presStyleIdx="2" presStyleCnt="4"/>
      <dgm:spPr/>
    </dgm:pt>
    <dgm:pt modelId="{09F7C51A-CD91-433B-ABD7-94401CBA588F}" type="pres">
      <dgm:prSet presAssocID="{3E3090C6-DD2D-4F0A-BFEA-35A89F55A8C8}"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A86957B3-CDE6-4018-9044-F17831EFA3CD}" type="pres">
      <dgm:prSet presAssocID="{3E3090C6-DD2D-4F0A-BFEA-35A89F55A8C8}" presName="text" presStyleLbl="node1" presStyleIdx="2" presStyleCnt="4">
        <dgm:presLayoutVars>
          <dgm:bulletEnabled val="1"/>
        </dgm:presLayoutVars>
      </dgm:prSet>
      <dgm:spPr/>
    </dgm:pt>
    <dgm:pt modelId="{A736C984-EC1B-4E3B-91D7-DF96641FA54D}" type="pres">
      <dgm:prSet presAssocID="{1604FAE3-46A9-4447-A2E5-4E255C6A3026}" presName="spacer" presStyleCnt="0"/>
      <dgm:spPr/>
    </dgm:pt>
    <dgm:pt modelId="{8112D0EA-072F-4405-A4F6-1653A26263BA}" type="pres">
      <dgm:prSet presAssocID="{A808293B-77D9-4AD9-BD1B-3F51ABF09271}" presName="comp" presStyleCnt="0"/>
      <dgm:spPr/>
    </dgm:pt>
    <dgm:pt modelId="{F3B71E99-B907-4E90-8DD8-0A5A7A1B7FD7}" type="pres">
      <dgm:prSet presAssocID="{A808293B-77D9-4AD9-BD1B-3F51ABF09271}" presName="box" presStyleLbl="node1" presStyleIdx="3" presStyleCnt="4"/>
      <dgm:spPr/>
    </dgm:pt>
    <dgm:pt modelId="{8ED1126C-4F9F-4D1F-A517-ACDC941356C7}" type="pres">
      <dgm:prSet presAssocID="{A808293B-77D9-4AD9-BD1B-3F51ABF09271}"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dgm:spPr>
    </dgm:pt>
    <dgm:pt modelId="{F3B49B6E-4A16-47B7-9B28-1BC5B5F80AB2}" type="pres">
      <dgm:prSet presAssocID="{A808293B-77D9-4AD9-BD1B-3F51ABF09271}" presName="text" presStyleLbl="node1" presStyleIdx="3" presStyleCnt="4">
        <dgm:presLayoutVars>
          <dgm:bulletEnabled val="1"/>
        </dgm:presLayoutVars>
      </dgm:prSet>
      <dgm:spPr/>
    </dgm:pt>
  </dgm:ptLst>
  <dgm:cxnLst>
    <dgm:cxn modelId="{4C2DEF03-94D1-4ACC-8FD3-E12D50929116}" type="presOf" srcId="{400F5F1E-5938-42EC-A6F6-C736BA59591B}" destId="{26B2C3E7-F909-4412-813C-B35969350E39}" srcOrd="0" destOrd="2" presId="urn:microsoft.com/office/officeart/2005/8/layout/vList4"/>
    <dgm:cxn modelId="{8F021E05-3CB4-40DE-A40C-92D3B28B8F61}" type="presOf" srcId="{36088303-5261-432C-9315-2BA0C393F4F0}" destId="{F5EC2BB5-3E7F-4F6B-B05E-DF7D52BA4725}" srcOrd="0" destOrd="0" presId="urn:microsoft.com/office/officeart/2005/8/layout/vList4"/>
    <dgm:cxn modelId="{CEBA2108-296F-4200-B3A2-E77F4C7AEE61}" type="presOf" srcId="{35923EE0-70FA-41E6-A0FF-A998894CE065}" destId="{F3B71E99-B907-4E90-8DD8-0A5A7A1B7FD7}" srcOrd="0" destOrd="4" presId="urn:microsoft.com/office/officeart/2005/8/layout/vList4"/>
    <dgm:cxn modelId="{EF1FB408-BA26-4262-B67F-87C427CFEF16}" srcId="{85172629-0F6B-4101-8DBE-8050594DF480}" destId="{44F94B67-89B5-4F3E-ABF0-2798FF379665}" srcOrd="0" destOrd="0" parTransId="{1AFA0C70-A556-4DE2-9ED4-64B1AB24FA8F}" sibTransId="{A068F964-ECF6-4201-AC4F-ED0111DF9B16}"/>
    <dgm:cxn modelId="{D02E490C-447C-4A85-8FCD-ACE4163D5E2E}" srcId="{A808293B-77D9-4AD9-BD1B-3F51ABF09271}" destId="{E666701C-4C10-4A91-AB69-2C20BF4EE082}" srcOrd="0" destOrd="0" parTransId="{2587CB86-EC0B-4954-9566-BEF0BC537B40}" sibTransId="{6B8F78F3-364B-4FFF-8E18-2CCA4A32D0B6}"/>
    <dgm:cxn modelId="{16AEEE13-4423-4874-A8DB-AD09306BF2FD}" type="presOf" srcId="{307266E3-828F-4763-A7F5-C8338703C2B3}" destId="{4052712A-FF27-4E18-A1AD-941D617869B2}" srcOrd="1" destOrd="1" presId="urn:microsoft.com/office/officeart/2005/8/layout/vList4"/>
    <dgm:cxn modelId="{7AB1B31F-0191-452D-ADD4-5C331148A80A}" srcId="{36088303-5261-432C-9315-2BA0C393F4F0}" destId="{5ED05817-A09C-4A99-990F-918ACC81C9F2}" srcOrd="0" destOrd="0" parTransId="{32705E33-8946-4FC1-9F1E-5E16B0203712}" sibTransId="{10E0E1F3-B7A4-49F4-80CF-41C4C3F9BBD5}"/>
    <dgm:cxn modelId="{0D41CB21-D210-495E-93CF-E17915FBDC99}" type="presOf" srcId="{8FA7E178-A73C-490E-833F-3F15D863788D}" destId="{A86957B3-CDE6-4018-9044-F17831EFA3CD}" srcOrd="1" destOrd="4" presId="urn:microsoft.com/office/officeart/2005/8/layout/vList4"/>
    <dgm:cxn modelId="{78BB4427-6A0C-4B1A-A83C-968D30C32314}" type="presOf" srcId="{995BEC74-5D97-47C6-8DE5-51839FAFFD92}" destId="{26B2C3E7-F909-4412-813C-B35969350E39}" srcOrd="0" destOrd="3" presId="urn:microsoft.com/office/officeart/2005/8/layout/vList4"/>
    <dgm:cxn modelId="{65858531-43C7-404F-B4D1-F6E1C7931B60}" srcId="{44F94B67-89B5-4F3E-ABF0-2798FF379665}" destId="{475688CD-87FE-4E58-AE25-337F88AB9505}" srcOrd="2" destOrd="0" parTransId="{8A949C28-88F6-4DC2-9BE2-721D0FFCED85}" sibTransId="{A37226A4-1010-4E82-8EDE-20639A12EA7E}"/>
    <dgm:cxn modelId="{1F67C331-C644-40B0-BA88-43B888031810}" type="presOf" srcId="{E59098B9-41C9-420C-A777-3E0CE81A5020}" destId="{F3B71E99-B907-4E90-8DD8-0A5A7A1B7FD7}" srcOrd="0" destOrd="2" presId="urn:microsoft.com/office/officeart/2005/8/layout/vList4"/>
    <dgm:cxn modelId="{4708453B-8C6F-4456-9D45-A923EC7598B0}" type="presOf" srcId="{36088303-5261-432C-9315-2BA0C393F4F0}" destId="{BA215706-CD19-4A23-B113-BC8C5EB2D66A}" srcOrd="1" destOrd="0" presId="urn:microsoft.com/office/officeart/2005/8/layout/vList4"/>
    <dgm:cxn modelId="{658C633D-E57A-4DA6-A965-D6DA265BD6A4}" type="presOf" srcId="{E666701C-4C10-4A91-AB69-2C20BF4EE082}" destId="{F3B49B6E-4A16-47B7-9B28-1BC5B5F80AB2}" srcOrd="1" destOrd="1" presId="urn:microsoft.com/office/officeart/2005/8/layout/vList4"/>
    <dgm:cxn modelId="{C88F933E-C719-4700-AD09-76135090023E}" type="presOf" srcId="{44F94B67-89B5-4F3E-ABF0-2798FF379665}" destId="{4052712A-FF27-4E18-A1AD-941D617869B2}" srcOrd="1" destOrd="0" presId="urn:microsoft.com/office/officeart/2005/8/layout/vList4"/>
    <dgm:cxn modelId="{B239CE5D-26A7-47E8-A9EE-FB791250595F}" srcId="{A808293B-77D9-4AD9-BD1B-3F51ABF09271}" destId="{35923EE0-70FA-41E6-A0FF-A998894CE065}" srcOrd="3" destOrd="0" parTransId="{A3DD5797-9ABE-4D4B-8274-6B6597B8FC66}" sibTransId="{24A57280-8E94-48DE-93E3-CB829D3FF746}"/>
    <dgm:cxn modelId="{3ECE245E-370B-41F7-BC34-344CB037E40E}" type="presOf" srcId="{307266E3-828F-4763-A7F5-C8338703C2B3}" destId="{BC3F23EC-5C20-434E-999C-DCF881890190}" srcOrd="0" destOrd="1" presId="urn:microsoft.com/office/officeart/2005/8/layout/vList4"/>
    <dgm:cxn modelId="{DE926A5F-85B6-406A-A76B-16F6E4C808D0}" type="presOf" srcId="{400F5F1E-5938-42EC-A6F6-C736BA59591B}" destId="{A86957B3-CDE6-4018-9044-F17831EFA3CD}" srcOrd="1" destOrd="2" presId="urn:microsoft.com/office/officeart/2005/8/layout/vList4"/>
    <dgm:cxn modelId="{AA668160-5207-4FDB-9E91-1A3D730F41D9}" type="presOf" srcId="{5ED05817-A09C-4A99-990F-918ACC81C9F2}" destId="{F5EC2BB5-3E7F-4F6B-B05E-DF7D52BA4725}" srcOrd="0" destOrd="1" presId="urn:microsoft.com/office/officeart/2005/8/layout/vList4"/>
    <dgm:cxn modelId="{3FBA4545-DA6C-4530-891F-4DAEEA219B16}" type="presOf" srcId="{8FA7E178-A73C-490E-833F-3F15D863788D}" destId="{26B2C3E7-F909-4412-813C-B35969350E39}" srcOrd="0" destOrd="4" presId="urn:microsoft.com/office/officeart/2005/8/layout/vList4"/>
    <dgm:cxn modelId="{74629146-6EAC-47F8-8D91-932B15782725}" type="presOf" srcId="{E59098B9-41C9-420C-A777-3E0CE81A5020}" destId="{F3B49B6E-4A16-47B7-9B28-1BC5B5F80AB2}" srcOrd="1" destOrd="2" presId="urn:microsoft.com/office/officeart/2005/8/layout/vList4"/>
    <dgm:cxn modelId="{76888747-7C6B-44F1-81EB-A442A01E3975}" srcId="{85172629-0F6B-4101-8DBE-8050594DF480}" destId="{3E3090C6-DD2D-4F0A-BFEA-35A89F55A8C8}" srcOrd="2" destOrd="0" parTransId="{253271AE-2450-4AB9-BFD5-A71FB44F981A}" sibTransId="{1604FAE3-46A9-4447-A2E5-4E255C6A3026}"/>
    <dgm:cxn modelId="{F758C848-30D7-42CC-B073-7DBCD56FD949}" srcId="{85172629-0F6B-4101-8DBE-8050594DF480}" destId="{A808293B-77D9-4AD9-BD1B-3F51ABF09271}" srcOrd="3" destOrd="0" parTransId="{4C34A943-D038-44FD-8FD9-42FA31A40B63}" sibTransId="{2600F001-BCFD-484A-B0C6-030BA811E8F3}"/>
    <dgm:cxn modelId="{25250349-632A-454B-BE0D-DC28754B237A}" type="presOf" srcId="{475688CD-87FE-4E58-AE25-337F88AB9505}" destId="{BC3F23EC-5C20-434E-999C-DCF881890190}" srcOrd="0" destOrd="3" presId="urn:microsoft.com/office/officeart/2005/8/layout/vList4"/>
    <dgm:cxn modelId="{1DAD6F6A-A755-471B-98B6-8BEBF70B84A6}" type="presOf" srcId="{B885DAA4-3B21-4A16-BAC2-BAE03A3DF6C8}" destId="{BC3F23EC-5C20-434E-999C-DCF881890190}" srcOrd="0" destOrd="4" presId="urn:microsoft.com/office/officeart/2005/8/layout/vList4"/>
    <dgm:cxn modelId="{58D1FF4B-DC94-41D0-9E8E-1441F5CBBD9F}" type="presOf" srcId="{995BEC74-5D97-47C6-8DE5-51839FAFFD92}" destId="{A86957B3-CDE6-4018-9044-F17831EFA3CD}" srcOrd="1" destOrd="3" presId="urn:microsoft.com/office/officeart/2005/8/layout/vList4"/>
    <dgm:cxn modelId="{03CD576C-CC72-45A3-A0CE-8C7A63730F7F}" type="presOf" srcId="{45DBD71A-5EB7-4366-8C89-57E7846EE3F1}" destId="{F5EC2BB5-3E7F-4F6B-B05E-DF7D52BA4725}" srcOrd="0" destOrd="2" presId="urn:microsoft.com/office/officeart/2005/8/layout/vList4"/>
    <dgm:cxn modelId="{86F0BD70-F641-4571-B155-3DB9A067B885}" type="presOf" srcId="{35923EE0-70FA-41E6-A0FF-A998894CE065}" destId="{F3B49B6E-4A16-47B7-9B28-1BC5B5F80AB2}" srcOrd="1" destOrd="4" presId="urn:microsoft.com/office/officeart/2005/8/layout/vList4"/>
    <dgm:cxn modelId="{0EB64471-923C-4CB9-ABAE-1ECE90054825}" type="presOf" srcId="{4AD3ABEC-C12A-4A1C-90AD-9EA447C89510}" destId="{BC3F23EC-5C20-434E-999C-DCF881890190}" srcOrd="0" destOrd="2" presId="urn:microsoft.com/office/officeart/2005/8/layout/vList4"/>
    <dgm:cxn modelId="{4A49197D-D708-48AC-9764-A7C1B66CF18D}" type="presOf" srcId="{A808293B-77D9-4AD9-BD1B-3F51ABF09271}" destId="{F3B71E99-B907-4E90-8DD8-0A5A7A1B7FD7}" srcOrd="0" destOrd="0" presId="urn:microsoft.com/office/officeart/2005/8/layout/vList4"/>
    <dgm:cxn modelId="{A73B3987-7666-4D37-8DD9-4AC700ACE92F}" type="presOf" srcId="{5ED05817-A09C-4A99-990F-918ACC81C9F2}" destId="{BA215706-CD19-4A23-B113-BC8C5EB2D66A}" srcOrd="1" destOrd="1" presId="urn:microsoft.com/office/officeart/2005/8/layout/vList4"/>
    <dgm:cxn modelId="{9D61C390-28FB-4200-915B-5BB3C0A4EBF3}" type="presOf" srcId="{3E3090C6-DD2D-4F0A-BFEA-35A89F55A8C8}" destId="{26B2C3E7-F909-4412-813C-B35969350E39}" srcOrd="0" destOrd="0" presId="urn:microsoft.com/office/officeart/2005/8/layout/vList4"/>
    <dgm:cxn modelId="{7B5EAA9F-EC16-4596-821A-64E2E63CF807}" srcId="{A808293B-77D9-4AD9-BD1B-3F51ABF09271}" destId="{E59098B9-41C9-420C-A777-3E0CE81A5020}" srcOrd="1" destOrd="0" parTransId="{30E10572-7872-45DE-A127-46557BCD7BDF}" sibTransId="{0DF76634-8EF2-4DC1-927A-A9341CB35A0D}"/>
    <dgm:cxn modelId="{635EB69F-1C55-4028-8302-3B81249B59C5}" srcId="{44F94B67-89B5-4F3E-ABF0-2798FF379665}" destId="{B885DAA4-3B21-4A16-BAC2-BAE03A3DF6C8}" srcOrd="3" destOrd="0" parTransId="{4F491E6E-7584-478B-92C1-08D062B0BBC9}" sibTransId="{4D5CFA8A-294A-4289-BFB5-5CEE250BA834}"/>
    <dgm:cxn modelId="{317AC4A3-71F2-4A75-B7FD-AFB80BBE4872}" type="presOf" srcId="{3E3090C6-DD2D-4F0A-BFEA-35A89F55A8C8}" destId="{A86957B3-CDE6-4018-9044-F17831EFA3CD}" srcOrd="1" destOrd="0" presId="urn:microsoft.com/office/officeart/2005/8/layout/vList4"/>
    <dgm:cxn modelId="{A8D21FA4-1C82-4124-A789-904FE93A481A}" type="presOf" srcId="{7FE6231B-28FF-4B00-B11D-8EBB3B990378}" destId="{26B2C3E7-F909-4412-813C-B35969350E39}" srcOrd="0" destOrd="1" presId="urn:microsoft.com/office/officeart/2005/8/layout/vList4"/>
    <dgm:cxn modelId="{856854AF-F11F-4C43-9912-180D84990EE9}" srcId="{85172629-0F6B-4101-8DBE-8050594DF480}" destId="{36088303-5261-432C-9315-2BA0C393F4F0}" srcOrd="1" destOrd="0" parTransId="{B009D20E-4A3B-4FDB-8B92-3A70B6A89003}" sibTransId="{AE35B17B-1598-4873-8017-B37E5C3B3A32}"/>
    <dgm:cxn modelId="{FE159FAF-7BF1-463B-8B85-97FC7698D2C8}" type="presOf" srcId="{44F94B67-89B5-4F3E-ABF0-2798FF379665}" destId="{BC3F23EC-5C20-434E-999C-DCF881890190}" srcOrd="0" destOrd="0" presId="urn:microsoft.com/office/officeart/2005/8/layout/vList4"/>
    <dgm:cxn modelId="{A4065BB2-1641-42E2-80EE-CBD7D251D496}" srcId="{3E3090C6-DD2D-4F0A-BFEA-35A89F55A8C8}" destId="{995BEC74-5D97-47C6-8DE5-51839FAFFD92}" srcOrd="2" destOrd="0" parTransId="{FF0A073B-030F-4E84-9896-8F323784E018}" sibTransId="{4388040B-3D54-44E8-B901-D7AB26F7DF78}"/>
    <dgm:cxn modelId="{FE775FBB-DF96-45C9-9FA5-550A745B55D6}" type="presOf" srcId="{A808293B-77D9-4AD9-BD1B-3F51ABF09271}" destId="{F3B49B6E-4A16-47B7-9B28-1BC5B5F80AB2}" srcOrd="1" destOrd="0" presId="urn:microsoft.com/office/officeart/2005/8/layout/vList4"/>
    <dgm:cxn modelId="{BA690DBE-668B-4A9D-B72D-7C08946289FA}" type="presOf" srcId="{B885DAA4-3B21-4A16-BAC2-BAE03A3DF6C8}" destId="{4052712A-FF27-4E18-A1AD-941D617869B2}" srcOrd="1" destOrd="4" presId="urn:microsoft.com/office/officeart/2005/8/layout/vList4"/>
    <dgm:cxn modelId="{F7C760BF-DF7C-47ED-9545-B845F2A87DC3}" type="presOf" srcId="{45DBD71A-5EB7-4366-8C89-57E7846EE3F1}" destId="{BA215706-CD19-4A23-B113-BC8C5EB2D66A}" srcOrd="1" destOrd="2" presId="urn:microsoft.com/office/officeart/2005/8/layout/vList4"/>
    <dgm:cxn modelId="{6413EEC9-DB21-4D35-BFA1-1BBE120D7720}" srcId="{3E3090C6-DD2D-4F0A-BFEA-35A89F55A8C8}" destId="{7FE6231B-28FF-4B00-B11D-8EBB3B990378}" srcOrd="0" destOrd="0" parTransId="{8776B85D-F868-49D4-8E40-7DE8EB73B4A8}" sibTransId="{255045CB-6D04-4FC6-BD84-56F9430E565C}"/>
    <dgm:cxn modelId="{3EB40FCA-5D10-4DE7-BE69-B8B3118E4324}" type="presOf" srcId="{7FE6231B-28FF-4B00-B11D-8EBB3B990378}" destId="{A86957B3-CDE6-4018-9044-F17831EFA3CD}" srcOrd="1" destOrd="1" presId="urn:microsoft.com/office/officeart/2005/8/layout/vList4"/>
    <dgm:cxn modelId="{BEE7ABCA-9ED3-4D25-A4FA-266B4B310522}" type="presOf" srcId="{DBC602DE-463E-4A7F-8195-BB055C1A4FA4}" destId="{F3B49B6E-4A16-47B7-9B28-1BC5B5F80AB2}" srcOrd="1" destOrd="3" presId="urn:microsoft.com/office/officeart/2005/8/layout/vList4"/>
    <dgm:cxn modelId="{1649D3CA-7D45-480E-AC9F-377517E937C9}" srcId="{3E3090C6-DD2D-4F0A-BFEA-35A89F55A8C8}" destId="{400F5F1E-5938-42EC-A6F6-C736BA59591B}" srcOrd="1" destOrd="0" parTransId="{994E3066-16B2-43D8-8137-3D31EA1E732B}" sibTransId="{5058FC85-9B2A-404F-9396-D00751446B11}"/>
    <dgm:cxn modelId="{7BE87BCF-16B9-4921-9877-45024A793A6F}" type="presOf" srcId="{475688CD-87FE-4E58-AE25-337F88AB9505}" destId="{4052712A-FF27-4E18-A1AD-941D617869B2}" srcOrd="1" destOrd="3" presId="urn:microsoft.com/office/officeart/2005/8/layout/vList4"/>
    <dgm:cxn modelId="{7DBCB4D2-6525-4664-B65B-35985FC96780}" type="presOf" srcId="{85172629-0F6B-4101-8DBE-8050594DF480}" destId="{EA7E9EC6-EA13-430E-86E6-FE375D5F6CCC}" srcOrd="0" destOrd="0" presId="urn:microsoft.com/office/officeart/2005/8/layout/vList4"/>
    <dgm:cxn modelId="{6399F4D3-4BA2-4F94-8629-9B6E2BA4080B}" type="presOf" srcId="{DBC602DE-463E-4A7F-8195-BB055C1A4FA4}" destId="{F3B71E99-B907-4E90-8DD8-0A5A7A1B7FD7}" srcOrd="0" destOrd="3" presId="urn:microsoft.com/office/officeart/2005/8/layout/vList4"/>
    <dgm:cxn modelId="{306482D9-DD02-48BF-BA75-C4D1AD333094}" srcId="{3E3090C6-DD2D-4F0A-BFEA-35A89F55A8C8}" destId="{8FA7E178-A73C-490E-833F-3F15D863788D}" srcOrd="3" destOrd="0" parTransId="{3A3C01D7-62CB-4EB4-A769-5B2A21C047F6}" sibTransId="{E083921E-3C0A-4B74-87A2-553E6EE908F2}"/>
    <dgm:cxn modelId="{847FB2E1-9322-4DFE-8E3A-84499E96A502}" type="presOf" srcId="{4AD3ABEC-C12A-4A1C-90AD-9EA447C89510}" destId="{4052712A-FF27-4E18-A1AD-941D617869B2}" srcOrd="1" destOrd="2" presId="urn:microsoft.com/office/officeart/2005/8/layout/vList4"/>
    <dgm:cxn modelId="{534926E6-48EE-490F-95CD-BE9827C51CEA}" srcId="{36088303-5261-432C-9315-2BA0C393F4F0}" destId="{45DBD71A-5EB7-4366-8C89-57E7846EE3F1}" srcOrd="1" destOrd="0" parTransId="{18A8BF93-D91B-43EC-9F2F-C4236D2BA227}" sibTransId="{EF0856D7-75C9-4455-ADB8-EEC230F094B3}"/>
    <dgm:cxn modelId="{D21F20EF-B0A3-4047-9B41-ED87DB876BF6}" srcId="{A808293B-77D9-4AD9-BD1B-3F51ABF09271}" destId="{DBC602DE-463E-4A7F-8195-BB055C1A4FA4}" srcOrd="2" destOrd="0" parTransId="{B7021148-0D76-42AC-A391-23F47C6559DE}" sibTransId="{60278AE1-1F94-4015-BDC3-4AB21947769A}"/>
    <dgm:cxn modelId="{6F572BF2-BE11-4D4D-9098-C5988B5E310C}" type="presOf" srcId="{E666701C-4C10-4A91-AB69-2C20BF4EE082}" destId="{F3B71E99-B907-4E90-8DD8-0A5A7A1B7FD7}" srcOrd="0" destOrd="1" presId="urn:microsoft.com/office/officeart/2005/8/layout/vList4"/>
    <dgm:cxn modelId="{39D6A6FA-2521-4927-8813-11325588FF97}" srcId="{44F94B67-89B5-4F3E-ABF0-2798FF379665}" destId="{307266E3-828F-4763-A7F5-C8338703C2B3}" srcOrd="0" destOrd="0" parTransId="{37B21C62-DD51-46A6-AB61-586C46C246E2}" sibTransId="{7A98CD94-FF1C-49B2-BA76-D2211456BFA3}"/>
    <dgm:cxn modelId="{D09599FD-DC0A-4F7E-BE82-305550789C0C}" srcId="{44F94B67-89B5-4F3E-ABF0-2798FF379665}" destId="{4AD3ABEC-C12A-4A1C-90AD-9EA447C89510}" srcOrd="1" destOrd="0" parTransId="{0012D8AB-84C2-47F3-86F6-7CF26836591F}" sibTransId="{39B374B4-5E80-472A-BF7C-37A342135C8E}"/>
    <dgm:cxn modelId="{39A14D3D-1DDB-4954-BF86-D428B15CC393}" type="presParOf" srcId="{EA7E9EC6-EA13-430E-86E6-FE375D5F6CCC}" destId="{948ABACE-DBD8-49FA-82D3-2BE7671FED6D}" srcOrd="0" destOrd="0" presId="urn:microsoft.com/office/officeart/2005/8/layout/vList4"/>
    <dgm:cxn modelId="{17CCBA07-11F0-44B8-B589-515241637C60}" type="presParOf" srcId="{948ABACE-DBD8-49FA-82D3-2BE7671FED6D}" destId="{BC3F23EC-5C20-434E-999C-DCF881890190}" srcOrd="0" destOrd="0" presId="urn:microsoft.com/office/officeart/2005/8/layout/vList4"/>
    <dgm:cxn modelId="{2ABA54B8-0735-43A8-B377-25921C001F0C}" type="presParOf" srcId="{948ABACE-DBD8-49FA-82D3-2BE7671FED6D}" destId="{753545D1-8F38-4C0D-8E95-4BFF66EAA8D2}" srcOrd="1" destOrd="0" presId="urn:microsoft.com/office/officeart/2005/8/layout/vList4"/>
    <dgm:cxn modelId="{2ADDC9B8-E51D-4F80-8130-FD5E05AEC33E}" type="presParOf" srcId="{948ABACE-DBD8-49FA-82D3-2BE7671FED6D}" destId="{4052712A-FF27-4E18-A1AD-941D617869B2}" srcOrd="2" destOrd="0" presId="urn:microsoft.com/office/officeart/2005/8/layout/vList4"/>
    <dgm:cxn modelId="{C4B3929E-0562-4C14-BD3B-E8E6F972488B}" type="presParOf" srcId="{EA7E9EC6-EA13-430E-86E6-FE375D5F6CCC}" destId="{D4EF0417-08BD-494E-85E3-664AB35227A5}" srcOrd="1" destOrd="0" presId="urn:microsoft.com/office/officeart/2005/8/layout/vList4"/>
    <dgm:cxn modelId="{116F1313-B2E2-4FBD-8058-4CE84E4BAAC1}" type="presParOf" srcId="{EA7E9EC6-EA13-430E-86E6-FE375D5F6CCC}" destId="{D4E6306F-AFB0-47D1-8231-DC94CB9DB906}" srcOrd="2" destOrd="0" presId="urn:microsoft.com/office/officeart/2005/8/layout/vList4"/>
    <dgm:cxn modelId="{8952F314-8458-49E0-98DC-228577FF786F}" type="presParOf" srcId="{D4E6306F-AFB0-47D1-8231-DC94CB9DB906}" destId="{F5EC2BB5-3E7F-4F6B-B05E-DF7D52BA4725}" srcOrd="0" destOrd="0" presId="urn:microsoft.com/office/officeart/2005/8/layout/vList4"/>
    <dgm:cxn modelId="{F55B5F36-986E-4D2A-A6E5-5B9C9797C92B}" type="presParOf" srcId="{D4E6306F-AFB0-47D1-8231-DC94CB9DB906}" destId="{5910DE94-0A80-4589-87AF-088F447D37BD}" srcOrd="1" destOrd="0" presId="urn:microsoft.com/office/officeart/2005/8/layout/vList4"/>
    <dgm:cxn modelId="{95B1E1CD-3A22-4838-B07C-55EE468F1018}" type="presParOf" srcId="{D4E6306F-AFB0-47D1-8231-DC94CB9DB906}" destId="{BA215706-CD19-4A23-B113-BC8C5EB2D66A}" srcOrd="2" destOrd="0" presId="urn:microsoft.com/office/officeart/2005/8/layout/vList4"/>
    <dgm:cxn modelId="{983D3454-2DBC-485E-A15A-D50070ECC2EF}" type="presParOf" srcId="{EA7E9EC6-EA13-430E-86E6-FE375D5F6CCC}" destId="{3A3D582A-27A3-4840-8A53-E7B01A17A1EF}" srcOrd="3" destOrd="0" presId="urn:microsoft.com/office/officeart/2005/8/layout/vList4"/>
    <dgm:cxn modelId="{274782D7-2962-42AF-A38A-FC7B5ABCA980}" type="presParOf" srcId="{EA7E9EC6-EA13-430E-86E6-FE375D5F6CCC}" destId="{53821AAA-ADDA-4ED5-80AC-4C336BFEA89A}" srcOrd="4" destOrd="0" presId="urn:microsoft.com/office/officeart/2005/8/layout/vList4"/>
    <dgm:cxn modelId="{E88F2F2C-C57F-438F-9CB7-726ABD5F7489}" type="presParOf" srcId="{53821AAA-ADDA-4ED5-80AC-4C336BFEA89A}" destId="{26B2C3E7-F909-4412-813C-B35969350E39}" srcOrd="0" destOrd="0" presId="urn:microsoft.com/office/officeart/2005/8/layout/vList4"/>
    <dgm:cxn modelId="{DEAD665C-B4CF-48BA-9871-2AA5ABABCF1E}" type="presParOf" srcId="{53821AAA-ADDA-4ED5-80AC-4C336BFEA89A}" destId="{09F7C51A-CD91-433B-ABD7-94401CBA588F}" srcOrd="1" destOrd="0" presId="urn:microsoft.com/office/officeart/2005/8/layout/vList4"/>
    <dgm:cxn modelId="{AEA6BCCC-128A-4A3C-BADF-469D223FC000}" type="presParOf" srcId="{53821AAA-ADDA-4ED5-80AC-4C336BFEA89A}" destId="{A86957B3-CDE6-4018-9044-F17831EFA3CD}" srcOrd="2" destOrd="0" presId="urn:microsoft.com/office/officeart/2005/8/layout/vList4"/>
    <dgm:cxn modelId="{C080E1BD-C635-4265-BDD3-BE3A1FA8732E}" type="presParOf" srcId="{EA7E9EC6-EA13-430E-86E6-FE375D5F6CCC}" destId="{A736C984-EC1B-4E3B-91D7-DF96641FA54D}" srcOrd="5" destOrd="0" presId="urn:microsoft.com/office/officeart/2005/8/layout/vList4"/>
    <dgm:cxn modelId="{D4814920-C7FB-4222-9CCD-655F6E534737}" type="presParOf" srcId="{EA7E9EC6-EA13-430E-86E6-FE375D5F6CCC}" destId="{8112D0EA-072F-4405-A4F6-1653A26263BA}" srcOrd="6" destOrd="0" presId="urn:microsoft.com/office/officeart/2005/8/layout/vList4"/>
    <dgm:cxn modelId="{C3B0A254-774D-4647-9A20-DE758ED46219}" type="presParOf" srcId="{8112D0EA-072F-4405-A4F6-1653A26263BA}" destId="{F3B71E99-B907-4E90-8DD8-0A5A7A1B7FD7}" srcOrd="0" destOrd="0" presId="urn:microsoft.com/office/officeart/2005/8/layout/vList4"/>
    <dgm:cxn modelId="{D9CAB653-5C88-44C7-A83D-0313B173C15A}" type="presParOf" srcId="{8112D0EA-072F-4405-A4F6-1653A26263BA}" destId="{8ED1126C-4F9F-4D1F-A517-ACDC941356C7}" srcOrd="1" destOrd="0" presId="urn:microsoft.com/office/officeart/2005/8/layout/vList4"/>
    <dgm:cxn modelId="{CF63A0A7-2086-439E-940E-063E7B569B5D}" type="presParOf" srcId="{8112D0EA-072F-4405-A4F6-1653A26263BA}" destId="{F3B49B6E-4A16-47B7-9B28-1BC5B5F80AB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BC78E8-7096-4675-87C2-B50A6DE523A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4CCC71C-2EE5-48B5-AEEE-E80D71BB0A5C}">
      <dgm:prSet phldrT="[Text]" custT="1"/>
      <dgm:spPr/>
      <dgm:t>
        <a:bodyPr/>
        <a:lstStyle/>
        <a:p>
          <a:r>
            <a:rPr lang="en-US" sz="2000" b="1" dirty="0"/>
            <a:t>LOWER RESPIRATORY TRACT (LRT) SECRETION</a:t>
          </a:r>
        </a:p>
      </dgm:t>
    </dgm:pt>
    <dgm:pt modelId="{D8F7C0B7-206F-4DDD-B9EE-978FDD7B7295}" type="parTrans" cxnId="{6DF1917E-8EA5-4B6D-9C3C-CEE560689ED5}">
      <dgm:prSet/>
      <dgm:spPr/>
      <dgm:t>
        <a:bodyPr/>
        <a:lstStyle/>
        <a:p>
          <a:endParaRPr lang="en-US"/>
        </a:p>
      </dgm:t>
    </dgm:pt>
    <dgm:pt modelId="{06DB4B97-6D87-46B0-BC40-9F1A130011B6}" type="sibTrans" cxnId="{6DF1917E-8EA5-4B6D-9C3C-CEE560689ED5}">
      <dgm:prSet/>
      <dgm:spPr/>
      <dgm:t>
        <a:bodyPr/>
        <a:lstStyle/>
        <a:p>
          <a:endParaRPr lang="en-US"/>
        </a:p>
      </dgm:t>
    </dgm:pt>
    <dgm:pt modelId="{550314E2-D982-48C2-989D-66655FC30E92}">
      <dgm:prSet phldrT="[Text]"/>
      <dgm:spPr/>
      <dgm:t>
        <a:bodyPr/>
        <a:lstStyle/>
        <a:p>
          <a:r>
            <a:rPr lang="en-US" b="0" dirty="0"/>
            <a:t>Sputum secretions from the LRT commonly used to diagnose pneumonia </a:t>
          </a:r>
        </a:p>
      </dgm:t>
    </dgm:pt>
    <dgm:pt modelId="{4F1C9012-CA17-4B15-BE7E-432E6B6C6DFA}" type="parTrans" cxnId="{D3DD9CB2-6B16-4A37-9554-9C94336F9090}">
      <dgm:prSet/>
      <dgm:spPr/>
      <dgm:t>
        <a:bodyPr/>
        <a:lstStyle/>
        <a:p>
          <a:endParaRPr lang="en-US"/>
        </a:p>
      </dgm:t>
    </dgm:pt>
    <dgm:pt modelId="{5FA3474B-FB56-4B52-BE8D-3F62B297BDF1}" type="sibTrans" cxnId="{D3DD9CB2-6B16-4A37-9554-9C94336F9090}">
      <dgm:prSet/>
      <dgm:spPr/>
      <dgm:t>
        <a:bodyPr/>
        <a:lstStyle/>
        <a:p>
          <a:endParaRPr lang="en-US"/>
        </a:p>
      </dgm:t>
    </dgm:pt>
    <dgm:pt modelId="{56B51545-C2C0-41C0-82F9-9510B6332926}">
      <dgm:prSet phldrT="[Text]" custT="1"/>
      <dgm:spPr/>
      <dgm:t>
        <a:bodyPr/>
        <a:lstStyle/>
        <a:p>
          <a:r>
            <a:rPr lang="en-US" sz="2000" b="1" dirty="0"/>
            <a:t>BLOOD</a:t>
          </a:r>
          <a:r>
            <a:rPr lang="en-US" sz="1600" b="1" dirty="0"/>
            <a:t> </a:t>
          </a:r>
        </a:p>
      </dgm:t>
    </dgm:pt>
    <dgm:pt modelId="{18E0DBF4-C166-4962-BB74-6CE569BC8332}" type="parTrans" cxnId="{165A4929-0AC0-484E-8BBD-C00C42A59860}">
      <dgm:prSet/>
      <dgm:spPr/>
      <dgm:t>
        <a:bodyPr/>
        <a:lstStyle/>
        <a:p>
          <a:endParaRPr lang="en-US"/>
        </a:p>
      </dgm:t>
    </dgm:pt>
    <dgm:pt modelId="{3779528C-5F93-4275-8385-AA142E356F1D}" type="sibTrans" cxnId="{165A4929-0AC0-484E-8BBD-C00C42A59860}">
      <dgm:prSet/>
      <dgm:spPr/>
      <dgm:t>
        <a:bodyPr/>
        <a:lstStyle/>
        <a:p>
          <a:endParaRPr lang="en-US"/>
        </a:p>
      </dgm:t>
    </dgm:pt>
    <dgm:pt modelId="{1279F86B-67C7-4A41-B834-509B9E133969}">
      <dgm:prSet phldrT="[Text]"/>
      <dgm:spPr/>
      <dgm:t>
        <a:bodyPr/>
        <a:lstStyle/>
        <a:p>
          <a:r>
            <a:rPr lang="en-US" b="0" dirty="0"/>
            <a:t>Safe and routine method of detecting infectious disease </a:t>
          </a:r>
          <a:endParaRPr lang="en-US" dirty="0"/>
        </a:p>
      </dgm:t>
    </dgm:pt>
    <dgm:pt modelId="{7B130C9C-53D6-4138-806C-BE6BD87C758C}" type="parTrans" cxnId="{67063032-ADF1-421A-ADED-4030E35CA8FB}">
      <dgm:prSet/>
      <dgm:spPr/>
      <dgm:t>
        <a:bodyPr/>
        <a:lstStyle/>
        <a:p>
          <a:endParaRPr lang="en-US"/>
        </a:p>
      </dgm:t>
    </dgm:pt>
    <dgm:pt modelId="{50C606D0-8BF7-4B13-B62A-A05AA7B6353C}" type="sibTrans" cxnId="{67063032-ADF1-421A-ADED-4030E35CA8FB}">
      <dgm:prSet/>
      <dgm:spPr/>
      <dgm:t>
        <a:bodyPr/>
        <a:lstStyle/>
        <a:p>
          <a:endParaRPr lang="en-US"/>
        </a:p>
      </dgm:t>
    </dgm:pt>
    <dgm:pt modelId="{AA32C2A6-7A81-4AEA-A3B6-2923A7CD578F}">
      <dgm:prSet phldrT="[Text]"/>
      <dgm:spPr/>
      <dgm:t>
        <a:bodyPr/>
        <a:lstStyle/>
        <a:p>
          <a:r>
            <a:rPr lang="en-US" b="1" dirty="0"/>
            <a:t>Collection</a:t>
          </a:r>
          <a:r>
            <a:rPr lang="en-US" dirty="0"/>
            <a:t>: taken in small volumes using appropriate phlebotomy techniques </a:t>
          </a:r>
        </a:p>
      </dgm:t>
    </dgm:pt>
    <dgm:pt modelId="{A4B13778-C870-43B4-A0A8-34A5462B44E6}" type="parTrans" cxnId="{7892AD27-F071-46BA-B3F1-0EDAD6A00DBA}">
      <dgm:prSet/>
      <dgm:spPr/>
      <dgm:t>
        <a:bodyPr/>
        <a:lstStyle/>
        <a:p>
          <a:endParaRPr lang="en-US"/>
        </a:p>
      </dgm:t>
    </dgm:pt>
    <dgm:pt modelId="{A8F4C9E8-1E17-405B-B9B7-8631E21EE941}" type="sibTrans" cxnId="{7892AD27-F071-46BA-B3F1-0EDAD6A00DBA}">
      <dgm:prSet/>
      <dgm:spPr/>
      <dgm:t>
        <a:bodyPr/>
        <a:lstStyle/>
        <a:p>
          <a:endParaRPr lang="en-US"/>
        </a:p>
      </dgm:t>
    </dgm:pt>
    <dgm:pt modelId="{507CCEF7-6628-457E-9604-1D44E35A85B6}">
      <dgm:prSet phldrT="[Text]" custT="1"/>
      <dgm:spPr/>
      <dgm:t>
        <a:bodyPr/>
        <a:lstStyle/>
        <a:p>
          <a:r>
            <a:rPr lang="en-US" sz="2000" b="1" dirty="0"/>
            <a:t>URINE</a:t>
          </a:r>
        </a:p>
      </dgm:t>
    </dgm:pt>
    <dgm:pt modelId="{8C877E22-6C52-4CF2-B8CD-0D986327E866}" type="parTrans" cxnId="{D8B73B3A-BA41-4F04-A980-14CD26908996}">
      <dgm:prSet/>
      <dgm:spPr/>
      <dgm:t>
        <a:bodyPr/>
        <a:lstStyle/>
        <a:p>
          <a:endParaRPr lang="en-US"/>
        </a:p>
      </dgm:t>
    </dgm:pt>
    <dgm:pt modelId="{D3F59D1A-E2D6-4B8C-A555-C0AB53B15D36}" type="sibTrans" cxnId="{D8B73B3A-BA41-4F04-A980-14CD26908996}">
      <dgm:prSet/>
      <dgm:spPr/>
      <dgm:t>
        <a:bodyPr/>
        <a:lstStyle/>
        <a:p>
          <a:endParaRPr lang="en-US"/>
        </a:p>
      </dgm:t>
    </dgm:pt>
    <dgm:pt modelId="{4DFEE719-F1BD-4D89-BA87-06D6AC6871AE}">
      <dgm:prSet phldrT="[Text]"/>
      <dgm:spPr/>
      <dgm:t>
        <a:bodyPr/>
        <a:lstStyle/>
        <a:p>
          <a:r>
            <a:rPr lang="en-US" b="1" dirty="0"/>
            <a:t>Timing</a:t>
          </a:r>
          <a:r>
            <a:rPr lang="en-US" dirty="0"/>
            <a:t>: collected within 7 days of pneumonia symptom onset</a:t>
          </a:r>
        </a:p>
      </dgm:t>
    </dgm:pt>
    <dgm:pt modelId="{0ECE66E1-46BF-4E83-BDD5-6B86B73DADD0}" type="parTrans" cxnId="{D5D68CA1-AA52-4BF9-B1AA-2012DC429699}">
      <dgm:prSet/>
      <dgm:spPr/>
      <dgm:t>
        <a:bodyPr/>
        <a:lstStyle/>
        <a:p>
          <a:endParaRPr lang="en-US"/>
        </a:p>
      </dgm:t>
    </dgm:pt>
    <dgm:pt modelId="{B70DB3D3-867B-4291-ACB2-F67F55AE582E}" type="sibTrans" cxnId="{D5D68CA1-AA52-4BF9-B1AA-2012DC429699}">
      <dgm:prSet/>
      <dgm:spPr/>
      <dgm:t>
        <a:bodyPr/>
        <a:lstStyle/>
        <a:p>
          <a:endParaRPr lang="en-US"/>
        </a:p>
      </dgm:t>
    </dgm:pt>
    <dgm:pt modelId="{D159DD82-F076-4EB5-A057-1B831821CBAD}">
      <dgm:prSet phldrT="[Text]"/>
      <dgm:spPr/>
      <dgm:t>
        <a:bodyPr/>
        <a:lstStyle/>
        <a:p>
          <a:r>
            <a:rPr lang="en-US" b="1" dirty="0"/>
            <a:t>Timing</a:t>
          </a:r>
          <a:r>
            <a:rPr lang="en-US" b="0" dirty="0"/>
            <a:t>: preferably collected before using antibiotics </a:t>
          </a:r>
        </a:p>
      </dgm:t>
    </dgm:pt>
    <dgm:pt modelId="{558FEEFE-81B9-400F-BB4A-1345B4C5DC3F}" type="parTrans" cxnId="{7D904FB1-8038-48F8-8E32-FB52F0EB7B8F}">
      <dgm:prSet/>
      <dgm:spPr/>
      <dgm:t>
        <a:bodyPr/>
        <a:lstStyle/>
        <a:p>
          <a:endParaRPr lang="en-US"/>
        </a:p>
      </dgm:t>
    </dgm:pt>
    <dgm:pt modelId="{EA78F19A-D86B-4A20-9A0C-A506B5B20944}" type="sibTrans" cxnId="{7D904FB1-8038-48F8-8E32-FB52F0EB7B8F}">
      <dgm:prSet/>
      <dgm:spPr/>
      <dgm:t>
        <a:bodyPr/>
        <a:lstStyle/>
        <a:p>
          <a:endParaRPr lang="en-US"/>
        </a:p>
      </dgm:t>
    </dgm:pt>
    <dgm:pt modelId="{A7C20887-BF6F-4701-81BF-56F6FD6EBCF0}">
      <dgm:prSet phldrT="[Text]"/>
      <dgm:spPr/>
      <dgm:t>
        <a:bodyPr/>
        <a:lstStyle/>
        <a:p>
          <a:r>
            <a:rPr lang="en-US" b="1" dirty="0"/>
            <a:t>Collection</a:t>
          </a:r>
          <a:r>
            <a:rPr lang="en-US" b="0" dirty="0"/>
            <a:t>: patient will rinse their mouth, and expectorate the sputum sample into sterile container </a:t>
          </a:r>
        </a:p>
      </dgm:t>
    </dgm:pt>
    <dgm:pt modelId="{3696A9EA-7E79-4589-9371-FE90F827EA92}" type="parTrans" cxnId="{4524422D-4B5F-4BC7-A813-5BBB92B25968}">
      <dgm:prSet/>
      <dgm:spPr/>
      <dgm:t>
        <a:bodyPr/>
        <a:lstStyle/>
        <a:p>
          <a:endParaRPr lang="en-US"/>
        </a:p>
      </dgm:t>
    </dgm:pt>
    <dgm:pt modelId="{C9D64601-76A8-4A14-A000-3F2C9A396BD7}" type="sibTrans" cxnId="{4524422D-4B5F-4BC7-A813-5BBB92B25968}">
      <dgm:prSet/>
      <dgm:spPr/>
      <dgm:t>
        <a:bodyPr/>
        <a:lstStyle/>
        <a:p>
          <a:endParaRPr lang="en-US"/>
        </a:p>
      </dgm:t>
    </dgm:pt>
    <dgm:pt modelId="{FFCAC508-EDD3-43DF-BA98-C407F899D294}">
      <dgm:prSet phldrT="[Text]"/>
      <dgm:spPr/>
      <dgm:t>
        <a:bodyPr/>
        <a:lstStyle/>
        <a:p>
          <a:r>
            <a:rPr lang="en-US" b="1" dirty="0"/>
            <a:t>Transportation</a:t>
          </a:r>
          <a:r>
            <a:rPr lang="en-US" b="0" dirty="0"/>
            <a:t> </a:t>
          </a:r>
          <a:r>
            <a:rPr lang="en-US" b="1" dirty="0"/>
            <a:t>and</a:t>
          </a:r>
          <a:r>
            <a:rPr lang="en-US" b="0" dirty="0"/>
            <a:t> </a:t>
          </a:r>
          <a:r>
            <a:rPr lang="en-US" b="1" dirty="0"/>
            <a:t>storage</a:t>
          </a:r>
          <a:r>
            <a:rPr lang="en-US" b="0" dirty="0"/>
            <a:t>: sample should be stored at 2-5°C until ready to be plated; long-term storage in -70°C</a:t>
          </a:r>
        </a:p>
      </dgm:t>
    </dgm:pt>
    <dgm:pt modelId="{8F4C61B9-7764-4007-8422-A09A0F5F99A2}" type="parTrans" cxnId="{0B4C1E72-A1C8-4D4A-B8CA-4FD08F2B8C52}">
      <dgm:prSet/>
      <dgm:spPr/>
      <dgm:t>
        <a:bodyPr/>
        <a:lstStyle/>
        <a:p>
          <a:endParaRPr lang="en-US"/>
        </a:p>
      </dgm:t>
    </dgm:pt>
    <dgm:pt modelId="{71DA2ACF-5F95-4E8A-9289-295B45C7DF0F}" type="sibTrans" cxnId="{0B4C1E72-A1C8-4D4A-B8CA-4FD08F2B8C52}">
      <dgm:prSet/>
      <dgm:spPr/>
      <dgm:t>
        <a:bodyPr/>
        <a:lstStyle/>
        <a:p>
          <a:endParaRPr lang="en-US"/>
        </a:p>
      </dgm:t>
    </dgm:pt>
    <dgm:pt modelId="{6C913E23-25B5-49CF-A15C-F0FBE2DA28C0}">
      <dgm:prSet phldrT="[Text]"/>
      <dgm:spPr/>
      <dgm:t>
        <a:bodyPr/>
        <a:lstStyle/>
        <a:p>
          <a:r>
            <a:rPr lang="en-US" b="0" dirty="0"/>
            <a:t>Examination of blood helps physicians identify the most effective antibiotic against bacteria in question </a:t>
          </a:r>
        </a:p>
      </dgm:t>
    </dgm:pt>
    <dgm:pt modelId="{BB1227EC-6DED-4638-BC40-1026BBE485AF}" type="parTrans" cxnId="{3424B536-D781-43B7-BD21-2233892DCC86}">
      <dgm:prSet/>
      <dgm:spPr/>
      <dgm:t>
        <a:bodyPr/>
        <a:lstStyle/>
        <a:p>
          <a:endParaRPr lang="en-US"/>
        </a:p>
      </dgm:t>
    </dgm:pt>
    <dgm:pt modelId="{5C883DDC-A3BD-4584-83A8-D7C36AC5C0F6}" type="sibTrans" cxnId="{3424B536-D781-43B7-BD21-2233892DCC86}">
      <dgm:prSet/>
      <dgm:spPr/>
      <dgm:t>
        <a:bodyPr/>
        <a:lstStyle/>
        <a:p>
          <a:endParaRPr lang="en-US"/>
        </a:p>
      </dgm:t>
    </dgm:pt>
    <dgm:pt modelId="{CA4A773D-A068-45D6-A942-77B2C74B4A15}">
      <dgm:prSet phldrT="[Text]"/>
      <dgm:spPr/>
      <dgm:t>
        <a:bodyPr/>
        <a:lstStyle/>
        <a:p>
          <a:r>
            <a:rPr lang="en-US" b="1" dirty="0"/>
            <a:t>Transportation and storage</a:t>
          </a:r>
          <a:r>
            <a:rPr lang="en-US" dirty="0"/>
            <a:t>: </a:t>
          </a:r>
          <a:r>
            <a:rPr lang="en-US"/>
            <a:t>sample should be kept at 4</a:t>
          </a:r>
          <a:r>
            <a:rPr lang="en-US" b="0"/>
            <a:t>°C until ready for testing; long-term storage in -80°C</a:t>
          </a:r>
          <a:endParaRPr lang="en-US" dirty="0"/>
        </a:p>
      </dgm:t>
    </dgm:pt>
    <dgm:pt modelId="{3A1422A3-DCC6-44CB-912C-9ADDBEEDB072}" type="parTrans" cxnId="{456FCD55-E085-4812-8492-9F9853553E8E}">
      <dgm:prSet/>
      <dgm:spPr/>
      <dgm:t>
        <a:bodyPr/>
        <a:lstStyle/>
        <a:p>
          <a:endParaRPr lang="en-US"/>
        </a:p>
      </dgm:t>
    </dgm:pt>
    <dgm:pt modelId="{DD834E5A-F0DB-4318-B4BF-73A3BDBAD78F}" type="sibTrans" cxnId="{456FCD55-E085-4812-8492-9F9853553E8E}">
      <dgm:prSet/>
      <dgm:spPr/>
      <dgm:t>
        <a:bodyPr/>
        <a:lstStyle/>
        <a:p>
          <a:endParaRPr lang="en-US"/>
        </a:p>
      </dgm:t>
    </dgm:pt>
    <dgm:pt modelId="{46E270BE-B3FE-45B0-AC44-EBA98053B317}">
      <dgm:prSet phldrT="[Text]"/>
      <dgm:spPr/>
      <dgm:t>
        <a:bodyPr/>
        <a:lstStyle/>
        <a:p>
          <a:r>
            <a:rPr lang="en-US" b="1" dirty="0"/>
            <a:t>Collection</a:t>
          </a:r>
          <a:r>
            <a:rPr lang="en-US" dirty="0"/>
            <a:t>: 10-20 mL of the sample stored in sterile container </a:t>
          </a:r>
        </a:p>
      </dgm:t>
    </dgm:pt>
    <dgm:pt modelId="{0A740B77-BC51-4FC3-B652-B12A250C9E1F}" type="parTrans" cxnId="{B0124640-C47A-4220-88AA-BFC054AA7ACB}">
      <dgm:prSet/>
      <dgm:spPr/>
      <dgm:t>
        <a:bodyPr/>
        <a:lstStyle/>
        <a:p>
          <a:endParaRPr lang="en-US"/>
        </a:p>
      </dgm:t>
    </dgm:pt>
    <dgm:pt modelId="{4D2CF64D-4429-4769-9E43-8FA7BC6EDD2A}" type="sibTrans" cxnId="{B0124640-C47A-4220-88AA-BFC054AA7ACB}">
      <dgm:prSet/>
      <dgm:spPr/>
      <dgm:t>
        <a:bodyPr/>
        <a:lstStyle/>
        <a:p>
          <a:endParaRPr lang="en-US"/>
        </a:p>
      </dgm:t>
    </dgm:pt>
    <dgm:pt modelId="{556531AB-DA17-427B-B755-E8C0E347162C}">
      <dgm:prSet phldrT="[Text]"/>
      <dgm:spPr/>
      <dgm:t>
        <a:bodyPr/>
        <a:lstStyle/>
        <a:p>
          <a:r>
            <a:rPr lang="en-US" b="1" dirty="0"/>
            <a:t>Transportation and storage</a:t>
          </a:r>
          <a:r>
            <a:rPr lang="en-US" dirty="0"/>
            <a:t>: sample should be kept at 4</a:t>
          </a:r>
          <a:r>
            <a:rPr lang="en-US" b="0" dirty="0"/>
            <a:t>°C until ready for testing; long-term storage in -20 to -70°C</a:t>
          </a:r>
          <a:endParaRPr lang="en-US" dirty="0"/>
        </a:p>
      </dgm:t>
    </dgm:pt>
    <dgm:pt modelId="{76134C48-A9CD-4A57-B018-C8C185B78F34}" type="parTrans" cxnId="{EE9AD279-37ED-4D37-99DF-1A571923484E}">
      <dgm:prSet/>
      <dgm:spPr/>
      <dgm:t>
        <a:bodyPr/>
        <a:lstStyle/>
        <a:p>
          <a:endParaRPr lang="en-US"/>
        </a:p>
      </dgm:t>
    </dgm:pt>
    <dgm:pt modelId="{1E692A1E-4E6B-41BD-8C17-E296B75CC7B6}" type="sibTrans" cxnId="{EE9AD279-37ED-4D37-99DF-1A571923484E}">
      <dgm:prSet/>
      <dgm:spPr/>
      <dgm:t>
        <a:bodyPr/>
        <a:lstStyle/>
        <a:p>
          <a:endParaRPr lang="en-US"/>
        </a:p>
      </dgm:t>
    </dgm:pt>
    <dgm:pt modelId="{01DDC888-CFDC-4C8B-81BC-67859F4DEB47}">
      <dgm:prSet phldrT="[Text]"/>
      <dgm:spPr/>
      <dgm:t>
        <a:bodyPr/>
        <a:lstStyle/>
        <a:p>
          <a:r>
            <a:rPr lang="en-US" b="0" dirty="0"/>
            <a:t>Urine samples undergo antigen detection tests</a:t>
          </a:r>
          <a:endParaRPr lang="en-US" dirty="0"/>
        </a:p>
      </dgm:t>
    </dgm:pt>
    <dgm:pt modelId="{9CF7C8B8-6F66-4500-A255-50331C866410}" type="parTrans" cxnId="{F908B105-75F9-424D-BFEF-1E616D4C13C5}">
      <dgm:prSet/>
      <dgm:spPr/>
      <dgm:t>
        <a:bodyPr/>
        <a:lstStyle/>
        <a:p>
          <a:endParaRPr lang="en-US"/>
        </a:p>
      </dgm:t>
    </dgm:pt>
    <dgm:pt modelId="{938FA377-BA2F-4377-A05F-1DF0F1D61AC0}" type="sibTrans" cxnId="{F908B105-75F9-424D-BFEF-1E616D4C13C5}">
      <dgm:prSet/>
      <dgm:spPr/>
      <dgm:t>
        <a:bodyPr/>
        <a:lstStyle/>
        <a:p>
          <a:endParaRPr lang="en-US"/>
        </a:p>
      </dgm:t>
    </dgm:pt>
    <dgm:pt modelId="{E7EE4732-A12A-443B-969F-9044E3296FF8}">
      <dgm:prSet phldrT="[Text]"/>
      <dgm:spPr/>
      <dgm:t>
        <a:bodyPr/>
        <a:lstStyle/>
        <a:p>
          <a:r>
            <a:rPr lang="en-US" b="0" dirty="0"/>
            <a:t>Very effective in Legionella antigen detection in adults</a:t>
          </a:r>
        </a:p>
      </dgm:t>
    </dgm:pt>
    <dgm:pt modelId="{0B944200-0F4B-4F51-AFCD-D4B48179788C}" type="parTrans" cxnId="{A5BCED1A-9973-418B-A97B-E6989937B238}">
      <dgm:prSet/>
      <dgm:spPr/>
      <dgm:t>
        <a:bodyPr/>
        <a:lstStyle/>
        <a:p>
          <a:endParaRPr lang="en-US"/>
        </a:p>
      </dgm:t>
    </dgm:pt>
    <dgm:pt modelId="{0AB70662-8D59-4E1C-B871-A0D05C4C334F}" type="sibTrans" cxnId="{A5BCED1A-9973-418B-A97B-E6989937B238}">
      <dgm:prSet/>
      <dgm:spPr/>
      <dgm:t>
        <a:bodyPr/>
        <a:lstStyle/>
        <a:p>
          <a:endParaRPr lang="en-US"/>
        </a:p>
      </dgm:t>
    </dgm:pt>
    <dgm:pt modelId="{6CC857E5-1F9F-4FB1-9D56-70953490C489}" type="pres">
      <dgm:prSet presAssocID="{B2BC78E8-7096-4675-87C2-B50A6DE523AB}" presName="Name0" presStyleCnt="0">
        <dgm:presLayoutVars>
          <dgm:dir/>
          <dgm:animLvl val="lvl"/>
          <dgm:resizeHandles val="exact"/>
        </dgm:presLayoutVars>
      </dgm:prSet>
      <dgm:spPr/>
    </dgm:pt>
    <dgm:pt modelId="{DBDCC961-93AB-455B-89CD-65424868E517}" type="pres">
      <dgm:prSet presAssocID="{D4CCC71C-2EE5-48B5-AEEE-E80D71BB0A5C}" presName="composite" presStyleCnt="0"/>
      <dgm:spPr/>
    </dgm:pt>
    <dgm:pt modelId="{0AE3D023-ED94-48C2-B016-32954D9EB5C0}" type="pres">
      <dgm:prSet presAssocID="{D4CCC71C-2EE5-48B5-AEEE-E80D71BB0A5C}" presName="parTx" presStyleLbl="alignNode1" presStyleIdx="0" presStyleCnt="3" custScaleY="117240">
        <dgm:presLayoutVars>
          <dgm:chMax val="0"/>
          <dgm:chPref val="0"/>
          <dgm:bulletEnabled val="1"/>
        </dgm:presLayoutVars>
      </dgm:prSet>
      <dgm:spPr/>
    </dgm:pt>
    <dgm:pt modelId="{9931C055-3D1D-4EA4-B97A-AD591EBEC81C}" type="pres">
      <dgm:prSet presAssocID="{D4CCC71C-2EE5-48B5-AEEE-E80D71BB0A5C}" presName="desTx" presStyleLbl="alignAccFollowNode1" presStyleIdx="0" presStyleCnt="3" custLinFactNeighborX="-2567" custLinFactNeighborY="-2486">
        <dgm:presLayoutVars>
          <dgm:bulletEnabled val="1"/>
        </dgm:presLayoutVars>
      </dgm:prSet>
      <dgm:spPr/>
    </dgm:pt>
    <dgm:pt modelId="{344D29C6-B024-4A50-9FB6-71F3A5242F6D}" type="pres">
      <dgm:prSet presAssocID="{06DB4B97-6D87-46B0-BC40-9F1A130011B6}" presName="space" presStyleCnt="0"/>
      <dgm:spPr/>
    </dgm:pt>
    <dgm:pt modelId="{E07C466E-24A8-452E-B0C0-ED810F276E5D}" type="pres">
      <dgm:prSet presAssocID="{56B51545-C2C0-41C0-82F9-9510B6332926}" presName="composite" presStyleCnt="0"/>
      <dgm:spPr/>
    </dgm:pt>
    <dgm:pt modelId="{762BA969-1103-4AF4-A8EB-FEC3DEA139F4}" type="pres">
      <dgm:prSet presAssocID="{56B51545-C2C0-41C0-82F9-9510B6332926}" presName="parTx" presStyleLbl="alignNode1" presStyleIdx="1" presStyleCnt="3">
        <dgm:presLayoutVars>
          <dgm:chMax val="0"/>
          <dgm:chPref val="0"/>
          <dgm:bulletEnabled val="1"/>
        </dgm:presLayoutVars>
      </dgm:prSet>
      <dgm:spPr/>
    </dgm:pt>
    <dgm:pt modelId="{5D564CB3-5678-4176-83A2-2405E6736B53}" type="pres">
      <dgm:prSet presAssocID="{56B51545-C2C0-41C0-82F9-9510B6332926}" presName="desTx" presStyleLbl="alignAccFollowNode1" presStyleIdx="1" presStyleCnt="3">
        <dgm:presLayoutVars>
          <dgm:bulletEnabled val="1"/>
        </dgm:presLayoutVars>
      </dgm:prSet>
      <dgm:spPr/>
    </dgm:pt>
    <dgm:pt modelId="{B582F462-1302-44F6-AE3D-7977D6795070}" type="pres">
      <dgm:prSet presAssocID="{3779528C-5F93-4275-8385-AA142E356F1D}" presName="space" presStyleCnt="0"/>
      <dgm:spPr/>
    </dgm:pt>
    <dgm:pt modelId="{8767556F-D529-463A-AF41-ACD1AB065048}" type="pres">
      <dgm:prSet presAssocID="{507CCEF7-6628-457E-9604-1D44E35A85B6}" presName="composite" presStyleCnt="0"/>
      <dgm:spPr/>
    </dgm:pt>
    <dgm:pt modelId="{AAA6CE65-4282-40DD-9E76-B2844B2AE7F1}" type="pres">
      <dgm:prSet presAssocID="{507CCEF7-6628-457E-9604-1D44E35A85B6}" presName="parTx" presStyleLbl="alignNode1" presStyleIdx="2" presStyleCnt="3">
        <dgm:presLayoutVars>
          <dgm:chMax val="0"/>
          <dgm:chPref val="0"/>
          <dgm:bulletEnabled val="1"/>
        </dgm:presLayoutVars>
      </dgm:prSet>
      <dgm:spPr/>
    </dgm:pt>
    <dgm:pt modelId="{714AA867-1B18-4CD9-BB7F-76A54749BAD6}" type="pres">
      <dgm:prSet presAssocID="{507CCEF7-6628-457E-9604-1D44E35A85B6}" presName="desTx" presStyleLbl="alignAccFollowNode1" presStyleIdx="2" presStyleCnt="3">
        <dgm:presLayoutVars>
          <dgm:bulletEnabled val="1"/>
        </dgm:presLayoutVars>
      </dgm:prSet>
      <dgm:spPr/>
    </dgm:pt>
  </dgm:ptLst>
  <dgm:cxnLst>
    <dgm:cxn modelId="{F908B105-75F9-424D-BFEF-1E616D4C13C5}" srcId="{507CCEF7-6628-457E-9604-1D44E35A85B6}" destId="{01DDC888-CFDC-4C8B-81BC-67859F4DEB47}" srcOrd="0" destOrd="0" parTransId="{9CF7C8B8-6F66-4500-A255-50331C866410}" sibTransId="{938FA377-BA2F-4377-A05F-1DF0F1D61AC0}"/>
    <dgm:cxn modelId="{B60DAC06-88C0-425F-A9D9-4A4F38284450}" type="presOf" srcId="{FFCAC508-EDD3-43DF-BA98-C407F899D294}" destId="{9931C055-3D1D-4EA4-B97A-AD591EBEC81C}" srcOrd="0" destOrd="3" presId="urn:microsoft.com/office/officeart/2005/8/layout/hList1"/>
    <dgm:cxn modelId="{A5BCED1A-9973-418B-A97B-E6989937B238}" srcId="{507CCEF7-6628-457E-9604-1D44E35A85B6}" destId="{E7EE4732-A12A-443B-969F-9044E3296FF8}" srcOrd="1" destOrd="0" parTransId="{0B944200-0F4B-4F51-AFCD-D4B48179788C}" sibTransId="{0AB70662-8D59-4E1C-B871-A0D05C4C334F}"/>
    <dgm:cxn modelId="{17C33C1F-A73B-4F47-ABF4-D4E86D4CA942}" type="presOf" srcId="{E7EE4732-A12A-443B-969F-9044E3296FF8}" destId="{714AA867-1B18-4CD9-BB7F-76A54749BAD6}" srcOrd="0" destOrd="1" presId="urn:microsoft.com/office/officeart/2005/8/layout/hList1"/>
    <dgm:cxn modelId="{7892AD27-F071-46BA-B3F1-0EDAD6A00DBA}" srcId="{56B51545-C2C0-41C0-82F9-9510B6332926}" destId="{AA32C2A6-7A81-4AEA-A3B6-2923A7CD578F}" srcOrd="2" destOrd="0" parTransId="{A4B13778-C870-43B4-A0A8-34A5462B44E6}" sibTransId="{A8F4C9E8-1E17-405B-B9B7-8631E21EE941}"/>
    <dgm:cxn modelId="{165A4929-0AC0-484E-8BBD-C00C42A59860}" srcId="{B2BC78E8-7096-4675-87C2-B50A6DE523AB}" destId="{56B51545-C2C0-41C0-82F9-9510B6332926}" srcOrd="1" destOrd="0" parTransId="{18E0DBF4-C166-4962-BB74-6CE569BC8332}" sibTransId="{3779528C-5F93-4275-8385-AA142E356F1D}"/>
    <dgm:cxn modelId="{55216B2C-69EF-44C7-AEC6-8391E51BAF4F}" type="presOf" srcId="{56B51545-C2C0-41C0-82F9-9510B6332926}" destId="{762BA969-1103-4AF4-A8EB-FEC3DEA139F4}" srcOrd="0" destOrd="0" presId="urn:microsoft.com/office/officeart/2005/8/layout/hList1"/>
    <dgm:cxn modelId="{6B56EB2C-DEBB-4C58-BFB7-1E298DC76663}" type="presOf" srcId="{D4CCC71C-2EE5-48B5-AEEE-E80D71BB0A5C}" destId="{0AE3D023-ED94-48C2-B016-32954D9EB5C0}" srcOrd="0" destOrd="0" presId="urn:microsoft.com/office/officeart/2005/8/layout/hList1"/>
    <dgm:cxn modelId="{4524422D-4B5F-4BC7-A813-5BBB92B25968}" srcId="{D4CCC71C-2EE5-48B5-AEEE-E80D71BB0A5C}" destId="{A7C20887-BF6F-4701-81BF-56F6FD6EBCF0}" srcOrd="2" destOrd="0" parTransId="{3696A9EA-7E79-4589-9371-FE90F827EA92}" sibTransId="{C9D64601-76A8-4A14-A000-3F2C9A396BD7}"/>
    <dgm:cxn modelId="{67063032-ADF1-421A-ADED-4030E35CA8FB}" srcId="{56B51545-C2C0-41C0-82F9-9510B6332926}" destId="{1279F86B-67C7-4A41-B834-509B9E133969}" srcOrd="0" destOrd="0" parTransId="{7B130C9C-53D6-4138-806C-BE6BD87C758C}" sibTransId="{50C606D0-8BF7-4B13-B62A-A05AA7B6353C}"/>
    <dgm:cxn modelId="{3424B536-D781-43B7-BD21-2233892DCC86}" srcId="{56B51545-C2C0-41C0-82F9-9510B6332926}" destId="{6C913E23-25B5-49CF-A15C-F0FBE2DA28C0}" srcOrd="1" destOrd="0" parTransId="{BB1227EC-6DED-4638-BC40-1026BBE485AF}" sibTransId="{5C883DDC-A3BD-4584-83A8-D7C36AC5C0F6}"/>
    <dgm:cxn modelId="{D8B73B3A-BA41-4F04-A980-14CD26908996}" srcId="{B2BC78E8-7096-4675-87C2-B50A6DE523AB}" destId="{507CCEF7-6628-457E-9604-1D44E35A85B6}" srcOrd="2" destOrd="0" parTransId="{8C877E22-6C52-4CF2-B8CD-0D986327E866}" sibTransId="{D3F59D1A-E2D6-4B8C-A555-C0AB53B15D36}"/>
    <dgm:cxn modelId="{B0124640-C47A-4220-88AA-BFC054AA7ACB}" srcId="{507CCEF7-6628-457E-9604-1D44E35A85B6}" destId="{46E270BE-B3FE-45B0-AC44-EBA98053B317}" srcOrd="3" destOrd="0" parTransId="{0A740B77-BC51-4FC3-B652-B12A250C9E1F}" sibTransId="{4D2CF64D-4429-4769-9E43-8FA7BC6EDD2A}"/>
    <dgm:cxn modelId="{7F6CD444-0CF8-47FE-B8D5-597250E7C1D4}" type="presOf" srcId="{D159DD82-F076-4EB5-A057-1B831821CBAD}" destId="{9931C055-3D1D-4EA4-B97A-AD591EBEC81C}" srcOrd="0" destOrd="1" presId="urn:microsoft.com/office/officeart/2005/8/layout/hList1"/>
    <dgm:cxn modelId="{9F42496F-DA00-47A6-AF7C-306C249E05BB}" type="presOf" srcId="{B2BC78E8-7096-4675-87C2-B50A6DE523AB}" destId="{6CC857E5-1F9F-4FB1-9D56-70953490C489}" srcOrd="0" destOrd="0" presId="urn:microsoft.com/office/officeart/2005/8/layout/hList1"/>
    <dgm:cxn modelId="{0B4C1E72-A1C8-4D4A-B8CA-4FD08F2B8C52}" srcId="{D4CCC71C-2EE5-48B5-AEEE-E80D71BB0A5C}" destId="{FFCAC508-EDD3-43DF-BA98-C407F899D294}" srcOrd="3" destOrd="0" parTransId="{8F4C61B9-7764-4007-8422-A09A0F5F99A2}" sibTransId="{71DA2ACF-5F95-4E8A-9289-295B45C7DF0F}"/>
    <dgm:cxn modelId="{A31EB273-B5F2-4147-92E4-0EB4AA8BCDC3}" type="presOf" srcId="{46E270BE-B3FE-45B0-AC44-EBA98053B317}" destId="{714AA867-1B18-4CD9-BB7F-76A54749BAD6}" srcOrd="0" destOrd="3" presId="urn:microsoft.com/office/officeart/2005/8/layout/hList1"/>
    <dgm:cxn modelId="{456FCD55-E085-4812-8492-9F9853553E8E}" srcId="{56B51545-C2C0-41C0-82F9-9510B6332926}" destId="{CA4A773D-A068-45D6-A942-77B2C74B4A15}" srcOrd="3" destOrd="0" parTransId="{3A1422A3-DCC6-44CB-912C-9ADDBEEDB072}" sibTransId="{DD834E5A-F0DB-4318-B4BF-73A3BDBAD78F}"/>
    <dgm:cxn modelId="{EE9AD279-37ED-4D37-99DF-1A571923484E}" srcId="{507CCEF7-6628-457E-9604-1D44E35A85B6}" destId="{556531AB-DA17-427B-B755-E8C0E347162C}" srcOrd="4" destOrd="0" parTransId="{76134C48-A9CD-4A57-B018-C8C185B78F34}" sibTransId="{1E692A1E-4E6B-41BD-8C17-E296B75CC7B6}"/>
    <dgm:cxn modelId="{718AED59-BA08-437D-AEAF-22979D9999B0}" type="presOf" srcId="{1279F86B-67C7-4A41-B834-509B9E133969}" destId="{5D564CB3-5678-4176-83A2-2405E6736B53}" srcOrd="0" destOrd="0" presId="urn:microsoft.com/office/officeart/2005/8/layout/hList1"/>
    <dgm:cxn modelId="{6DF1917E-8EA5-4B6D-9C3C-CEE560689ED5}" srcId="{B2BC78E8-7096-4675-87C2-B50A6DE523AB}" destId="{D4CCC71C-2EE5-48B5-AEEE-E80D71BB0A5C}" srcOrd="0" destOrd="0" parTransId="{D8F7C0B7-206F-4DDD-B9EE-978FDD7B7295}" sibTransId="{06DB4B97-6D87-46B0-BC40-9F1A130011B6}"/>
    <dgm:cxn modelId="{39897A90-0C24-4D8E-A4A6-733E337689BF}" type="presOf" srcId="{507CCEF7-6628-457E-9604-1D44E35A85B6}" destId="{AAA6CE65-4282-40DD-9E76-B2844B2AE7F1}" srcOrd="0" destOrd="0" presId="urn:microsoft.com/office/officeart/2005/8/layout/hList1"/>
    <dgm:cxn modelId="{768DEF90-EB6E-42F4-A806-44B50C94CEFC}" type="presOf" srcId="{01DDC888-CFDC-4C8B-81BC-67859F4DEB47}" destId="{714AA867-1B18-4CD9-BB7F-76A54749BAD6}" srcOrd="0" destOrd="0" presId="urn:microsoft.com/office/officeart/2005/8/layout/hList1"/>
    <dgm:cxn modelId="{D5D68CA1-AA52-4BF9-B1AA-2012DC429699}" srcId="{507CCEF7-6628-457E-9604-1D44E35A85B6}" destId="{4DFEE719-F1BD-4D89-BA87-06D6AC6871AE}" srcOrd="2" destOrd="0" parTransId="{0ECE66E1-46BF-4E83-BDD5-6B86B73DADD0}" sibTransId="{B70DB3D3-867B-4291-ACB2-F67F55AE582E}"/>
    <dgm:cxn modelId="{7D3645A3-9DA3-4E5B-A0BF-A8CC630DFC58}" type="presOf" srcId="{6C913E23-25B5-49CF-A15C-F0FBE2DA28C0}" destId="{5D564CB3-5678-4176-83A2-2405E6736B53}" srcOrd="0" destOrd="1" presId="urn:microsoft.com/office/officeart/2005/8/layout/hList1"/>
    <dgm:cxn modelId="{7D904FB1-8038-48F8-8E32-FB52F0EB7B8F}" srcId="{D4CCC71C-2EE5-48B5-AEEE-E80D71BB0A5C}" destId="{D159DD82-F076-4EB5-A057-1B831821CBAD}" srcOrd="1" destOrd="0" parTransId="{558FEEFE-81B9-400F-BB4A-1345B4C5DC3F}" sibTransId="{EA78F19A-D86B-4A20-9A0C-A506B5B20944}"/>
    <dgm:cxn modelId="{D3DD9CB2-6B16-4A37-9554-9C94336F9090}" srcId="{D4CCC71C-2EE5-48B5-AEEE-E80D71BB0A5C}" destId="{550314E2-D982-48C2-989D-66655FC30E92}" srcOrd="0" destOrd="0" parTransId="{4F1C9012-CA17-4B15-BE7E-432E6B6C6DFA}" sibTransId="{5FA3474B-FB56-4B52-BE8D-3F62B297BDF1}"/>
    <dgm:cxn modelId="{507727B6-0E91-4A13-9056-A098230D5F2D}" type="presOf" srcId="{CA4A773D-A068-45D6-A942-77B2C74B4A15}" destId="{5D564CB3-5678-4176-83A2-2405E6736B53}" srcOrd="0" destOrd="3" presId="urn:microsoft.com/office/officeart/2005/8/layout/hList1"/>
    <dgm:cxn modelId="{FB8A6EBA-6473-42DA-AAEA-B81A53B3492E}" type="presOf" srcId="{A7C20887-BF6F-4701-81BF-56F6FD6EBCF0}" destId="{9931C055-3D1D-4EA4-B97A-AD591EBEC81C}" srcOrd="0" destOrd="2" presId="urn:microsoft.com/office/officeart/2005/8/layout/hList1"/>
    <dgm:cxn modelId="{7274C3C1-88BF-4219-BADF-E3AB5849BE06}" type="presOf" srcId="{AA32C2A6-7A81-4AEA-A3B6-2923A7CD578F}" destId="{5D564CB3-5678-4176-83A2-2405E6736B53}" srcOrd="0" destOrd="2" presId="urn:microsoft.com/office/officeart/2005/8/layout/hList1"/>
    <dgm:cxn modelId="{880758EC-0A70-4AFC-AE06-2C65756670EE}" type="presOf" srcId="{556531AB-DA17-427B-B755-E8C0E347162C}" destId="{714AA867-1B18-4CD9-BB7F-76A54749BAD6}" srcOrd="0" destOrd="4" presId="urn:microsoft.com/office/officeart/2005/8/layout/hList1"/>
    <dgm:cxn modelId="{76C76CF4-CD48-45AA-9E07-3AF7059E182C}" type="presOf" srcId="{550314E2-D982-48C2-989D-66655FC30E92}" destId="{9931C055-3D1D-4EA4-B97A-AD591EBEC81C}" srcOrd="0" destOrd="0" presId="urn:microsoft.com/office/officeart/2005/8/layout/hList1"/>
    <dgm:cxn modelId="{358271F8-E629-4EC5-9D9B-F8B724821600}" type="presOf" srcId="{4DFEE719-F1BD-4D89-BA87-06D6AC6871AE}" destId="{714AA867-1B18-4CD9-BB7F-76A54749BAD6}" srcOrd="0" destOrd="2" presId="urn:microsoft.com/office/officeart/2005/8/layout/hList1"/>
    <dgm:cxn modelId="{AB8C8439-1A9A-4467-B338-F5D549CECFF9}" type="presParOf" srcId="{6CC857E5-1F9F-4FB1-9D56-70953490C489}" destId="{DBDCC961-93AB-455B-89CD-65424868E517}" srcOrd="0" destOrd="0" presId="urn:microsoft.com/office/officeart/2005/8/layout/hList1"/>
    <dgm:cxn modelId="{8B5431A1-4508-41A8-AB2E-FD569179E97A}" type="presParOf" srcId="{DBDCC961-93AB-455B-89CD-65424868E517}" destId="{0AE3D023-ED94-48C2-B016-32954D9EB5C0}" srcOrd="0" destOrd="0" presId="urn:microsoft.com/office/officeart/2005/8/layout/hList1"/>
    <dgm:cxn modelId="{8FEC7F97-7400-4340-9BD6-9B0B6EED12D8}" type="presParOf" srcId="{DBDCC961-93AB-455B-89CD-65424868E517}" destId="{9931C055-3D1D-4EA4-B97A-AD591EBEC81C}" srcOrd="1" destOrd="0" presId="urn:microsoft.com/office/officeart/2005/8/layout/hList1"/>
    <dgm:cxn modelId="{4909FFFF-3A2C-4DB0-8623-46F791B79810}" type="presParOf" srcId="{6CC857E5-1F9F-4FB1-9D56-70953490C489}" destId="{344D29C6-B024-4A50-9FB6-71F3A5242F6D}" srcOrd="1" destOrd="0" presId="urn:microsoft.com/office/officeart/2005/8/layout/hList1"/>
    <dgm:cxn modelId="{89FD64F1-3D22-405F-8A69-EB4BB129BFCA}" type="presParOf" srcId="{6CC857E5-1F9F-4FB1-9D56-70953490C489}" destId="{E07C466E-24A8-452E-B0C0-ED810F276E5D}" srcOrd="2" destOrd="0" presId="urn:microsoft.com/office/officeart/2005/8/layout/hList1"/>
    <dgm:cxn modelId="{0FBA3A91-C582-4A50-AB21-A5B448E8B406}" type="presParOf" srcId="{E07C466E-24A8-452E-B0C0-ED810F276E5D}" destId="{762BA969-1103-4AF4-A8EB-FEC3DEA139F4}" srcOrd="0" destOrd="0" presId="urn:microsoft.com/office/officeart/2005/8/layout/hList1"/>
    <dgm:cxn modelId="{1D723276-A34F-4D96-A8FD-7A6F8753162B}" type="presParOf" srcId="{E07C466E-24A8-452E-B0C0-ED810F276E5D}" destId="{5D564CB3-5678-4176-83A2-2405E6736B53}" srcOrd="1" destOrd="0" presId="urn:microsoft.com/office/officeart/2005/8/layout/hList1"/>
    <dgm:cxn modelId="{D09C782E-4447-48B8-A3B7-64C32AE3458A}" type="presParOf" srcId="{6CC857E5-1F9F-4FB1-9D56-70953490C489}" destId="{B582F462-1302-44F6-AE3D-7977D6795070}" srcOrd="3" destOrd="0" presId="urn:microsoft.com/office/officeart/2005/8/layout/hList1"/>
    <dgm:cxn modelId="{241A6C7C-24B3-46B9-A976-254AC916A61D}" type="presParOf" srcId="{6CC857E5-1F9F-4FB1-9D56-70953490C489}" destId="{8767556F-D529-463A-AF41-ACD1AB065048}" srcOrd="4" destOrd="0" presId="urn:microsoft.com/office/officeart/2005/8/layout/hList1"/>
    <dgm:cxn modelId="{F7CA8C1A-6863-43A3-B0DC-DB310077A990}" type="presParOf" srcId="{8767556F-D529-463A-AF41-ACD1AB065048}" destId="{AAA6CE65-4282-40DD-9E76-B2844B2AE7F1}" srcOrd="0" destOrd="0" presId="urn:microsoft.com/office/officeart/2005/8/layout/hList1"/>
    <dgm:cxn modelId="{A87E9EE5-AD43-4D36-8111-DC3C98FBE23C}" type="presParOf" srcId="{8767556F-D529-463A-AF41-ACD1AB065048}" destId="{714AA867-1B18-4CD9-BB7F-76A54749BA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C35C7B-CA0F-4F0D-BB22-401F1911D3C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2BB00B1-42A2-4C8F-826C-0492B20B306B}">
      <dgm:prSet phldrT="[Text]" custT="1"/>
      <dgm:spPr/>
      <dgm:t>
        <a:bodyPr/>
        <a:lstStyle/>
        <a:p>
          <a:r>
            <a:rPr lang="en-US" sz="2800" b="1" dirty="0"/>
            <a:t>LUNG</a:t>
          </a:r>
          <a:r>
            <a:rPr lang="en-US" sz="2800" dirty="0"/>
            <a:t> </a:t>
          </a:r>
          <a:r>
            <a:rPr lang="en-US" sz="2800" b="1" dirty="0"/>
            <a:t>ASPIRATES</a:t>
          </a:r>
          <a:r>
            <a:rPr lang="en-US" sz="2800" dirty="0"/>
            <a:t> </a:t>
          </a:r>
        </a:p>
      </dgm:t>
    </dgm:pt>
    <dgm:pt modelId="{453BC844-E1F5-4981-9232-688142E0B043}" type="parTrans" cxnId="{68B1F462-9886-43E6-A2D7-4C15181001EE}">
      <dgm:prSet/>
      <dgm:spPr/>
      <dgm:t>
        <a:bodyPr/>
        <a:lstStyle/>
        <a:p>
          <a:endParaRPr lang="en-US" sz="1800"/>
        </a:p>
      </dgm:t>
    </dgm:pt>
    <dgm:pt modelId="{0A351CF5-BB6C-49F5-B585-00E3037F5352}" type="sibTrans" cxnId="{68B1F462-9886-43E6-A2D7-4C15181001EE}">
      <dgm:prSet/>
      <dgm:spPr/>
      <dgm:t>
        <a:bodyPr/>
        <a:lstStyle/>
        <a:p>
          <a:endParaRPr lang="en-US" sz="1800"/>
        </a:p>
      </dgm:t>
    </dgm:pt>
    <dgm:pt modelId="{F60E5660-8EA9-445F-94C5-EDAEA4234F6C}">
      <dgm:prSet phldrT="[Text]" custT="1"/>
      <dgm:spPr/>
      <dgm:t>
        <a:bodyPr/>
        <a:lstStyle/>
        <a:p>
          <a:r>
            <a:rPr lang="en-US" sz="1800" dirty="0"/>
            <a:t>Invasive procedure that involves percutaneous  needle insertion into rib area </a:t>
          </a:r>
        </a:p>
      </dgm:t>
    </dgm:pt>
    <dgm:pt modelId="{656E367F-A995-474D-B29D-95BF03CD9EDF}" type="parTrans" cxnId="{F04FBEC9-0AD8-40A5-B982-5EC811DFDCF0}">
      <dgm:prSet/>
      <dgm:spPr/>
      <dgm:t>
        <a:bodyPr/>
        <a:lstStyle/>
        <a:p>
          <a:endParaRPr lang="en-US" sz="1800"/>
        </a:p>
      </dgm:t>
    </dgm:pt>
    <dgm:pt modelId="{51114577-6AFF-4244-ABBE-311376B92B5C}" type="sibTrans" cxnId="{F04FBEC9-0AD8-40A5-B982-5EC811DFDCF0}">
      <dgm:prSet/>
      <dgm:spPr/>
      <dgm:t>
        <a:bodyPr/>
        <a:lstStyle/>
        <a:p>
          <a:endParaRPr lang="en-US" sz="1800"/>
        </a:p>
      </dgm:t>
    </dgm:pt>
    <dgm:pt modelId="{0226546C-1A98-4002-ABF9-4A5379838B8F}">
      <dgm:prSet phldrT="[Text]" custT="1"/>
      <dgm:spPr/>
      <dgm:t>
        <a:bodyPr/>
        <a:lstStyle/>
        <a:p>
          <a:r>
            <a:rPr lang="en-US" sz="2800" b="1" dirty="0"/>
            <a:t>PLEURAL FLUID</a:t>
          </a:r>
        </a:p>
      </dgm:t>
    </dgm:pt>
    <dgm:pt modelId="{4CB3E030-5055-40C0-933E-BAAEC223313D}" type="parTrans" cxnId="{F067358F-9603-4EC7-B7DE-625841869811}">
      <dgm:prSet/>
      <dgm:spPr/>
      <dgm:t>
        <a:bodyPr/>
        <a:lstStyle/>
        <a:p>
          <a:endParaRPr lang="en-US" sz="1800"/>
        </a:p>
      </dgm:t>
    </dgm:pt>
    <dgm:pt modelId="{2029E6E9-D066-4FE4-9696-19F45D6BABD3}" type="sibTrans" cxnId="{F067358F-9603-4EC7-B7DE-625841869811}">
      <dgm:prSet/>
      <dgm:spPr/>
      <dgm:t>
        <a:bodyPr/>
        <a:lstStyle/>
        <a:p>
          <a:endParaRPr lang="en-US" sz="1800"/>
        </a:p>
      </dgm:t>
    </dgm:pt>
    <dgm:pt modelId="{64C26D23-3375-46DC-B3D8-61EFC891C5A1}">
      <dgm:prSet phldrT="[Text]" custT="1"/>
      <dgm:spPr/>
      <dgm:t>
        <a:bodyPr/>
        <a:lstStyle/>
        <a:p>
          <a:r>
            <a:rPr lang="en-US" sz="1800" dirty="0"/>
            <a:t>Useful for pneumonia cases that involve fluid entering the pleural space (pleural effusion)  </a:t>
          </a:r>
        </a:p>
      </dgm:t>
    </dgm:pt>
    <dgm:pt modelId="{2DB13A57-B46B-4BD7-9013-D799C84DC163}" type="parTrans" cxnId="{3608C714-5325-4D79-8DA4-9B36D2DC4D38}">
      <dgm:prSet/>
      <dgm:spPr/>
      <dgm:t>
        <a:bodyPr/>
        <a:lstStyle/>
        <a:p>
          <a:endParaRPr lang="en-US" sz="1800"/>
        </a:p>
      </dgm:t>
    </dgm:pt>
    <dgm:pt modelId="{3E8466C9-F854-4A9F-A867-004A276C05BC}" type="sibTrans" cxnId="{3608C714-5325-4D79-8DA4-9B36D2DC4D38}">
      <dgm:prSet/>
      <dgm:spPr/>
      <dgm:t>
        <a:bodyPr/>
        <a:lstStyle/>
        <a:p>
          <a:endParaRPr lang="en-US" sz="1800"/>
        </a:p>
      </dgm:t>
    </dgm:pt>
    <dgm:pt modelId="{56748288-10BD-4D99-A282-7D57F7838D45}">
      <dgm:prSet phldrT="[Text]" custT="1"/>
      <dgm:spPr/>
      <dgm:t>
        <a:bodyPr/>
        <a:lstStyle/>
        <a:p>
          <a:r>
            <a:rPr lang="en-US" sz="2400" b="1" dirty="0"/>
            <a:t>EXHALED BREATH CONDENSATE (EBC)</a:t>
          </a:r>
        </a:p>
      </dgm:t>
    </dgm:pt>
    <dgm:pt modelId="{8133B7E0-2BE7-42EC-9D52-448B45E19A8A}" type="parTrans" cxnId="{EFD8738C-AF73-45A8-8CAD-B2F69C30C033}">
      <dgm:prSet/>
      <dgm:spPr/>
      <dgm:t>
        <a:bodyPr/>
        <a:lstStyle/>
        <a:p>
          <a:endParaRPr lang="en-US" sz="1800"/>
        </a:p>
      </dgm:t>
    </dgm:pt>
    <dgm:pt modelId="{C2F43311-DABF-44D9-A3AD-EECA491BD562}" type="sibTrans" cxnId="{EFD8738C-AF73-45A8-8CAD-B2F69C30C033}">
      <dgm:prSet/>
      <dgm:spPr/>
      <dgm:t>
        <a:bodyPr/>
        <a:lstStyle/>
        <a:p>
          <a:endParaRPr lang="en-US" sz="1800"/>
        </a:p>
      </dgm:t>
    </dgm:pt>
    <dgm:pt modelId="{4E4AA6DC-478E-442D-9B22-FBC2505537BD}">
      <dgm:prSet phldrT="[Text]" custT="1"/>
      <dgm:spPr/>
      <dgm:t>
        <a:bodyPr/>
        <a:lstStyle/>
        <a:p>
          <a:r>
            <a:rPr lang="en-US" sz="1800" dirty="0"/>
            <a:t>No standardized technique for EBC collection yet </a:t>
          </a:r>
        </a:p>
      </dgm:t>
    </dgm:pt>
    <dgm:pt modelId="{D884EF44-6FA2-47F8-97BF-1F7DD7E26610}" type="parTrans" cxnId="{6800099E-E8FF-4AE8-8534-C7957E8A8B80}">
      <dgm:prSet/>
      <dgm:spPr/>
      <dgm:t>
        <a:bodyPr/>
        <a:lstStyle/>
        <a:p>
          <a:endParaRPr lang="en-US" sz="1800"/>
        </a:p>
      </dgm:t>
    </dgm:pt>
    <dgm:pt modelId="{55DC31BC-43F1-454A-BF83-480B2EDDCBCA}" type="sibTrans" cxnId="{6800099E-E8FF-4AE8-8534-C7957E8A8B80}">
      <dgm:prSet/>
      <dgm:spPr/>
      <dgm:t>
        <a:bodyPr/>
        <a:lstStyle/>
        <a:p>
          <a:endParaRPr lang="en-US" sz="1800"/>
        </a:p>
      </dgm:t>
    </dgm:pt>
    <dgm:pt modelId="{10E74B3A-AFD2-406C-8373-DFA63032227B}">
      <dgm:prSet phldrT="[Text]" custT="1"/>
      <dgm:spPr/>
      <dgm:t>
        <a:bodyPr/>
        <a:lstStyle/>
        <a:p>
          <a:r>
            <a:rPr lang="en-US" sz="1800" dirty="0"/>
            <a:t>Not practical for clinical laboratory</a:t>
          </a:r>
          <a:endParaRPr lang="en-US" sz="1800"/>
        </a:p>
      </dgm:t>
    </dgm:pt>
    <dgm:pt modelId="{8DB9BE2B-F9FE-4618-932B-DB0BB804A316}" type="parTrans" cxnId="{4C26AF5D-9E8A-4025-B6B3-BF4B2E19C4B0}">
      <dgm:prSet/>
      <dgm:spPr/>
      <dgm:t>
        <a:bodyPr/>
        <a:lstStyle/>
        <a:p>
          <a:endParaRPr lang="en-US" sz="1800"/>
        </a:p>
      </dgm:t>
    </dgm:pt>
    <dgm:pt modelId="{2850CC97-6BEF-4791-B836-EFF12304ED0C}" type="sibTrans" cxnId="{4C26AF5D-9E8A-4025-B6B3-BF4B2E19C4B0}">
      <dgm:prSet/>
      <dgm:spPr/>
      <dgm:t>
        <a:bodyPr/>
        <a:lstStyle/>
        <a:p>
          <a:endParaRPr lang="en-US" sz="1800"/>
        </a:p>
      </dgm:t>
    </dgm:pt>
    <dgm:pt modelId="{E9ADFE49-C707-4A60-B2C2-4EFC5BB615B3}">
      <dgm:prSet phldrT="[Text]" custT="1"/>
      <dgm:spPr/>
      <dgm:t>
        <a:bodyPr/>
        <a:lstStyle/>
        <a:p>
          <a:r>
            <a:rPr lang="en-US" sz="1800" dirty="0"/>
            <a:t>EBC of different individuals have different protein spectrums </a:t>
          </a:r>
          <a:r>
            <a:rPr lang="en-US" sz="1800" dirty="0">
              <a:sym typeface="Wingdings" panose="05000000000000000000" pitchFamily="2" charset="2"/>
            </a:rPr>
            <a:t> potentially be used in future diagnostic tests</a:t>
          </a:r>
          <a:endParaRPr lang="en-US" sz="1800" dirty="0"/>
        </a:p>
      </dgm:t>
    </dgm:pt>
    <dgm:pt modelId="{D8823E00-D9AB-497B-A92F-C1543F2C8B59}" type="parTrans" cxnId="{A935BE0C-C037-4653-8465-55CB91437DBD}">
      <dgm:prSet/>
      <dgm:spPr/>
      <dgm:t>
        <a:bodyPr/>
        <a:lstStyle/>
        <a:p>
          <a:endParaRPr lang="en-US"/>
        </a:p>
      </dgm:t>
    </dgm:pt>
    <dgm:pt modelId="{DBAE024D-1A46-4A0C-AC2B-308F9296394E}" type="sibTrans" cxnId="{A935BE0C-C037-4653-8465-55CB91437DBD}">
      <dgm:prSet/>
      <dgm:spPr/>
      <dgm:t>
        <a:bodyPr/>
        <a:lstStyle/>
        <a:p>
          <a:endParaRPr lang="en-US"/>
        </a:p>
      </dgm:t>
    </dgm:pt>
    <dgm:pt modelId="{34F7C4B9-B18B-44E2-9363-0FE869ADC3EC}" type="pres">
      <dgm:prSet presAssocID="{A1C35C7B-CA0F-4F0D-BB22-401F1911D3C4}" presName="Name0" presStyleCnt="0">
        <dgm:presLayoutVars>
          <dgm:dir/>
          <dgm:animLvl val="lvl"/>
          <dgm:resizeHandles val="exact"/>
        </dgm:presLayoutVars>
      </dgm:prSet>
      <dgm:spPr/>
    </dgm:pt>
    <dgm:pt modelId="{C1DDE463-C47F-469C-A469-796957F7A373}" type="pres">
      <dgm:prSet presAssocID="{02BB00B1-42A2-4C8F-826C-0492B20B306B}" presName="composite" presStyleCnt="0"/>
      <dgm:spPr/>
    </dgm:pt>
    <dgm:pt modelId="{C94ED980-E06E-4866-8E2B-8FEC6641CA8E}" type="pres">
      <dgm:prSet presAssocID="{02BB00B1-42A2-4C8F-826C-0492B20B306B}" presName="parTx" presStyleLbl="alignNode1" presStyleIdx="0" presStyleCnt="3">
        <dgm:presLayoutVars>
          <dgm:chMax val="0"/>
          <dgm:chPref val="0"/>
          <dgm:bulletEnabled val="1"/>
        </dgm:presLayoutVars>
      </dgm:prSet>
      <dgm:spPr/>
    </dgm:pt>
    <dgm:pt modelId="{2DC242F2-E97D-48E2-B9DC-CDFA36C4555A}" type="pres">
      <dgm:prSet presAssocID="{02BB00B1-42A2-4C8F-826C-0492B20B306B}" presName="desTx" presStyleLbl="alignAccFollowNode1" presStyleIdx="0" presStyleCnt="3">
        <dgm:presLayoutVars>
          <dgm:bulletEnabled val="1"/>
        </dgm:presLayoutVars>
      </dgm:prSet>
      <dgm:spPr/>
    </dgm:pt>
    <dgm:pt modelId="{A16AAC46-35B7-46AF-AE61-F3AD647DC4FF}" type="pres">
      <dgm:prSet presAssocID="{0A351CF5-BB6C-49F5-B585-00E3037F5352}" presName="space" presStyleCnt="0"/>
      <dgm:spPr/>
    </dgm:pt>
    <dgm:pt modelId="{C79CC3C6-9284-4863-8F3F-54494F816E85}" type="pres">
      <dgm:prSet presAssocID="{0226546C-1A98-4002-ABF9-4A5379838B8F}" presName="composite" presStyleCnt="0"/>
      <dgm:spPr/>
    </dgm:pt>
    <dgm:pt modelId="{1DE239DD-452A-4210-B350-24B53608C5BB}" type="pres">
      <dgm:prSet presAssocID="{0226546C-1A98-4002-ABF9-4A5379838B8F}" presName="parTx" presStyleLbl="alignNode1" presStyleIdx="1" presStyleCnt="3">
        <dgm:presLayoutVars>
          <dgm:chMax val="0"/>
          <dgm:chPref val="0"/>
          <dgm:bulletEnabled val="1"/>
        </dgm:presLayoutVars>
      </dgm:prSet>
      <dgm:spPr/>
    </dgm:pt>
    <dgm:pt modelId="{F2C8228E-3011-40AB-8E08-28A6550D849C}" type="pres">
      <dgm:prSet presAssocID="{0226546C-1A98-4002-ABF9-4A5379838B8F}" presName="desTx" presStyleLbl="alignAccFollowNode1" presStyleIdx="1" presStyleCnt="3">
        <dgm:presLayoutVars>
          <dgm:bulletEnabled val="1"/>
        </dgm:presLayoutVars>
      </dgm:prSet>
      <dgm:spPr/>
    </dgm:pt>
    <dgm:pt modelId="{FBE03366-B0A6-4305-9C12-4274605BDBEE}" type="pres">
      <dgm:prSet presAssocID="{2029E6E9-D066-4FE4-9696-19F45D6BABD3}" presName="space" presStyleCnt="0"/>
      <dgm:spPr/>
    </dgm:pt>
    <dgm:pt modelId="{63590F6D-1495-4507-96A8-503EC389C5AE}" type="pres">
      <dgm:prSet presAssocID="{56748288-10BD-4D99-A282-7D57F7838D45}" presName="composite" presStyleCnt="0"/>
      <dgm:spPr/>
    </dgm:pt>
    <dgm:pt modelId="{8D556FB9-94AB-43CA-9FE5-04FF11AC3CC8}" type="pres">
      <dgm:prSet presAssocID="{56748288-10BD-4D99-A282-7D57F7838D45}" presName="parTx" presStyleLbl="alignNode1" presStyleIdx="2" presStyleCnt="3">
        <dgm:presLayoutVars>
          <dgm:chMax val="0"/>
          <dgm:chPref val="0"/>
          <dgm:bulletEnabled val="1"/>
        </dgm:presLayoutVars>
      </dgm:prSet>
      <dgm:spPr/>
    </dgm:pt>
    <dgm:pt modelId="{800C7091-D0A1-4FD3-B007-EEC65DBB538B}" type="pres">
      <dgm:prSet presAssocID="{56748288-10BD-4D99-A282-7D57F7838D45}" presName="desTx" presStyleLbl="alignAccFollowNode1" presStyleIdx="2" presStyleCnt="3">
        <dgm:presLayoutVars>
          <dgm:bulletEnabled val="1"/>
        </dgm:presLayoutVars>
      </dgm:prSet>
      <dgm:spPr/>
    </dgm:pt>
  </dgm:ptLst>
  <dgm:cxnLst>
    <dgm:cxn modelId="{A935BE0C-C037-4653-8465-55CB91437DBD}" srcId="{56748288-10BD-4D99-A282-7D57F7838D45}" destId="{E9ADFE49-C707-4A60-B2C2-4EFC5BB615B3}" srcOrd="1" destOrd="0" parTransId="{D8823E00-D9AB-497B-A92F-C1543F2C8B59}" sibTransId="{DBAE024D-1A46-4A0C-AC2B-308F9296394E}"/>
    <dgm:cxn modelId="{3608C714-5325-4D79-8DA4-9B36D2DC4D38}" srcId="{0226546C-1A98-4002-ABF9-4A5379838B8F}" destId="{64C26D23-3375-46DC-B3D8-61EFC891C5A1}" srcOrd="0" destOrd="0" parTransId="{2DB13A57-B46B-4BD7-9013-D799C84DC163}" sibTransId="{3E8466C9-F854-4A9F-A867-004A276C05BC}"/>
    <dgm:cxn modelId="{083F6525-B8E5-44B3-8C10-B89C874DCF30}" type="presOf" srcId="{56748288-10BD-4D99-A282-7D57F7838D45}" destId="{8D556FB9-94AB-43CA-9FE5-04FF11AC3CC8}" srcOrd="0" destOrd="0" presId="urn:microsoft.com/office/officeart/2005/8/layout/hList1"/>
    <dgm:cxn modelId="{E8933D29-495C-43A2-AF6B-3F8DE87CE68F}" type="presOf" srcId="{4E4AA6DC-478E-442D-9B22-FBC2505537BD}" destId="{800C7091-D0A1-4FD3-B007-EEC65DBB538B}" srcOrd="0" destOrd="0" presId="urn:microsoft.com/office/officeart/2005/8/layout/hList1"/>
    <dgm:cxn modelId="{4C26AF5D-9E8A-4025-B6B3-BF4B2E19C4B0}" srcId="{02BB00B1-42A2-4C8F-826C-0492B20B306B}" destId="{10E74B3A-AFD2-406C-8373-DFA63032227B}" srcOrd="1" destOrd="0" parTransId="{8DB9BE2B-F9FE-4618-932B-DB0BB804A316}" sibTransId="{2850CC97-6BEF-4791-B836-EFF12304ED0C}"/>
    <dgm:cxn modelId="{43E3195E-2EBB-4B0B-86C8-3D3F8BE8AA4F}" type="presOf" srcId="{A1C35C7B-CA0F-4F0D-BB22-401F1911D3C4}" destId="{34F7C4B9-B18B-44E2-9363-0FE869ADC3EC}" srcOrd="0" destOrd="0" presId="urn:microsoft.com/office/officeart/2005/8/layout/hList1"/>
    <dgm:cxn modelId="{68B1F462-9886-43E6-A2D7-4C15181001EE}" srcId="{A1C35C7B-CA0F-4F0D-BB22-401F1911D3C4}" destId="{02BB00B1-42A2-4C8F-826C-0492B20B306B}" srcOrd="0" destOrd="0" parTransId="{453BC844-E1F5-4981-9232-688142E0B043}" sibTransId="{0A351CF5-BB6C-49F5-B585-00E3037F5352}"/>
    <dgm:cxn modelId="{3BF74D64-4815-4918-A3E6-74CAE9BBC944}" type="presOf" srcId="{10E74B3A-AFD2-406C-8373-DFA63032227B}" destId="{2DC242F2-E97D-48E2-B9DC-CDFA36C4555A}" srcOrd="0" destOrd="1" presId="urn:microsoft.com/office/officeart/2005/8/layout/hList1"/>
    <dgm:cxn modelId="{A76A0173-3329-405A-886A-8AA08C4C6278}" type="presOf" srcId="{E9ADFE49-C707-4A60-B2C2-4EFC5BB615B3}" destId="{800C7091-D0A1-4FD3-B007-EEC65DBB538B}" srcOrd="0" destOrd="1" presId="urn:microsoft.com/office/officeart/2005/8/layout/hList1"/>
    <dgm:cxn modelId="{233AF778-909B-4EEC-A4D8-F8A44DB224B9}" type="presOf" srcId="{02BB00B1-42A2-4C8F-826C-0492B20B306B}" destId="{C94ED980-E06E-4866-8E2B-8FEC6641CA8E}" srcOrd="0" destOrd="0" presId="urn:microsoft.com/office/officeart/2005/8/layout/hList1"/>
    <dgm:cxn modelId="{EFD8738C-AF73-45A8-8CAD-B2F69C30C033}" srcId="{A1C35C7B-CA0F-4F0D-BB22-401F1911D3C4}" destId="{56748288-10BD-4D99-A282-7D57F7838D45}" srcOrd="2" destOrd="0" parTransId="{8133B7E0-2BE7-42EC-9D52-448B45E19A8A}" sibTransId="{C2F43311-DABF-44D9-A3AD-EECA491BD562}"/>
    <dgm:cxn modelId="{F067358F-9603-4EC7-B7DE-625841869811}" srcId="{A1C35C7B-CA0F-4F0D-BB22-401F1911D3C4}" destId="{0226546C-1A98-4002-ABF9-4A5379838B8F}" srcOrd="1" destOrd="0" parTransId="{4CB3E030-5055-40C0-933E-BAAEC223313D}" sibTransId="{2029E6E9-D066-4FE4-9696-19F45D6BABD3}"/>
    <dgm:cxn modelId="{6800099E-E8FF-4AE8-8534-C7957E8A8B80}" srcId="{56748288-10BD-4D99-A282-7D57F7838D45}" destId="{4E4AA6DC-478E-442D-9B22-FBC2505537BD}" srcOrd="0" destOrd="0" parTransId="{D884EF44-6FA2-47F8-97BF-1F7DD7E26610}" sibTransId="{55DC31BC-43F1-454A-BF83-480B2EDDCBCA}"/>
    <dgm:cxn modelId="{C36BDEC6-2B7A-4D5E-B799-5C03F8FF78BC}" type="presOf" srcId="{64C26D23-3375-46DC-B3D8-61EFC891C5A1}" destId="{F2C8228E-3011-40AB-8E08-28A6550D849C}" srcOrd="0" destOrd="0" presId="urn:microsoft.com/office/officeart/2005/8/layout/hList1"/>
    <dgm:cxn modelId="{F04FBEC9-0AD8-40A5-B982-5EC811DFDCF0}" srcId="{02BB00B1-42A2-4C8F-826C-0492B20B306B}" destId="{F60E5660-8EA9-445F-94C5-EDAEA4234F6C}" srcOrd="0" destOrd="0" parTransId="{656E367F-A995-474D-B29D-95BF03CD9EDF}" sibTransId="{51114577-6AFF-4244-ABBE-311376B92B5C}"/>
    <dgm:cxn modelId="{D5B2F8E2-D659-4C49-91C4-E1EB77CC852F}" type="presOf" srcId="{F60E5660-8EA9-445F-94C5-EDAEA4234F6C}" destId="{2DC242F2-E97D-48E2-B9DC-CDFA36C4555A}" srcOrd="0" destOrd="0" presId="urn:microsoft.com/office/officeart/2005/8/layout/hList1"/>
    <dgm:cxn modelId="{0E3B8EEA-9AE5-4BAB-88BA-A5EF86F2464E}" type="presOf" srcId="{0226546C-1A98-4002-ABF9-4A5379838B8F}" destId="{1DE239DD-452A-4210-B350-24B53608C5BB}" srcOrd="0" destOrd="0" presId="urn:microsoft.com/office/officeart/2005/8/layout/hList1"/>
    <dgm:cxn modelId="{929B41D6-9FDF-41BB-9A74-AC566E094EB3}" type="presParOf" srcId="{34F7C4B9-B18B-44E2-9363-0FE869ADC3EC}" destId="{C1DDE463-C47F-469C-A469-796957F7A373}" srcOrd="0" destOrd="0" presId="urn:microsoft.com/office/officeart/2005/8/layout/hList1"/>
    <dgm:cxn modelId="{1B226425-C35B-4AC6-86A8-450BBA377366}" type="presParOf" srcId="{C1DDE463-C47F-469C-A469-796957F7A373}" destId="{C94ED980-E06E-4866-8E2B-8FEC6641CA8E}" srcOrd="0" destOrd="0" presId="urn:microsoft.com/office/officeart/2005/8/layout/hList1"/>
    <dgm:cxn modelId="{11FAB9ED-3A73-48B2-9F94-7FE0FA18A81B}" type="presParOf" srcId="{C1DDE463-C47F-469C-A469-796957F7A373}" destId="{2DC242F2-E97D-48E2-B9DC-CDFA36C4555A}" srcOrd="1" destOrd="0" presId="urn:microsoft.com/office/officeart/2005/8/layout/hList1"/>
    <dgm:cxn modelId="{AAB83348-42D1-44E3-85E4-24175251945B}" type="presParOf" srcId="{34F7C4B9-B18B-44E2-9363-0FE869ADC3EC}" destId="{A16AAC46-35B7-46AF-AE61-F3AD647DC4FF}" srcOrd="1" destOrd="0" presId="urn:microsoft.com/office/officeart/2005/8/layout/hList1"/>
    <dgm:cxn modelId="{96970330-5E83-466C-9FF2-43D0551695FF}" type="presParOf" srcId="{34F7C4B9-B18B-44E2-9363-0FE869ADC3EC}" destId="{C79CC3C6-9284-4863-8F3F-54494F816E85}" srcOrd="2" destOrd="0" presId="urn:microsoft.com/office/officeart/2005/8/layout/hList1"/>
    <dgm:cxn modelId="{B9D8702B-461D-4CAF-8471-DD3927FA2089}" type="presParOf" srcId="{C79CC3C6-9284-4863-8F3F-54494F816E85}" destId="{1DE239DD-452A-4210-B350-24B53608C5BB}" srcOrd="0" destOrd="0" presId="urn:microsoft.com/office/officeart/2005/8/layout/hList1"/>
    <dgm:cxn modelId="{D532C5C5-1F28-4EAC-BB8F-E50AED8BF210}" type="presParOf" srcId="{C79CC3C6-9284-4863-8F3F-54494F816E85}" destId="{F2C8228E-3011-40AB-8E08-28A6550D849C}" srcOrd="1" destOrd="0" presId="urn:microsoft.com/office/officeart/2005/8/layout/hList1"/>
    <dgm:cxn modelId="{EB978328-C74A-4D52-ACA3-DA161703D92B}" type="presParOf" srcId="{34F7C4B9-B18B-44E2-9363-0FE869ADC3EC}" destId="{FBE03366-B0A6-4305-9C12-4274605BDBEE}" srcOrd="3" destOrd="0" presId="urn:microsoft.com/office/officeart/2005/8/layout/hList1"/>
    <dgm:cxn modelId="{33EE73C7-E477-4828-AF3D-EC9C59C6C29F}" type="presParOf" srcId="{34F7C4B9-B18B-44E2-9363-0FE869ADC3EC}" destId="{63590F6D-1495-4507-96A8-503EC389C5AE}" srcOrd="4" destOrd="0" presId="urn:microsoft.com/office/officeart/2005/8/layout/hList1"/>
    <dgm:cxn modelId="{1F628A76-91BC-4521-BE2D-DAF5429B7D0E}" type="presParOf" srcId="{63590F6D-1495-4507-96A8-503EC389C5AE}" destId="{8D556FB9-94AB-43CA-9FE5-04FF11AC3CC8}" srcOrd="0" destOrd="0" presId="urn:microsoft.com/office/officeart/2005/8/layout/hList1"/>
    <dgm:cxn modelId="{ADDB47F5-874C-4B72-8852-CC94AE441E5B}" type="presParOf" srcId="{63590F6D-1495-4507-96A8-503EC389C5AE}" destId="{800C7091-D0A1-4FD3-B007-EEC65DBB538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B466EB-F789-46B7-8F4C-D9C74B26FD73}" type="doc">
      <dgm:prSet loTypeId="urn:microsoft.com/office/officeart/2008/layout/BendingPictureCaptionList" loCatId="picture" qsTypeId="urn:microsoft.com/office/officeart/2005/8/quickstyle/simple3" qsCatId="simple" csTypeId="urn:microsoft.com/office/officeart/2005/8/colors/accent3_1" csCatId="accent3" phldr="1"/>
      <dgm:spPr/>
      <dgm:t>
        <a:bodyPr/>
        <a:lstStyle/>
        <a:p>
          <a:endParaRPr lang="en-US"/>
        </a:p>
      </dgm:t>
    </dgm:pt>
    <dgm:pt modelId="{50897902-7F1A-43A9-9603-F1088622388F}">
      <dgm:prSet phldrT="[Text]" custT="1"/>
      <dgm:spPr/>
      <dgm:t>
        <a:bodyPr/>
        <a:lstStyle/>
        <a:p>
          <a:r>
            <a:rPr lang="en-US" sz="1400" dirty="0"/>
            <a:t>1. Bacterial Culturing</a:t>
          </a:r>
        </a:p>
      </dgm:t>
    </dgm:pt>
    <dgm:pt modelId="{9F980AEB-1825-4777-9409-4A6218EA089D}" type="parTrans" cxnId="{6D0CB593-FEB0-4962-8DBC-B2C28B046A04}">
      <dgm:prSet custT="1"/>
      <dgm:spPr/>
      <dgm:t>
        <a:bodyPr/>
        <a:lstStyle/>
        <a:p>
          <a:endParaRPr lang="en-US" sz="1400"/>
        </a:p>
      </dgm:t>
    </dgm:pt>
    <dgm:pt modelId="{EA8ABD99-304B-41D0-A2DE-6B799A44CC20}" type="sibTrans" cxnId="{6D0CB593-FEB0-4962-8DBC-B2C28B046A04}">
      <dgm:prSet/>
      <dgm:spPr/>
      <dgm:t>
        <a:bodyPr/>
        <a:lstStyle/>
        <a:p>
          <a:endParaRPr lang="en-US" sz="1400"/>
        </a:p>
      </dgm:t>
    </dgm:pt>
    <dgm:pt modelId="{6916005E-5D8E-4BC3-89D7-6A1B7FF8AE91}">
      <dgm:prSet phldrT="[Text]" custT="1"/>
      <dgm:spPr/>
      <dgm:t>
        <a:bodyPr/>
        <a:lstStyle/>
        <a:p>
          <a:r>
            <a:rPr lang="en-US" sz="1400" dirty="0"/>
            <a:t>3. Direct Fluorescent Antibody (DFA)</a:t>
          </a:r>
        </a:p>
      </dgm:t>
    </dgm:pt>
    <dgm:pt modelId="{F855574B-0687-4731-B839-FFA04A9AF76C}" type="parTrans" cxnId="{B5F971B8-C4E4-4FBE-B25F-6C9F029D660A}">
      <dgm:prSet custT="1"/>
      <dgm:spPr/>
      <dgm:t>
        <a:bodyPr/>
        <a:lstStyle/>
        <a:p>
          <a:endParaRPr lang="en-US" sz="1400"/>
        </a:p>
      </dgm:t>
    </dgm:pt>
    <dgm:pt modelId="{C9FB2AA9-8997-4FC3-9D03-268AC69EBC46}" type="sibTrans" cxnId="{B5F971B8-C4E4-4FBE-B25F-6C9F029D660A}">
      <dgm:prSet/>
      <dgm:spPr/>
      <dgm:t>
        <a:bodyPr/>
        <a:lstStyle/>
        <a:p>
          <a:endParaRPr lang="en-US" sz="1400"/>
        </a:p>
      </dgm:t>
    </dgm:pt>
    <dgm:pt modelId="{E3F3821B-34A0-442E-965A-A8DAB7E4CE2C}">
      <dgm:prSet phldrT="[Text]" custT="1"/>
      <dgm:spPr/>
      <dgm:t>
        <a:bodyPr/>
        <a:lstStyle/>
        <a:p>
          <a:r>
            <a:rPr lang="en-US" sz="1400" dirty="0"/>
            <a:t>4. Urinary Antigen Test (UAT)</a:t>
          </a:r>
        </a:p>
      </dgm:t>
    </dgm:pt>
    <dgm:pt modelId="{93B01EEA-A385-4B8A-A703-A3F150D04067}" type="parTrans" cxnId="{EDCBDE6E-0CBD-4C71-96A7-613FFF9E4F1B}">
      <dgm:prSet custT="1"/>
      <dgm:spPr/>
      <dgm:t>
        <a:bodyPr/>
        <a:lstStyle/>
        <a:p>
          <a:endParaRPr lang="en-US" sz="1400"/>
        </a:p>
      </dgm:t>
    </dgm:pt>
    <dgm:pt modelId="{92E3D66E-A74C-4089-B3B4-10353A37A59A}" type="sibTrans" cxnId="{EDCBDE6E-0CBD-4C71-96A7-613FFF9E4F1B}">
      <dgm:prSet/>
      <dgm:spPr/>
      <dgm:t>
        <a:bodyPr/>
        <a:lstStyle/>
        <a:p>
          <a:endParaRPr lang="en-US" sz="1400"/>
        </a:p>
      </dgm:t>
    </dgm:pt>
    <dgm:pt modelId="{2AF5ACDB-A461-477A-87A6-43A33E0AE6C1}">
      <dgm:prSet phldrT="[Text]" custT="1"/>
      <dgm:spPr/>
      <dgm:t>
        <a:bodyPr/>
        <a:lstStyle/>
        <a:p>
          <a:r>
            <a:rPr lang="en-US" sz="1400" dirty="0"/>
            <a:t>5. Serological Testing and Antibody-Based Assays </a:t>
          </a:r>
        </a:p>
      </dgm:t>
    </dgm:pt>
    <dgm:pt modelId="{00F863FF-D26A-4763-8626-5E747D5AA520}" type="parTrans" cxnId="{C9C17404-7A24-419E-99B3-C7233D361E74}">
      <dgm:prSet/>
      <dgm:spPr/>
      <dgm:t>
        <a:bodyPr/>
        <a:lstStyle/>
        <a:p>
          <a:endParaRPr lang="en-US" sz="1400"/>
        </a:p>
      </dgm:t>
    </dgm:pt>
    <dgm:pt modelId="{586F3F78-9337-40A6-B2E5-D0C00C4BF819}" type="sibTrans" cxnId="{C9C17404-7A24-419E-99B3-C7233D361E74}">
      <dgm:prSet/>
      <dgm:spPr/>
      <dgm:t>
        <a:bodyPr/>
        <a:lstStyle/>
        <a:p>
          <a:endParaRPr lang="en-US" sz="1400"/>
        </a:p>
      </dgm:t>
    </dgm:pt>
    <dgm:pt modelId="{29D6A28E-1C3D-4E23-BC54-00E55354C2DA}">
      <dgm:prSet phldrT="[Text]" custT="1"/>
      <dgm:spPr/>
      <dgm:t>
        <a:bodyPr/>
        <a:lstStyle/>
        <a:p>
          <a:r>
            <a:rPr lang="en-US" sz="1400" dirty="0"/>
            <a:t>2. P</a:t>
          </a:r>
          <a:r>
            <a:rPr lang="en-US" sz="1400" b="0" dirty="0"/>
            <a:t>CR, Sequencing, Gel Electrophoresis</a:t>
          </a:r>
          <a:endParaRPr lang="en-US" sz="1400" dirty="0"/>
        </a:p>
      </dgm:t>
    </dgm:pt>
    <dgm:pt modelId="{AD055850-12AB-470D-B17D-2011D9F4CB73}" type="parTrans" cxnId="{30D89C74-446F-480B-BD66-6F785719AF3C}">
      <dgm:prSet/>
      <dgm:spPr/>
      <dgm:t>
        <a:bodyPr/>
        <a:lstStyle/>
        <a:p>
          <a:endParaRPr lang="en-US" sz="1400"/>
        </a:p>
      </dgm:t>
    </dgm:pt>
    <dgm:pt modelId="{E76AF4AF-1A26-41E0-9017-891D356A9268}" type="sibTrans" cxnId="{30D89C74-446F-480B-BD66-6F785719AF3C}">
      <dgm:prSet/>
      <dgm:spPr/>
      <dgm:t>
        <a:bodyPr/>
        <a:lstStyle/>
        <a:p>
          <a:endParaRPr lang="en-US" sz="1400"/>
        </a:p>
      </dgm:t>
    </dgm:pt>
    <dgm:pt modelId="{5AEB8F97-91F1-46CF-BD83-74473D4234F8}" type="pres">
      <dgm:prSet presAssocID="{79B466EB-F789-46B7-8F4C-D9C74B26FD73}" presName="Name0" presStyleCnt="0">
        <dgm:presLayoutVars>
          <dgm:dir/>
          <dgm:resizeHandles val="exact"/>
        </dgm:presLayoutVars>
      </dgm:prSet>
      <dgm:spPr/>
    </dgm:pt>
    <dgm:pt modelId="{C9A6BBC4-CCC1-4B13-8F4C-AF7B683A2718}" type="pres">
      <dgm:prSet presAssocID="{50897902-7F1A-43A9-9603-F1088622388F}" presName="composite" presStyleCnt="0"/>
      <dgm:spPr/>
    </dgm:pt>
    <dgm:pt modelId="{74265906-87AB-4D3F-A80F-888D1086A8F9}" type="pres">
      <dgm:prSet presAssocID="{50897902-7F1A-43A9-9603-F1088622388F}" presName="rect1" presStyleLbl="b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FA9E163F-0AFC-4645-8329-807A9F35C7DB}" type="pres">
      <dgm:prSet presAssocID="{50897902-7F1A-43A9-9603-F1088622388F}" presName="wedgeRectCallout1" presStyleLbl="node1" presStyleIdx="0" presStyleCnt="5">
        <dgm:presLayoutVars>
          <dgm:bulletEnabled val="1"/>
        </dgm:presLayoutVars>
      </dgm:prSet>
      <dgm:spPr/>
    </dgm:pt>
    <dgm:pt modelId="{8796EC47-C44E-43D0-98A3-F1292C5CF808}" type="pres">
      <dgm:prSet presAssocID="{EA8ABD99-304B-41D0-A2DE-6B799A44CC20}" presName="sibTrans" presStyleCnt="0"/>
      <dgm:spPr/>
    </dgm:pt>
    <dgm:pt modelId="{B53CC144-A63F-47FA-B5DB-11393CB2F05B}" type="pres">
      <dgm:prSet presAssocID="{29D6A28E-1C3D-4E23-BC54-00E55354C2DA}" presName="composite" presStyleCnt="0"/>
      <dgm:spPr/>
    </dgm:pt>
    <dgm:pt modelId="{7EADDA5C-A8A8-4437-97FF-27C7530E6DB5}" type="pres">
      <dgm:prSet presAssocID="{29D6A28E-1C3D-4E23-BC54-00E55354C2DA}" presName="rect1" presStyleLbl="b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pt>
    <dgm:pt modelId="{C786E535-94AD-49C5-B6F6-85AF6F935FF8}" type="pres">
      <dgm:prSet presAssocID="{29D6A28E-1C3D-4E23-BC54-00E55354C2DA}" presName="wedgeRectCallout1" presStyleLbl="node1" presStyleIdx="1" presStyleCnt="5">
        <dgm:presLayoutVars>
          <dgm:bulletEnabled val="1"/>
        </dgm:presLayoutVars>
      </dgm:prSet>
      <dgm:spPr/>
    </dgm:pt>
    <dgm:pt modelId="{E38C297C-774C-4A21-B419-4EA86EA541F5}" type="pres">
      <dgm:prSet presAssocID="{E76AF4AF-1A26-41E0-9017-891D356A9268}" presName="sibTrans" presStyleCnt="0"/>
      <dgm:spPr/>
    </dgm:pt>
    <dgm:pt modelId="{1F07C824-24AF-4CD4-823F-3EEEA3E492D1}" type="pres">
      <dgm:prSet presAssocID="{6916005E-5D8E-4BC3-89D7-6A1B7FF8AE91}" presName="composite" presStyleCnt="0"/>
      <dgm:spPr/>
    </dgm:pt>
    <dgm:pt modelId="{EE760642-C9D3-44FB-ADEA-163BC150C131}" type="pres">
      <dgm:prSet presAssocID="{6916005E-5D8E-4BC3-89D7-6A1B7FF8AE91}" presName="rect1" presStyleLbl="b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D9C2C50E-09F5-445E-A745-F75FF649775C}" type="pres">
      <dgm:prSet presAssocID="{6916005E-5D8E-4BC3-89D7-6A1B7FF8AE91}" presName="wedgeRectCallout1" presStyleLbl="node1" presStyleIdx="2" presStyleCnt="5">
        <dgm:presLayoutVars>
          <dgm:bulletEnabled val="1"/>
        </dgm:presLayoutVars>
      </dgm:prSet>
      <dgm:spPr/>
    </dgm:pt>
    <dgm:pt modelId="{85513708-20D8-4D02-B6ED-E88978A771D9}" type="pres">
      <dgm:prSet presAssocID="{C9FB2AA9-8997-4FC3-9D03-268AC69EBC46}" presName="sibTrans" presStyleCnt="0"/>
      <dgm:spPr/>
    </dgm:pt>
    <dgm:pt modelId="{E59E918F-099F-44B6-9280-E4AF9963500A}" type="pres">
      <dgm:prSet presAssocID="{E3F3821B-34A0-442E-965A-A8DAB7E4CE2C}" presName="composite" presStyleCnt="0"/>
      <dgm:spPr/>
    </dgm:pt>
    <dgm:pt modelId="{97FF4E42-6539-4DB2-97D8-A9DD19834CB6}" type="pres">
      <dgm:prSet presAssocID="{E3F3821B-34A0-442E-965A-A8DAB7E4CE2C}" presName="rect1" presStyleLbl="b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1000" r="-21000"/>
          </a:stretch>
        </a:blipFill>
      </dgm:spPr>
    </dgm:pt>
    <dgm:pt modelId="{E19B3363-206B-43FF-BF08-8C4D137A5545}" type="pres">
      <dgm:prSet presAssocID="{E3F3821B-34A0-442E-965A-A8DAB7E4CE2C}" presName="wedgeRectCallout1" presStyleLbl="node1" presStyleIdx="3" presStyleCnt="5">
        <dgm:presLayoutVars>
          <dgm:bulletEnabled val="1"/>
        </dgm:presLayoutVars>
      </dgm:prSet>
      <dgm:spPr/>
    </dgm:pt>
    <dgm:pt modelId="{DECCBE84-DDDC-49F9-8DE4-F0F2450591EE}" type="pres">
      <dgm:prSet presAssocID="{92E3D66E-A74C-4089-B3B4-10353A37A59A}" presName="sibTrans" presStyleCnt="0"/>
      <dgm:spPr/>
    </dgm:pt>
    <dgm:pt modelId="{CD9A73D4-5468-48D4-ADFA-77A7E37274DC}" type="pres">
      <dgm:prSet presAssocID="{2AF5ACDB-A461-477A-87A6-43A33E0AE6C1}" presName="composite" presStyleCnt="0"/>
      <dgm:spPr/>
    </dgm:pt>
    <dgm:pt modelId="{FA7B9F2F-8537-4E32-AA10-A10CF11F0081}" type="pres">
      <dgm:prSet presAssocID="{2AF5ACDB-A461-477A-87A6-43A33E0AE6C1}" presName="rect1" presStyleLbl="b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dgm:spPr>
    </dgm:pt>
    <dgm:pt modelId="{8616B4CF-58A7-46D1-A79F-80B8492DFBEA}" type="pres">
      <dgm:prSet presAssocID="{2AF5ACDB-A461-477A-87A6-43A33E0AE6C1}" presName="wedgeRectCallout1" presStyleLbl="node1" presStyleIdx="4" presStyleCnt="5">
        <dgm:presLayoutVars>
          <dgm:bulletEnabled val="1"/>
        </dgm:presLayoutVars>
      </dgm:prSet>
      <dgm:spPr/>
    </dgm:pt>
  </dgm:ptLst>
  <dgm:cxnLst>
    <dgm:cxn modelId="{C9C17404-7A24-419E-99B3-C7233D361E74}" srcId="{79B466EB-F789-46B7-8F4C-D9C74B26FD73}" destId="{2AF5ACDB-A461-477A-87A6-43A33E0AE6C1}" srcOrd="4" destOrd="0" parTransId="{00F863FF-D26A-4763-8626-5E747D5AA520}" sibTransId="{586F3F78-9337-40A6-B2E5-D0C00C4BF819}"/>
    <dgm:cxn modelId="{123F2749-5C18-481C-995D-19A36224A485}" type="presOf" srcId="{79B466EB-F789-46B7-8F4C-D9C74B26FD73}" destId="{5AEB8F97-91F1-46CF-BD83-74473D4234F8}" srcOrd="0" destOrd="0" presId="urn:microsoft.com/office/officeart/2008/layout/BendingPictureCaptionList"/>
    <dgm:cxn modelId="{B195BE6A-2A9E-4500-9958-384B2241A774}" type="presOf" srcId="{2AF5ACDB-A461-477A-87A6-43A33E0AE6C1}" destId="{8616B4CF-58A7-46D1-A79F-80B8492DFBEA}" srcOrd="0" destOrd="0" presId="urn:microsoft.com/office/officeart/2008/layout/BendingPictureCaptionList"/>
    <dgm:cxn modelId="{EDCBDE6E-0CBD-4C71-96A7-613FFF9E4F1B}" srcId="{79B466EB-F789-46B7-8F4C-D9C74B26FD73}" destId="{E3F3821B-34A0-442E-965A-A8DAB7E4CE2C}" srcOrd="3" destOrd="0" parTransId="{93B01EEA-A385-4B8A-A703-A3F150D04067}" sibTransId="{92E3D66E-A74C-4089-B3B4-10353A37A59A}"/>
    <dgm:cxn modelId="{30D89C74-446F-480B-BD66-6F785719AF3C}" srcId="{79B466EB-F789-46B7-8F4C-D9C74B26FD73}" destId="{29D6A28E-1C3D-4E23-BC54-00E55354C2DA}" srcOrd="1" destOrd="0" parTransId="{AD055850-12AB-470D-B17D-2011D9F4CB73}" sibTransId="{E76AF4AF-1A26-41E0-9017-891D356A9268}"/>
    <dgm:cxn modelId="{2E3AA079-3385-4D3D-BC15-5C11F46CDD00}" type="presOf" srcId="{29D6A28E-1C3D-4E23-BC54-00E55354C2DA}" destId="{C786E535-94AD-49C5-B6F6-85AF6F935FF8}" srcOrd="0" destOrd="0" presId="urn:microsoft.com/office/officeart/2008/layout/BendingPictureCaptionList"/>
    <dgm:cxn modelId="{4ED1BE89-BC91-4471-87C1-66F675825AE4}" type="presOf" srcId="{E3F3821B-34A0-442E-965A-A8DAB7E4CE2C}" destId="{E19B3363-206B-43FF-BF08-8C4D137A5545}" srcOrd="0" destOrd="0" presId="urn:microsoft.com/office/officeart/2008/layout/BendingPictureCaptionList"/>
    <dgm:cxn modelId="{6D0CB593-FEB0-4962-8DBC-B2C28B046A04}" srcId="{79B466EB-F789-46B7-8F4C-D9C74B26FD73}" destId="{50897902-7F1A-43A9-9603-F1088622388F}" srcOrd="0" destOrd="0" parTransId="{9F980AEB-1825-4777-9409-4A6218EA089D}" sibTransId="{EA8ABD99-304B-41D0-A2DE-6B799A44CC20}"/>
    <dgm:cxn modelId="{B5F971B8-C4E4-4FBE-B25F-6C9F029D660A}" srcId="{79B466EB-F789-46B7-8F4C-D9C74B26FD73}" destId="{6916005E-5D8E-4BC3-89D7-6A1B7FF8AE91}" srcOrd="2" destOrd="0" parTransId="{F855574B-0687-4731-B839-FFA04A9AF76C}" sibTransId="{C9FB2AA9-8997-4FC3-9D03-268AC69EBC46}"/>
    <dgm:cxn modelId="{722258DD-2FD0-4A84-A95E-63ED2A8473C8}" type="presOf" srcId="{50897902-7F1A-43A9-9603-F1088622388F}" destId="{FA9E163F-0AFC-4645-8329-807A9F35C7DB}" srcOrd="0" destOrd="0" presId="urn:microsoft.com/office/officeart/2008/layout/BendingPictureCaptionList"/>
    <dgm:cxn modelId="{6EDF23E4-2448-481F-9EF2-AAFFC490DE8D}" type="presOf" srcId="{6916005E-5D8E-4BC3-89D7-6A1B7FF8AE91}" destId="{D9C2C50E-09F5-445E-A745-F75FF649775C}" srcOrd="0" destOrd="0" presId="urn:microsoft.com/office/officeart/2008/layout/BendingPictureCaptionList"/>
    <dgm:cxn modelId="{477FDA22-85E6-49A6-933C-1D4B09FEE219}" type="presParOf" srcId="{5AEB8F97-91F1-46CF-BD83-74473D4234F8}" destId="{C9A6BBC4-CCC1-4B13-8F4C-AF7B683A2718}" srcOrd="0" destOrd="0" presId="urn:microsoft.com/office/officeart/2008/layout/BendingPictureCaptionList"/>
    <dgm:cxn modelId="{0F59162D-7060-40C3-961E-108DC33C7D5A}" type="presParOf" srcId="{C9A6BBC4-CCC1-4B13-8F4C-AF7B683A2718}" destId="{74265906-87AB-4D3F-A80F-888D1086A8F9}" srcOrd="0" destOrd="0" presId="urn:microsoft.com/office/officeart/2008/layout/BendingPictureCaptionList"/>
    <dgm:cxn modelId="{3C097053-BFD8-4628-9730-B263CC467564}" type="presParOf" srcId="{C9A6BBC4-CCC1-4B13-8F4C-AF7B683A2718}" destId="{FA9E163F-0AFC-4645-8329-807A9F35C7DB}" srcOrd="1" destOrd="0" presId="urn:microsoft.com/office/officeart/2008/layout/BendingPictureCaptionList"/>
    <dgm:cxn modelId="{CFAD9A3B-231F-4764-BCAB-AE73DFBF1161}" type="presParOf" srcId="{5AEB8F97-91F1-46CF-BD83-74473D4234F8}" destId="{8796EC47-C44E-43D0-98A3-F1292C5CF808}" srcOrd="1" destOrd="0" presId="urn:microsoft.com/office/officeart/2008/layout/BendingPictureCaptionList"/>
    <dgm:cxn modelId="{952D3791-FC1D-4E74-87C0-5B2FE6F3C5A8}" type="presParOf" srcId="{5AEB8F97-91F1-46CF-BD83-74473D4234F8}" destId="{B53CC144-A63F-47FA-B5DB-11393CB2F05B}" srcOrd="2" destOrd="0" presId="urn:microsoft.com/office/officeart/2008/layout/BendingPictureCaptionList"/>
    <dgm:cxn modelId="{458359A3-A1E2-4C8E-9745-80C7EF5A8AFE}" type="presParOf" srcId="{B53CC144-A63F-47FA-B5DB-11393CB2F05B}" destId="{7EADDA5C-A8A8-4437-97FF-27C7530E6DB5}" srcOrd="0" destOrd="0" presId="urn:microsoft.com/office/officeart/2008/layout/BendingPictureCaptionList"/>
    <dgm:cxn modelId="{8F6E947F-7A8A-4325-BF7A-39C224D972CB}" type="presParOf" srcId="{B53CC144-A63F-47FA-B5DB-11393CB2F05B}" destId="{C786E535-94AD-49C5-B6F6-85AF6F935FF8}" srcOrd="1" destOrd="0" presId="urn:microsoft.com/office/officeart/2008/layout/BendingPictureCaptionList"/>
    <dgm:cxn modelId="{55C9F2D2-A3EE-41CC-A42F-EFD98F8B0CF8}" type="presParOf" srcId="{5AEB8F97-91F1-46CF-BD83-74473D4234F8}" destId="{E38C297C-774C-4A21-B419-4EA86EA541F5}" srcOrd="3" destOrd="0" presId="urn:microsoft.com/office/officeart/2008/layout/BendingPictureCaptionList"/>
    <dgm:cxn modelId="{918582D9-1ADA-4463-A1D4-C23553E18539}" type="presParOf" srcId="{5AEB8F97-91F1-46CF-BD83-74473D4234F8}" destId="{1F07C824-24AF-4CD4-823F-3EEEA3E492D1}" srcOrd="4" destOrd="0" presId="urn:microsoft.com/office/officeart/2008/layout/BendingPictureCaptionList"/>
    <dgm:cxn modelId="{D8B1245B-FCDD-4FF1-A841-D0FB246B95CF}" type="presParOf" srcId="{1F07C824-24AF-4CD4-823F-3EEEA3E492D1}" destId="{EE760642-C9D3-44FB-ADEA-163BC150C131}" srcOrd="0" destOrd="0" presId="urn:microsoft.com/office/officeart/2008/layout/BendingPictureCaptionList"/>
    <dgm:cxn modelId="{9FA09F9B-DF47-45B4-8A8C-675E886EC151}" type="presParOf" srcId="{1F07C824-24AF-4CD4-823F-3EEEA3E492D1}" destId="{D9C2C50E-09F5-445E-A745-F75FF649775C}" srcOrd="1" destOrd="0" presId="urn:microsoft.com/office/officeart/2008/layout/BendingPictureCaptionList"/>
    <dgm:cxn modelId="{E0D19916-F604-4EE4-A71A-A0173555D121}" type="presParOf" srcId="{5AEB8F97-91F1-46CF-BD83-74473D4234F8}" destId="{85513708-20D8-4D02-B6ED-E88978A771D9}" srcOrd="5" destOrd="0" presId="urn:microsoft.com/office/officeart/2008/layout/BendingPictureCaptionList"/>
    <dgm:cxn modelId="{38009868-4D58-410C-9448-537708355BF2}" type="presParOf" srcId="{5AEB8F97-91F1-46CF-BD83-74473D4234F8}" destId="{E59E918F-099F-44B6-9280-E4AF9963500A}" srcOrd="6" destOrd="0" presId="urn:microsoft.com/office/officeart/2008/layout/BendingPictureCaptionList"/>
    <dgm:cxn modelId="{8DF8A533-2758-4B13-80C9-CD49C9A5C940}" type="presParOf" srcId="{E59E918F-099F-44B6-9280-E4AF9963500A}" destId="{97FF4E42-6539-4DB2-97D8-A9DD19834CB6}" srcOrd="0" destOrd="0" presId="urn:microsoft.com/office/officeart/2008/layout/BendingPictureCaptionList"/>
    <dgm:cxn modelId="{BE81B196-013B-45B8-B9E7-DE44FC9E9667}" type="presParOf" srcId="{E59E918F-099F-44B6-9280-E4AF9963500A}" destId="{E19B3363-206B-43FF-BF08-8C4D137A5545}" srcOrd="1" destOrd="0" presId="urn:microsoft.com/office/officeart/2008/layout/BendingPictureCaptionList"/>
    <dgm:cxn modelId="{41C30995-D4C7-4E0E-B678-1A2683B79C7E}" type="presParOf" srcId="{5AEB8F97-91F1-46CF-BD83-74473D4234F8}" destId="{DECCBE84-DDDC-49F9-8DE4-F0F2450591EE}" srcOrd="7" destOrd="0" presId="urn:microsoft.com/office/officeart/2008/layout/BendingPictureCaptionList"/>
    <dgm:cxn modelId="{FDC7CBF3-6847-474B-89CF-6CBA39E553DB}" type="presParOf" srcId="{5AEB8F97-91F1-46CF-BD83-74473D4234F8}" destId="{CD9A73D4-5468-48D4-ADFA-77A7E37274DC}" srcOrd="8" destOrd="0" presId="urn:microsoft.com/office/officeart/2008/layout/BendingPictureCaptionList"/>
    <dgm:cxn modelId="{871AE7A2-432E-42BD-8209-EB67E02B8E7F}" type="presParOf" srcId="{CD9A73D4-5468-48D4-ADFA-77A7E37274DC}" destId="{FA7B9F2F-8537-4E32-AA10-A10CF11F0081}" srcOrd="0" destOrd="0" presId="urn:microsoft.com/office/officeart/2008/layout/BendingPictureCaptionList"/>
    <dgm:cxn modelId="{3767B250-0B90-472B-A7B1-0C8202361B18}" type="presParOf" srcId="{CD9A73D4-5468-48D4-ADFA-77A7E37274DC}" destId="{8616B4CF-58A7-46D1-A79F-80B8492DFBEA}"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E70FDD-9F47-447E-98EB-F29A27C1D2C8}" type="doc">
      <dgm:prSet loTypeId="urn:microsoft.com/office/officeart/2005/8/layout/process1" loCatId="process" qsTypeId="urn:microsoft.com/office/officeart/2005/8/quickstyle/simple2" qsCatId="simple" csTypeId="urn:microsoft.com/office/officeart/2005/8/colors/accent6_2" csCatId="accent6" phldr="1"/>
      <dgm:spPr/>
      <dgm:t>
        <a:bodyPr/>
        <a:lstStyle/>
        <a:p>
          <a:endParaRPr lang="en-US"/>
        </a:p>
      </dgm:t>
    </dgm:pt>
    <dgm:pt modelId="{2CEB6FAF-4FD0-4239-8B55-A74EA3A3B6B4}">
      <dgm:prSet phldrT="[Text]"/>
      <dgm:spPr/>
      <dgm:t>
        <a:bodyPr/>
        <a:lstStyle/>
        <a:p>
          <a:pPr algn="ctr"/>
          <a:r>
            <a:rPr lang="en-US" dirty="0"/>
            <a:t>Initial gram stain  performed to confirm presence of any gram negative pathogens, such as </a:t>
          </a:r>
          <a:r>
            <a:rPr lang="en-US" i="1" dirty="0"/>
            <a:t>L. pneumophila</a:t>
          </a:r>
        </a:p>
      </dgm:t>
    </dgm:pt>
    <dgm:pt modelId="{8CD293A4-E9F6-4122-81B6-7BDF0E8E4D4A}" type="parTrans" cxnId="{FECAE002-BCC7-49A7-A6FD-16552A41F175}">
      <dgm:prSet/>
      <dgm:spPr/>
      <dgm:t>
        <a:bodyPr/>
        <a:lstStyle/>
        <a:p>
          <a:endParaRPr lang="en-US"/>
        </a:p>
      </dgm:t>
    </dgm:pt>
    <dgm:pt modelId="{C4C2C16E-E211-4C31-8C30-53C4F06ADA70}" type="sibTrans" cxnId="{FECAE002-BCC7-49A7-A6FD-16552A41F175}">
      <dgm:prSet/>
      <dgm:spPr/>
      <dgm:t>
        <a:bodyPr/>
        <a:lstStyle/>
        <a:p>
          <a:endParaRPr lang="en-US"/>
        </a:p>
      </dgm:t>
    </dgm:pt>
    <dgm:pt modelId="{40884F59-B891-463F-9497-470E6568F80E}">
      <dgm:prSet phldrT="[Text]"/>
      <dgm:spPr/>
      <dgm:t>
        <a:bodyPr/>
        <a:lstStyle/>
        <a:p>
          <a:pPr algn="ctr"/>
          <a:r>
            <a:rPr lang="en-US" dirty="0"/>
            <a:t>Sample incubation on agar with charcoal yeast extract and α-ketoglutarate to support </a:t>
          </a:r>
          <a:r>
            <a:rPr lang="en-US" i="1" dirty="0"/>
            <a:t>L. pneumophila</a:t>
          </a:r>
          <a:r>
            <a:rPr lang="en-US" dirty="0"/>
            <a:t> growth </a:t>
          </a:r>
        </a:p>
      </dgm:t>
    </dgm:pt>
    <dgm:pt modelId="{CAF180D2-C1ED-4AB1-B616-997CA5A36608}" type="parTrans" cxnId="{ACC91812-2489-4A80-9BDF-60102122D6B4}">
      <dgm:prSet/>
      <dgm:spPr/>
      <dgm:t>
        <a:bodyPr/>
        <a:lstStyle/>
        <a:p>
          <a:endParaRPr lang="en-US"/>
        </a:p>
      </dgm:t>
    </dgm:pt>
    <dgm:pt modelId="{263F288A-36E5-4B1A-A019-70EC6D89CBE9}" type="sibTrans" cxnId="{ACC91812-2489-4A80-9BDF-60102122D6B4}">
      <dgm:prSet/>
      <dgm:spPr/>
      <dgm:t>
        <a:bodyPr/>
        <a:lstStyle/>
        <a:p>
          <a:endParaRPr lang="en-US"/>
        </a:p>
      </dgm:t>
    </dgm:pt>
    <dgm:pt modelId="{8E85A9B2-9BB6-49F2-B3FD-0793FCB6B842}">
      <dgm:prSet phldrT="[Text]"/>
      <dgm:spPr/>
      <dgm:t>
        <a:bodyPr/>
        <a:lstStyle/>
        <a:p>
          <a:pPr algn="ctr"/>
          <a:r>
            <a:rPr lang="en-US" dirty="0"/>
            <a:t>MacConkey agar often used for isolating gram negative bacteria</a:t>
          </a:r>
        </a:p>
      </dgm:t>
    </dgm:pt>
    <dgm:pt modelId="{C0A2FCD5-F5FC-4FCB-BBD4-3CFD820CEE0C}" type="sibTrans" cxnId="{9DD4098D-67EE-49AC-B04E-0F80DBE99848}">
      <dgm:prSet/>
      <dgm:spPr/>
      <dgm:t>
        <a:bodyPr/>
        <a:lstStyle/>
        <a:p>
          <a:endParaRPr lang="en-US"/>
        </a:p>
      </dgm:t>
    </dgm:pt>
    <dgm:pt modelId="{1F73A153-16F9-4EFF-A8DF-5FB11473788B}" type="parTrans" cxnId="{9DD4098D-67EE-49AC-B04E-0F80DBE99848}">
      <dgm:prSet/>
      <dgm:spPr/>
      <dgm:t>
        <a:bodyPr/>
        <a:lstStyle/>
        <a:p>
          <a:endParaRPr lang="en-US"/>
        </a:p>
      </dgm:t>
    </dgm:pt>
    <dgm:pt modelId="{A67C512A-4B0D-4C3F-A786-1C2B2FEFB5C5}">
      <dgm:prSet phldrT="[Text]"/>
      <dgm:spPr/>
      <dgm:t>
        <a:bodyPr/>
        <a:lstStyle/>
        <a:p>
          <a:pPr algn="ctr"/>
          <a:r>
            <a:rPr lang="en-US" dirty="0"/>
            <a:t>Cycloheximide, polymyxin B, or vancomycin can be added to inhibit of the growth of other pathogens, while not affecting </a:t>
          </a:r>
          <a:r>
            <a:rPr lang="en-US" i="1" dirty="0"/>
            <a:t>L. pneumophila</a:t>
          </a:r>
        </a:p>
      </dgm:t>
    </dgm:pt>
    <dgm:pt modelId="{A88A2B0B-7BDD-48FB-8123-B172C27B0CD7}" type="parTrans" cxnId="{E2390993-5007-4B5F-B2F6-48B15D349A4D}">
      <dgm:prSet/>
      <dgm:spPr/>
      <dgm:t>
        <a:bodyPr/>
        <a:lstStyle/>
        <a:p>
          <a:endParaRPr lang="en-US"/>
        </a:p>
      </dgm:t>
    </dgm:pt>
    <dgm:pt modelId="{55308D4E-CCB7-4CFA-8E95-F6CAD85E6BF4}" type="sibTrans" cxnId="{E2390993-5007-4B5F-B2F6-48B15D349A4D}">
      <dgm:prSet/>
      <dgm:spPr/>
      <dgm:t>
        <a:bodyPr/>
        <a:lstStyle/>
        <a:p>
          <a:endParaRPr lang="en-US"/>
        </a:p>
      </dgm:t>
    </dgm:pt>
    <dgm:pt modelId="{DD7E04B2-9026-4366-A0AF-9B954A9AD341}">
      <dgm:prSet phldrT="[Text]" custT="1"/>
      <dgm:spPr/>
      <dgm:t>
        <a:bodyPr/>
        <a:lstStyle/>
        <a:p>
          <a:pPr algn="ctr"/>
          <a:r>
            <a:rPr lang="en-US" sz="2400" b="1" dirty="0"/>
            <a:t>RESULTS</a:t>
          </a:r>
          <a:endParaRPr lang="en-US" sz="1500" dirty="0"/>
        </a:p>
      </dgm:t>
    </dgm:pt>
    <dgm:pt modelId="{9C67C035-CA2E-4575-8654-0483ECAD1857}" type="parTrans" cxnId="{512FEA8C-5CAC-43FF-AF81-4F5C9DC52CC5}">
      <dgm:prSet/>
      <dgm:spPr/>
      <dgm:t>
        <a:bodyPr/>
        <a:lstStyle/>
        <a:p>
          <a:endParaRPr lang="en-US"/>
        </a:p>
      </dgm:t>
    </dgm:pt>
    <dgm:pt modelId="{1255AFB4-3C70-4DF0-A38D-6C5D65A44787}" type="sibTrans" cxnId="{512FEA8C-5CAC-43FF-AF81-4F5C9DC52CC5}">
      <dgm:prSet/>
      <dgm:spPr/>
      <dgm:t>
        <a:bodyPr/>
        <a:lstStyle/>
        <a:p>
          <a:endParaRPr lang="en-US"/>
        </a:p>
      </dgm:t>
    </dgm:pt>
    <dgm:pt modelId="{2C93206B-D697-40BE-AFDA-CD7B4A6AF7C7}">
      <dgm:prSet phldrT="[Text]"/>
      <dgm:spPr/>
      <dgm:t>
        <a:bodyPr/>
        <a:lstStyle/>
        <a:p>
          <a:pPr algn="ctr"/>
          <a:r>
            <a:rPr lang="en-US" sz="1200" dirty="0"/>
            <a:t>Smooth 0.5-1 mm diameter colonies that appear white under normal light</a:t>
          </a:r>
        </a:p>
      </dgm:t>
    </dgm:pt>
    <dgm:pt modelId="{5C7C0BF6-1491-4AC2-8927-2BAA117ED05C}" type="parTrans" cxnId="{11A7E134-2A4C-4D38-AB37-F74C68C2F067}">
      <dgm:prSet/>
      <dgm:spPr/>
      <dgm:t>
        <a:bodyPr/>
        <a:lstStyle/>
        <a:p>
          <a:endParaRPr lang="en-US"/>
        </a:p>
      </dgm:t>
    </dgm:pt>
    <dgm:pt modelId="{E7A7922B-2CF7-44DC-8FEC-F51B46DC30F6}" type="sibTrans" cxnId="{11A7E134-2A4C-4D38-AB37-F74C68C2F067}">
      <dgm:prSet/>
      <dgm:spPr/>
      <dgm:t>
        <a:bodyPr/>
        <a:lstStyle/>
        <a:p>
          <a:endParaRPr lang="en-US"/>
        </a:p>
      </dgm:t>
    </dgm:pt>
    <dgm:pt modelId="{4DB521F2-EAA8-48B0-B09E-360F13F838C6}">
      <dgm:prSet phldrT="[Text]"/>
      <dgm:spPr/>
      <dgm:t>
        <a:bodyPr/>
        <a:lstStyle/>
        <a:p>
          <a:pPr algn="ctr"/>
          <a:endParaRPr lang="en-US" sz="1200" dirty="0"/>
        </a:p>
      </dgm:t>
    </dgm:pt>
    <dgm:pt modelId="{14B2EE98-D9BB-41A6-A75B-AAD71301AFAE}" type="parTrans" cxnId="{CF7279F7-F86D-47F5-9E77-3E73090FDE41}">
      <dgm:prSet/>
      <dgm:spPr/>
      <dgm:t>
        <a:bodyPr/>
        <a:lstStyle/>
        <a:p>
          <a:endParaRPr lang="en-US"/>
        </a:p>
      </dgm:t>
    </dgm:pt>
    <dgm:pt modelId="{E20020F7-9C4F-481B-911C-C0BBB4AD3649}" type="sibTrans" cxnId="{CF7279F7-F86D-47F5-9E77-3E73090FDE41}">
      <dgm:prSet/>
      <dgm:spPr/>
      <dgm:t>
        <a:bodyPr/>
        <a:lstStyle/>
        <a:p>
          <a:endParaRPr lang="en-US"/>
        </a:p>
      </dgm:t>
    </dgm:pt>
    <dgm:pt modelId="{34249A34-77A4-4ACA-9860-9F09B597BD88}">
      <dgm:prSet phldrT="[Text]"/>
      <dgm:spPr/>
      <dgm:t>
        <a:bodyPr/>
        <a:lstStyle/>
        <a:p>
          <a:pPr algn="ctr"/>
          <a:r>
            <a:rPr lang="en-US" sz="1200" dirty="0"/>
            <a:t>Different bacteria fluoresce at different </a:t>
          </a:r>
          <a:r>
            <a:rPr lang="en-US" sz="1200" dirty="0" err="1"/>
            <a:t>colours</a:t>
          </a:r>
          <a:r>
            <a:rPr lang="en-US" sz="1200" dirty="0"/>
            <a:t> under UV light </a:t>
          </a:r>
        </a:p>
      </dgm:t>
    </dgm:pt>
    <dgm:pt modelId="{A8637E45-C062-4CEB-A913-33DC8A5A25E2}" type="parTrans" cxnId="{03DDE813-F50C-44BD-BF1A-D6143E675149}">
      <dgm:prSet/>
      <dgm:spPr/>
      <dgm:t>
        <a:bodyPr/>
        <a:lstStyle/>
        <a:p>
          <a:endParaRPr lang="en-US"/>
        </a:p>
      </dgm:t>
    </dgm:pt>
    <dgm:pt modelId="{8DB78A32-9DD1-4740-B864-066B0A926BD1}" type="sibTrans" cxnId="{03DDE813-F50C-44BD-BF1A-D6143E675149}">
      <dgm:prSet/>
      <dgm:spPr/>
      <dgm:t>
        <a:bodyPr/>
        <a:lstStyle/>
        <a:p>
          <a:endParaRPr lang="en-US"/>
        </a:p>
      </dgm:t>
    </dgm:pt>
    <dgm:pt modelId="{CCDE091E-B632-4C46-9F51-0E70E3C4CE4C}" type="pres">
      <dgm:prSet presAssocID="{DDE70FDD-9F47-447E-98EB-F29A27C1D2C8}" presName="Name0" presStyleCnt="0">
        <dgm:presLayoutVars>
          <dgm:dir/>
          <dgm:resizeHandles val="exact"/>
        </dgm:presLayoutVars>
      </dgm:prSet>
      <dgm:spPr/>
    </dgm:pt>
    <dgm:pt modelId="{C952EF15-19C0-48DE-A847-2C1AE00B61C4}" type="pres">
      <dgm:prSet presAssocID="{2CEB6FAF-4FD0-4239-8B55-A74EA3A3B6B4}" presName="node" presStyleLbl="node1" presStyleIdx="0" presStyleCnt="3">
        <dgm:presLayoutVars>
          <dgm:bulletEnabled val="1"/>
        </dgm:presLayoutVars>
      </dgm:prSet>
      <dgm:spPr/>
    </dgm:pt>
    <dgm:pt modelId="{B64BD7F1-3383-4092-BE1C-E034BAAACEFE}" type="pres">
      <dgm:prSet presAssocID="{C4C2C16E-E211-4C31-8C30-53C4F06ADA70}" presName="sibTrans" presStyleLbl="sibTrans2D1" presStyleIdx="0" presStyleCnt="2"/>
      <dgm:spPr/>
    </dgm:pt>
    <dgm:pt modelId="{8A670227-3537-4890-9F6F-C9AE79FDD899}" type="pres">
      <dgm:prSet presAssocID="{C4C2C16E-E211-4C31-8C30-53C4F06ADA70}" presName="connectorText" presStyleLbl="sibTrans2D1" presStyleIdx="0" presStyleCnt="2"/>
      <dgm:spPr/>
    </dgm:pt>
    <dgm:pt modelId="{20463510-0B48-4725-BC94-4BB330FCBB22}" type="pres">
      <dgm:prSet presAssocID="{40884F59-B891-463F-9497-470E6568F80E}" presName="node" presStyleLbl="node1" presStyleIdx="1" presStyleCnt="3">
        <dgm:presLayoutVars>
          <dgm:bulletEnabled val="1"/>
        </dgm:presLayoutVars>
      </dgm:prSet>
      <dgm:spPr/>
    </dgm:pt>
    <dgm:pt modelId="{3B34C36A-2AB7-454F-B6DC-BCDB697B1B25}" type="pres">
      <dgm:prSet presAssocID="{263F288A-36E5-4B1A-A019-70EC6D89CBE9}" presName="sibTrans" presStyleLbl="sibTrans2D1" presStyleIdx="1" presStyleCnt="2"/>
      <dgm:spPr/>
    </dgm:pt>
    <dgm:pt modelId="{7D293EF0-8F59-4F5A-ABB2-FC54D439BEFB}" type="pres">
      <dgm:prSet presAssocID="{263F288A-36E5-4B1A-A019-70EC6D89CBE9}" presName="connectorText" presStyleLbl="sibTrans2D1" presStyleIdx="1" presStyleCnt="2"/>
      <dgm:spPr/>
    </dgm:pt>
    <dgm:pt modelId="{3440DE5C-B06D-40EB-9567-53B464DE43AD}" type="pres">
      <dgm:prSet presAssocID="{DD7E04B2-9026-4366-A0AF-9B954A9AD341}" presName="node" presStyleLbl="node1" presStyleIdx="2" presStyleCnt="3">
        <dgm:presLayoutVars>
          <dgm:bulletEnabled val="1"/>
        </dgm:presLayoutVars>
      </dgm:prSet>
      <dgm:spPr/>
    </dgm:pt>
  </dgm:ptLst>
  <dgm:cxnLst>
    <dgm:cxn modelId="{FECAE002-BCC7-49A7-A6FD-16552A41F175}" srcId="{DDE70FDD-9F47-447E-98EB-F29A27C1D2C8}" destId="{2CEB6FAF-4FD0-4239-8B55-A74EA3A3B6B4}" srcOrd="0" destOrd="0" parTransId="{8CD293A4-E9F6-4122-81B6-7BDF0E8E4D4A}" sibTransId="{C4C2C16E-E211-4C31-8C30-53C4F06ADA70}"/>
    <dgm:cxn modelId="{ACC91812-2489-4A80-9BDF-60102122D6B4}" srcId="{DDE70FDD-9F47-447E-98EB-F29A27C1D2C8}" destId="{40884F59-B891-463F-9497-470E6568F80E}" srcOrd="1" destOrd="0" parTransId="{CAF180D2-C1ED-4AB1-B616-997CA5A36608}" sibTransId="{263F288A-36E5-4B1A-A019-70EC6D89CBE9}"/>
    <dgm:cxn modelId="{03DDE813-F50C-44BD-BF1A-D6143E675149}" srcId="{DD7E04B2-9026-4366-A0AF-9B954A9AD341}" destId="{34249A34-77A4-4ACA-9860-9F09B597BD88}" srcOrd="1" destOrd="0" parTransId="{A8637E45-C062-4CEB-A913-33DC8A5A25E2}" sibTransId="{8DB78A32-9DD1-4740-B864-066B0A926BD1}"/>
    <dgm:cxn modelId="{9ED8F71D-15BE-444B-AA7A-4A75A1E25359}" type="presOf" srcId="{2CEB6FAF-4FD0-4239-8B55-A74EA3A3B6B4}" destId="{C952EF15-19C0-48DE-A847-2C1AE00B61C4}" srcOrd="0" destOrd="0" presId="urn:microsoft.com/office/officeart/2005/8/layout/process1"/>
    <dgm:cxn modelId="{E5B04821-3D3B-4E80-A75F-AB218A56DC48}" type="presOf" srcId="{DD7E04B2-9026-4366-A0AF-9B954A9AD341}" destId="{3440DE5C-B06D-40EB-9567-53B464DE43AD}" srcOrd="0" destOrd="0" presId="urn:microsoft.com/office/officeart/2005/8/layout/process1"/>
    <dgm:cxn modelId="{A152EA25-ADE8-4551-B9F7-BED7B371217E}" type="presOf" srcId="{40884F59-B891-463F-9497-470E6568F80E}" destId="{20463510-0B48-4725-BC94-4BB330FCBB22}" srcOrd="0" destOrd="0" presId="urn:microsoft.com/office/officeart/2005/8/layout/process1"/>
    <dgm:cxn modelId="{9745A926-2478-4AF8-B720-44EE5FB9836E}" type="presOf" srcId="{2C93206B-D697-40BE-AFDA-CD7B4A6AF7C7}" destId="{3440DE5C-B06D-40EB-9567-53B464DE43AD}" srcOrd="0" destOrd="1" presId="urn:microsoft.com/office/officeart/2005/8/layout/process1"/>
    <dgm:cxn modelId="{11A7E134-2A4C-4D38-AB37-F74C68C2F067}" srcId="{DD7E04B2-9026-4366-A0AF-9B954A9AD341}" destId="{2C93206B-D697-40BE-AFDA-CD7B4A6AF7C7}" srcOrd="0" destOrd="0" parTransId="{5C7C0BF6-1491-4AC2-8927-2BAA117ED05C}" sibTransId="{E7A7922B-2CF7-44DC-8FEC-F51B46DC30F6}"/>
    <dgm:cxn modelId="{2C2DB03E-7A15-425A-982F-460A82D32CFA}" type="presOf" srcId="{C4C2C16E-E211-4C31-8C30-53C4F06ADA70}" destId="{B64BD7F1-3383-4092-BE1C-E034BAAACEFE}" srcOrd="0" destOrd="0" presId="urn:microsoft.com/office/officeart/2005/8/layout/process1"/>
    <dgm:cxn modelId="{7F0D8240-C14F-41B3-9BDE-A7151DBB317B}" type="presOf" srcId="{263F288A-36E5-4B1A-A019-70EC6D89CBE9}" destId="{7D293EF0-8F59-4F5A-ABB2-FC54D439BEFB}" srcOrd="1" destOrd="0" presId="urn:microsoft.com/office/officeart/2005/8/layout/process1"/>
    <dgm:cxn modelId="{52160C5F-83F7-45FE-9BEA-A06141E53D34}" type="presOf" srcId="{8E85A9B2-9BB6-49F2-B3FD-0793FCB6B842}" destId="{C952EF15-19C0-48DE-A847-2C1AE00B61C4}" srcOrd="0" destOrd="1" presId="urn:microsoft.com/office/officeart/2005/8/layout/process1"/>
    <dgm:cxn modelId="{07001860-FB07-4B25-9A06-A106AA6BD99C}" type="presOf" srcId="{C4C2C16E-E211-4C31-8C30-53C4F06ADA70}" destId="{8A670227-3537-4890-9F6F-C9AE79FDD899}" srcOrd="1" destOrd="0" presId="urn:microsoft.com/office/officeart/2005/8/layout/process1"/>
    <dgm:cxn modelId="{512FEA8C-5CAC-43FF-AF81-4F5C9DC52CC5}" srcId="{DDE70FDD-9F47-447E-98EB-F29A27C1D2C8}" destId="{DD7E04B2-9026-4366-A0AF-9B954A9AD341}" srcOrd="2" destOrd="0" parTransId="{9C67C035-CA2E-4575-8654-0483ECAD1857}" sibTransId="{1255AFB4-3C70-4DF0-A38D-6C5D65A44787}"/>
    <dgm:cxn modelId="{9DD4098D-67EE-49AC-B04E-0F80DBE99848}" srcId="{2CEB6FAF-4FD0-4239-8B55-A74EA3A3B6B4}" destId="{8E85A9B2-9BB6-49F2-B3FD-0793FCB6B842}" srcOrd="0" destOrd="0" parTransId="{1F73A153-16F9-4EFF-A8DF-5FB11473788B}" sibTransId="{C0A2FCD5-F5FC-4FCB-BBD4-3CFD820CEE0C}"/>
    <dgm:cxn modelId="{E2390993-5007-4B5F-B2F6-48B15D349A4D}" srcId="{40884F59-B891-463F-9497-470E6568F80E}" destId="{A67C512A-4B0D-4C3F-A786-1C2B2FEFB5C5}" srcOrd="0" destOrd="0" parTransId="{A88A2B0B-7BDD-48FB-8123-B172C27B0CD7}" sibTransId="{55308D4E-CCB7-4CFA-8E95-F6CAD85E6BF4}"/>
    <dgm:cxn modelId="{1DAB4B95-620B-47B0-96DC-0F766C190356}" type="presOf" srcId="{DDE70FDD-9F47-447E-98EB-F29A27C1D2C8}" destId="{CCDE091E-B632-4C46-9F51-0E70E3C4CE4C}" srcOrd="0" destOrd="0" presId="urn:microsoft.com/office/officeart/2005/8/layout/process1"/>
    <dgm:cxn modelId="{52EE97BA-973C-4BEF-8BCE-34B9A0FA58AF}" type="presOf" srcId="{263F288A-36E5-4B1A-A019-70EC6D89CBE9}" destId="{3B34C36A-2AB7-454F-B6DC-BCDB697B1B25}" srcOrd="0" destOrd="0" presId="urn:microsoft.com/office/officeart/2005/8/layout/process1"/>
    <dgm:cxn modelId="{C96794E0-6F6C-42C3-AB12-0EEB8E2A8126}" type="presOf" srcId="{34249A34-77A4-4ACA-9860-9F09B597BD88}" destId="{3440DE5C-B06D-40EB-9567-53B464DE43AD}" srcOrd="0" destOrd="2" presId="urn:microsoft.com/office/officeart/2005/8/layout/process1"/>
    <dgm:cxn modelId="{AD50C0E3-C4D0-4E41-9771-D12EA095C575}" type="presOf" srcId="{A67C512A-4B0D-4C3F-A786-1C2B2FEFB5C5}" destId="{20463510-0B48-4725-BC94-4BB330FCBB22}" srcOrd="0" destOrd="1" presId="urn:microsoft.com/office/officeart/2005/8/layout/process1"/>
    <dgm:cxn modelId="{293E86F2-4F97-45EE-80BE-960001563245}" type="presOf" srcId="{4DB521F2-EAA8-48B0-B09E-360F13F838C6}" destId="{3440DE5C-B06D-40EB-9567-53B464DE43AD}" srcOrd="0" destOrd="3" presId="urn:microsoft.com/office/officeart/2005/8/layout/process1"/>
    <dgm:cxn modelId="{CF7279F7-F86D-47F5-9E77-3E73090FDE41}" srcId="{DD7E04B2-9026-4366-A0AF-9B954A9AD341}" destId="{4DB521F2-EAA8-48B0-B09E-360F13F838C6}" srcOrd="2" destOrd="0" parTransId="{14B2EE98-D9BB-41A6-A75B-AAD71301AFAE}" sibTransId="{E20020F7-9C4F-481B-911C-C0BBB4AD3649}"/>
    <dgm:cxn modelId="{372BCF46-64E5-4EC9-9DFF-8A01B7BD749A}" type="presParOf" srcId="{CCDE091E-B632-4C46-9F51-0E70E3C4CE4C}" destId="{C952EF15-19C0-48DE-A847-2C1AE00B61C4}" srcOrd="0" destOrd="0" presId="urn:microsoft.com/office/officeart/2005/8/layout/process1"/>
    <dgm:cxn modelId="{A492E1C8-D48D-4BBD-9ED0-AF90CE349EFA}" type="presParOf" srcId="{CCDE091E-B632-4C46-9F51-0E70E3C4CE4C}" destId="{B64BD7F1-3383-4092-BE1C-E034BAAACEFE}" srcOrd="1" destOrd="0" presId="urn:microsoft.com/office/officeart/2005/8/layout/process1"/>
    <dgm:cxn modelId="{330445C1-99EB-4652-B94F-35261A2DEACF}" type="presParOf" srcId="{B64BD7F1-3383-4092-BE1C-E034BAAACEFE}" destId="{8A670227-3537-4890-9F6F-C9AE79FDD899}" srcOrd="0" destOrd="0" presId="urn:microsoft.com/office/officeart/2005/8/layout/process1"/>
    <dgm:cxn modelId="{79222789-18C8-42E4-8C08-783B5E2F123E}" type="presParOf" srcId="{CCDE091E-B632-4C46-9F51-0E70E3C4CE4C}" destId="{20463510-0B48-4725-BC94-4BB330FCBB22}" srcOrd="2" destOrd="0" presId="urn:microsoft.com/office/officeart/2005/8/layout/process1"/>
    <dgm:cxn modelId="{4863EE9C-35DE-4079-8E31-3FECD110AB4A}" type="presParOf" srcId="{CCDE091E-B632-4C46-9F51-0E70E3C4CE4C}" destId="{3B34C36A-2AB7-454F-B6DC-BCDB697B1B25}" srcOrd="3" destOrd="0" presId="urn:microsoft.com/office/officeart/2005/8/layout/process1"/>
    <dgm:cxn modelId="{0CDEC41F-DD7F-4BF3-A55F-0F5394189FC7}" type="presParOf" srcId="{3B34C36A-2AB7-454F-B6DC-BCDB697B1B25}" destId="{7D293EF0-8F59-4F5A-ABB2-FC54D439BEFB}" srcOrd="0" destOrd="0" presId="urn:microsoft.com/office/officeart/2005/8/layout/process1"/>
    <dgm:cxn modelId="{1D04C839-87C8-4C7C-8692-81B62FBBE52A}" type="presParOf" srcId="{CCDE091E-B632-4C46-9F51-0E70E3C4CE4C}" destId="{3440DE5C-B06D-40EB-9567-53B464DE43A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DE70FDD-9F47-447E-98EB-F29A27C1D2C8}" type="doc">
      <dgm:prSet loTypeId="urn:microsoft.com/office/officeart/2005/8/layout/process1" loCatId="process" qsTypeId="urn:microsoft.com/office/officeart/2005/8/quickstyle/simple2" qsCatId="simple" csTypeId="urn:microsoft.com/office/officeart/2005/8/colors/accent6_2" csCatId="accent6" phldr="1"/>
      <dgm:spPr/>
      <dgm:t>
        <a:bodyPr/>
        <a:lstStyle/>
        <a:p>
          <a:endParaRPr lang="en-US"/>
        </a:p>
      </dgm:t>
    </dgm:pt>
    <dgm:pt modelId="{2CEB6FAF-4FD0-4239-8B55-A74EA3A3B6B4}">
      <dgm:prSet phldrT="[Text]" custT="1"/>
      <dgm:spPr/>
      <dgm:t>
        <a:bodyPr/>
        <a:lstStyle/>
        <a:p>
          <a:pPr algn="ctr"/>
          <a:r>
            <a:rPr lang="en-US" sz="1400" dirty="0"/>
            <a:t>DNA primers </a:t>
          </a:r>
          <a:r>
            <a:rPr lang="en-US" sz="1400" i="1" dirty="0"/>
            <a:t>of L. pneumophila</a:t>
          </a:r>
          <a:r>
            <a:rPr lang="en-US" sz="1400" dirty="0"/>
            <a:t> genes of interest and DNA polymerase added to sample of Legionella DNA </a:t>
          </a:r>
          <a:endParaRPr lang="en-US" sz="1400" i="1" dirty="0"/>
        </a:p>
      </dgm:t>
    </dgm:pt>
    <dgm:pt modelId="{8CD293A4-E9F6-4122-81B6-7BDF0E8E4D4A}" type="parTrans" cxnId="{FECAE002-BCC7-49A7-A6FD-16552A41F175}">
      <dgm:prSet/>
      <dgm:spPr/>
      <dgm:t>
        <a:bodyPr/>
        <a:lstStyle/>
        <a:p>
          <a:endParaRPr lang="en-US" sz="1400"/>
        </a:p>
      </dgm:t>
    </dgm:pt>
    <dgm:pt modelId="{C4C2C16E-E211-4C31-8C30-53C4F06ADA70}" type="sibTrans" cxnId="{FECAE002-BCC7-49A7-A6FD-16552A41F175}">
      <dgm:prSet custT="1"/>
      <dgm:spPr/>
      <dgm:t>
        <a:bodyPr/>
        <a:lstStyle/>
        <a:p>
          <a:endParaRPr lang="en-US" sz="1400"/>
        </a:p>
      </dgm:t>
    </dgm:pt>
    <dgm:pt modelId="{40884F59-B891-463F-9497-470E6568F80E}">
      <dgm:prSet phldrT="[Text]" custT="1"/>
      <dgm:spPr/>
      <dgm:t>
        <a:bodyPr/>
        <a:lstStyle/>
        <a:p>
          <a:pPr algn="ctr"/>
          <a:r>
            <a:rPr lang="en-US" sz="1400" dirty="0"/>
            <a:t>Samples undergo repeated temperature changes of  </a:t>
          </a:r>
        </a:p>
        <a:p>
          <a:pPr algn="ctr"/>
          <a:r>
            <a:rPr lang="en-US" sz="1400" dirty="0"/>
            <a:t>94°C </a:t>
          </a:r>
          <a:r>
            <a:rPr lang="en-US" sz="1400" dirty="0">
              <a:sym typeface="Wingdings" panose="05000000000000000000" pitchFamily="2" charset="2"/>
            </a:rPr>
            <a:t> </a:t>
          </a:r>
          <a:r>
            <a:rPr lang="en-US" sz="1400" dirty="0"/>
            <a:t>40-60°C </a:t>
          </a:r>
          <a:r>
            <a:rPr lang="en-US" sz="1400" dirty="0">
              <a:sym typeface="Wingdings" panose="05000000000000000000" pitchFamily="2" charset="2"/>
            </a:rPr>
            <a:t> </a:t>
          </a:r>
          <a:r>
            <a:rPr lang="en-US" sz="1400" dirty="0"/>
            <a:t>70-74°C </a:t>
          </a:r>
        </a:p>
        <a:p>
          <a:pPr algn="ctr"/>
          <a:r>
            <a:rPr lang="en-US" sz="1400" dirty="0"/>
            <a:t>to allow for DNA denaturation, annealing, and elongation, respectively</a:t>
          </a:r>
        </a:p>
      </dgm:t>
    </dgm:pt>
    <dgm:pt modelId="{CAF180D2-C1ED-4AB1-B616-997CA5A36608}" type="parTrans" cxnId="{ACC91812-2489-4A80-9BDF-60102122D6B4}">
      <dgm:prSet/>
      <dgm:spPr/>
      <dgm:t>
        <a:bodyPr/>
        <a:lstStyle/>
        <a:p>
          <a:endParaRPr lang="en-US" sz="1400"/>
        </a:p>
      </dgm:t>
    </dgm:pt>
    <dgm:pt modelId="{263F288A-36E5-4B1A-A019-70EC6D89CBE9}" type="sibTrans" cxnId="{ACC91812-2489-4A80-9BDF-60102122D6B4}">
      <dgm:prSet custT="1"/>
      <dgm:spPr/>
      <dgm:t>
        <a:bodyPr/>
        <a:lstStyle/>
        <a:p>
          <a:endParaRPr lang="en-US" sz="1400"/>
        </a:p>
      </dgm:t>
    </dgm:pt>
    <dgm:pt modelId="{8E85A9B2-9BB6-49F2-B3FD-0793FCB6B842}">
      <dgm:prSet phldrT="[Text]" custT="1"/>
      <dgm:spPr/>
      <dgm:t>
        <a:bodyPr/>
        <a:lstStyle/>
        <a:p>
          <a:pPr algn="ctr"/>
          <a:r>
            <a:rPr lang="en-US" sz="1400" dirty="0"/>
            <a:t>Primers and polymerase used to amplify the DNA area of interest</a:t>
          </a:r>
        </a:p>
      </dgm:t>
    </dgm:pt>
    <dgm:pt modelId="{C0A2FCD5-F5FC-4FCB-BBD4-3CFD820CEE0C}" type="sibTrans" cxnId="{9DD4098D-67EE-49AC-B04E-0F80DBE99848}">
      <dgm:prSet/>
      <dgm:spPr/>
      <dgm:t>
        <a:bodyPr/>
        <a:lstStyle/>
        <a:p>
          <a:endParaRPr lang="en-US" sz="1400"/>
        </a:p>
      </dgm:t>
    </dgm:pt>
    <dgm:pt modelId="{1F73A153-16F9-4EFF-A8DF-5FB11473788B}" type="parTrans" cxnId="{9DD4098D-67EE-49AC-B04E-0F80DBE99848}">
      <dgm:prSet/>
      <dgm:spPr/>
      <dgm:t>
        <a:bodyPr/>
        <a:lstStyle/>
        <a:p>
          <a:endParaRPr lang="en-US" sz="1400"/>
        </a:p>
      </dgm:t>
    </dgm:pt>
    <dgm:pt modelId="{821B00C6-2F15-4CF8-B4BC-52FE2DB7EF2A}">
      <dgm:prSet phldrT="[Text]" custT="1"/>
      <dgm:spPr/>
      <dgm:t>
        <a:bodyPr/>
        <a:lstStyle/>
        <a:p>
          <a:pPr algn="ctr"/>
          <a:r>
            <a:rPr lang="en-US" sz="1400" i="1" dirty="0"/>
            <a:t>L. pneumophila </a:t>
          </a:r>
          <a:r>
            <a:rPr lang="en-US" sz="1400" dirty="0"/>
            <a:t>DNA sequenced using Sanger sequencing techniques for verification </a:t>
          </a:r>
        </a:p>
      </dgm:t>
    </dgm:pt>
    <dgm:pt modelId="{8C2A3A2A-BBCB-4AB9-A932-99D85737A802}" type="parTrans" cxnId="{04C0BE58-4C05-46D4-B076-86E8E38BA73B}">
      <dgm:prSet/>
      <dgm:spPr/>
      <dgm:t>
        <a:bodyPr/>
        <a:lstStyle/>
        <a:p>
          <a:endParaRPr lang="en-US" sz="1400"/>
        </a:p>
      </dgm:t>
    </dgm:pt>
    <dgm:pt modelId="{7D910DE0-C9F4-47C6-933A-2A8B82190C91}" type="sibTrans" cxnId="{04C0BE58-4C05-46D4-B076-86E8E38BA73B}">
      <dgm:prSet/>
      <dgm:spPr/>
      <dgm:t>
        <a:bodyPr/>
        <a:lstStyle/>
        <a:p>
          <a:endParaRPr lang="en-US" sz="1400"/>
        </a:p>
      </dgm:t>
    </dgm:pt>
    <dgm:pt modelId="{2D39E2C7-6116-4BD5-A3D4-F1F64319CCD2}">
      <dgm:prSet phldrT="[Text]" custT="1"/>
      <dgm:spPr/>
      <dgm:t>
        <a:bodyPr/>
        <a:lstStyle/>
        <a:p>
          <a:pPr algn="ctr"/>
          <a:r>
            <a:rPr lang="en-US" sz="1400" dirty="0"/>
            <a:t>Amplified DNA segments visualized with gel electrophoresis </a:t>
          </a:r>
        </a:p>
      </dgm:t>
    </dgm:pt>
    <dgm:pt modelId="{978DE820-31D8-4C01-B615-0092A9AA2E18}" type="parTrans" cxnId="{DF6ED322-96D7-4B3A-86D7-F23E95145B28}">
      <dgm:prSet/>
      <dgm:spPr/>
      <dgm:t>
        <a:bodyPr/>
        <a:lstStyle/>
        <a:p>
          <a:endParaRPr lang="en-US" sz="1400"/>
        </a:p>
      </dgm:t>
    </dgm:pt>
    <dgm:pt modelId="{A16E7524-7A40-4494-8369-F5C1F421E93D}" type="sibTrans" cxnId="{DF6ED322-96D7-4B3A-86D7-F23E95145B28}">
      <dgm:prSet custT="1"/>
      <dgm:spPr/>
      <dgm:t>
        <a:bodyPr/>
        <a:lstStyle/>
        <a:p>
          <a:endParaRPr lang="en-US" sz="1400"/>
        </a:p>
      </dgm:t>
    </dgm:pt>
    <dgm:pt modelId="{C7A06EA1-0D60-46D4-BE45-FFC42C8AF5DC}">
      <dgm:prSet phldrT="[Text]" custT="1"/>
      <dgm:spPr/>
      <dgm:t>
        <a:bodyPr/>
        <a:lstStyle/>
        <a:p>
          <a:pPr algn="ctr"/>
          <a:r>
            <a:rPr lang="en-US" sz="1400" dirty="0"/>
            <a:t>PCR products run on agarose gel and resulting bands observed with UV light </a:t>
          </a:r>
        </a:p>
      </dgm:t>
    </dgm:pt>
    <dgm:pt modelId="{5D44D790-48F7-4C0B-9244-920E1E842EC8}" type="parTrans" cxnId="{E5559CD1-6840-4727-8362-6D2EF5E848E7}">
      <dgm:prSet/>
      <dgm:spPr/>
      <dgm:t>
        <a:bodyPr/>
        <a:lstStyle/>
        <a:p>
          <a:endParaRPr lang="en-US" sz="1400"/>
        </a:p>
      </dgm:t>
    </dgm:pt>
    <dgm:pt modelId="{E10F4683-9309-40FD-960C-ECAD06E5CD2B}" type="sibTrans" cxnId="{E5559CD1-6840-4727-8362-6D2EF5E848E7}">
      <dgm:prSet/>
      <dgm:spPr/>
      <dgm:t>
        <a:bodyPr/>
        <a:lstStyle/>
        <a:p>
          <a:endParaRPr lang="en-US" sz="1400"/>
        </a:p>
      </dgm:t>
    </dgm:pt>
    <dgm:pt modelId="{CCDE091E-B632-4C46-9F51-0E70E3C4CE4C}" type="pres">
      <dgm:prSet presAssocID="{DDE70FDD-9F47-447E-98EB-F29A27C1D2C8}" presName="Name0" presStyleCnt="0">
        <dgm:presLayoutVars>
          <dgm:dir/>
          <dgm:resizeHandles val="exact"/>
        </dgm:presLayoutVars>
      </dgm:prSet>
      <dgm:spPr/>
    </dgm:pt>
    <dgm:pt modelId="{C952EF15-19C0-48DE-A847-2C1AE00B61C4}" type="pres">
      <dgm:prSet presAssocID="{2CEB6FAF-4FD0-4239-8B55-A74EA3A3B6B4}" presName="node" presStyleLbl="node1" presStyleIdx="0" presStyleCnt="4">
        <dgm:presLayoutVars>
          <dgm:bulletEnabled val="1"/>
        </dgm:presLayoutVars>
      </dgm:prSet>
      <dgm:spPr/>
    </dgm:pt>
    <dgm:pt modelId="{B64BD7F1-3383-4092-BE1C-E034BAAACEFE}" type="pres">
      <dgm:prSet presAssocID="{C4C2C16E-E211-4C31-8C30-53C4F06ADA70}" presName="sibTrans" presStyleLbl="sibTrans2D1" presStyleIdx="0" presStyleCnt="3"/>
      <dgm:spPr/>
    </dgm:pt>
    <dgm:pt modelId="{8A670227-3537-4890-9F6F-C9AE79FDD899}" type="pres">
      <dgm:prSet presAssocID="{C4C2C16E-E211-4C31-8C30-53C4F06ADA70}" presName="connectorText" presStyleLbl="sibTrans2D1" presStyleIdx="0" presStyleCnt="3"/>
      <dgm:spPr/>
    </dgm:pt>
    <dgm:pt modelId="{20463510-0B48-4725-BC94-4BB330FCBB22}" type="pres">
      <dgm:prSet presAssocID="{40884F59-B891-463F-9497-470E6568F80E}" presName="node" presStyleLbl="node1" presStyleIdx="1" presStyleCnt="4" custScaleX="133291">
        <dgm:presLayoutVars>
          <dgm:bulletEnabled val="1"/>
        </dgm:presLayoutVars>
      </dgm:prSet>
      <dgm:spPr/>
    </dgm:pt>
    <dgm:pt modelId="{3B34C36A-2AB7-454F-B6DC-BCDB697B1B25}" type="pres">
      <dgm:prSet presAssocID="{263F288A-36E5-4B1A-A019-70EC6D89CBE9}" presName="sibTrans" presStyleLbl="sibTrans2D1" presStyleIdx="1" presStyleCnt="3"/>
      <dgm:spPr/>
    </dgm:pt>
    <dgm:pt modelId="{7D293EF0-8F59-4F5A-ABB2-FC54D439BEFB}" type="pres">
      <dgm:prSet presAssocID="{263F288A-36E5-4B1A-A019-70EC6D89CBE9}" presName="connectorText" presStyleLbl="sibTrans2D1" presStyleIdx="1" presStyleCnt="3"/>
      <dgm:spPr/>
    </dgm:pt>
    <dgm:pt modelId="{AE39DA40-B0D7-4318-8525-E99D8BE78933}" type="pres">
      <dgm:prSet presAssocID="{2D39E2C7-6116-4BD5-A3D4-F1F64319CCD2}" presName="node" presStyleLbl="node1" presStyleIdx="2" presStyleCnt="4">
        <dgm:presLayoutVars>
          <dgm:bulletEnabled val="1"/>
        </dgm:presLayoutVars>
      </dgm:prSet>
      <dgm:spPr/>
    </dgm:pt>
    <dgm:pt modelId="{EF15EC09-AE0A-4C5F-BAEA-7CE1294D9216}" type="pres">
      <dgm:prSet presAssocID="{A16E7524-7A40-4494-8369-F5C1F421E93D}" presName="sibTrans" presStyleLbl="sibTrans2D1" presStyleIdx="2" presStyleCnt="3"/>
      <dgm:spPr/>
    </dgm:pt>
    <dgm:pt modelId="{1D4C9194-7A23-4243-85D8-C56CC9013AFF}" type="pres">
      <dgm:prSet presAssocID="{A16E7524-7A40-4494-8369-F5C1F421E93D}" presName="connectorText" presStyleLbl="sibTrans2D1" presStyleIdx="2" presStyleCnt="3"/>
      <dgm:spPr/>
    </dgm:pt>
    <dgm:pt modelId="{971EA7FD-7500-43D8-B1B3-779E3E34BC07}" type="pres">
      <dgm:prSet presAssocID="{821B00C6-2F15-4CF8-B4BC-52FE2DB7EF2A}" presName="node" presStyleLbl="node1" presStyleIdx="3" presStyleCnt="4">
        <dgm:presLayoutVars>
          <dgm:bulletEnabled val="1"/>
        </dgm:presLayoutVars>
      </dgm:prSet>
      <dgm:spPr/>
    </dgm:pt>
  </dgm:ptLst>
  <dgm:cxnLst>
    <dgm:cxn modelId="{FECAE002-BCC7-49A7-A6FD-16552A41F175}" srcId="{DDE70FDD-9F47-447E-98EB-F29A27C1D2C8}" destId="{2CEB6FAF-4FD0-4239-8B55-A74EA3A3B6B4}" srcOrd="0" destOrd="0" parTransId="{8CD293A4-E9F6-4122-81B6-7BDF0E8E4D4A}" sibTransId="{C4C2C16E-E211-4C31-8C30-53C4F06ADA70}"/>
    <dgm:cxn modelId="{ACC91812-2489-4A80-9BDF-60102122D6B4}" srcId="{DDE70FDD-9F47-447E-98EB-F29A27C1D2C8}" destId="{40884F59-B891-463F-9497-470E6568F80E}" srcOrd="1" destOrd="0" parTransId="{CAF180D2-C1ED-4AB1-B616-997CA5A36608}" sibTransId="{263F288A-36E5-4B1A-A019-70EC6D89CBE9}"/>
    <dgm:cxn modelId="{9ED8F71D-15BE-444B-AA7A-4A75A1E25359}" type="presOf" srcId="{2CEB6FAF-4FD0-4239-8B55-A74EA3A3B6B4}" destId="{C952EF15-19C0-48DE-A847-2C1AE00B61C4}" srcOrd="0" destOrd="0" presId="urn:microsoft.com/office/officeart/2005/8/layout/process1"/>
    <dgm:cxn modelId="{DF6ED322-96D7-4B3A-86D7-F23E95145B28}" srcId="{DDE70FDD-9F47-447E-98EB-F29A27C1D2C8}" destId="{2D39E2C7-6116-4BD5-A3D4-F1F64319CCD2}" srcOrd="2" destOrd="0" parTransId="{978DE820-31D8-4C01-B615-0092A9AA2E18}" sibTransId="{A16E7524-7A40-4494-8369-F5C1F421E93D}"/>
    <dgm:cxn modelId="{A152EA25-ADE8-4551-B9F7-BED7B371217E}" type="presOf" srcId="{40884F59-B891-463F-9497-470E6568F80E}" destId="{20463510-0B48-4725-BC94-4BB330FCBB22}" srcOrd="0" destOrd="0" presId="urn:microsoft.com/office/officeart/2005/8/layout/process1"/>
    <dgm:cxn modelId="{2C2DB03E-7A15-425A-982F-460A82D32CFA}" type="presOf" srcId="{C4C2C16E-E211-4C31-8C30-53C4F06ADA70}" destId="{B64BD7F1-3383-4092-BE1C-E034BAAACEFE}" srcOrd="0" destOrd="0" presId="urn:microsoft.com/office/officeart/2005/8/layout/process1"/>
    <dgm:cxn modelId="{7F0D8240-C14F-41B3-9BDE-A7151DBB317B}" type="presOf" srcId="{263F288A-36E5-4B1A-A019-70EC6D89CBE9}" destId="{7D293EF0-8F59-4F5A-ABB2-FC54D439BEFB}" srcOrd="1" destOrd="0" presId="urn:microsoft.com/office/officeart/2005/8/layout/process1"/>
    <dgm:cxn modelId="{52160C5F-83F7-45FE-9BEA-A06141E53D34}" type="presOf" srcId="{8E85A9B2-9BB6-49F2-B3FD-0793FCB6B842}" destId="{C952EF15-19C0-48DE-A847-2C1AE00B61C4}" srcOrd="0" destOrd="1" presId="urn:microsoft.com/office/officeart/2005/8/layout/process1"/>
    <dgm:cxn modelId="{07001860-FB07-4B25-9A06-A106AA6BD99C}" type="presOf" srcId="{C4C2C16E-E211-4C31-8C30-53C4F06ADA70}" destId="{8A670227-3537-4890-9F6F-C9AE79FDD899}" srcOrd="1" destOrd="0" presId="urn:microsoft.com/office/officeart/2005/8/layout/process1"/>
    <dgm:cxn modelId="{F1FC0E54-89B6-423C-83A7-2C02B218536A}" type="presOf" srcId="{C7A06EA1-0D60-46D4-BE45-FFC42C8AF5DC}" destId="{AE39DA40-B0D7-4318-8525-E99D8BE78933}" srcOrd="0" destOrd="1" presId="urn:microsoft.com/office/officeart/2005/8/layout/process1"/>
    <dgm:cxn modelId="{04C0BE58-4C05-46D4-B076-86E8E38BA73B}" srcId="{DDE70FDD-9F47-447E-98EB-F29A27C1D2C8}" destId="{821B00C6-2F15-4CF8-B4BC-52FE2DB7EF2A}" srcOrd="3" destOrd="0" parTransId="{8C2A3A2A-BBCB-4AB9-A932-99D85737A802}" sibTransId="{7D910DE0-C9F4-47C6-933A-2A8B82190C91}"/>
    <dgm:cxn modelId="{2B490983-9349-4810-BF1F-147608A862EA}" type="presOf" srcId="{A16E7524-7A40-4494-8369-F5C1F421E93D}" destId="{EF15EC09-AE0A-4C5F-BAEA-7CE1294D9216}" srcOrd="0" destOrd="0" presId="urn:microsoft.com/office/officeart/2005/8/layout/process1"/>
    <dgm:cxn modelId="{9DD4098D-67EE-49AC-B04E-0F80DBE99848}" srcId="{2CEB6FAF-4FD0-4239-8B55-A74EA3A3B6B4}" destId="{8E85A9B2-9BB6-49F2-B3FD-0793FCB6B842}" srcOrd="0" destOrd="0" parTransId="{1F73A153-16F9-4EFF-A8DF-5FB11473788B}" sibTransId="{C0A2FCD5-F5FC-4FCB-BBD4-3CFD820CEE0C}"/>
    <dgm:cxn modelId="{1DAB4B95-620B-47B0-96DC-0F766C190356}" type="presOf" srcId="{DDE70FDD-9F47-447E-98EB-F29A27C1D2C8}" destId="{CCDE091E-B632-4C46-9F51-0E70E3C4CE4C}" srcOrd="0" destOrd="0" presId="urn:microsoft.com/office/officeart/2005/8/layout/process1"/>
    <dgm:cxn modelId="{FD8F9FB2-05C3-4163-BE8E-921FE8FAE656}" type="presOf" srcId="{2D39E2C7-6116-4BD5-A3D4-F1F64319CCD2}" destId="{AE39DA40-B0D7-4318-8525-E99D8BE78933}" srcOrd="0" destOrd="0" presId="urn:microsoft.com/office/officeart/2005/8/layout/process1"/>
    <dgm:cxn modelId="{9A7FA3B2-0A72-4CEC-92E9-1F8E762CF99F}" type="presOf" srcId="{821B00C6-2F15-4CF8-B4BC-52FE2DB7EF2A}" destId="{971EA7FD-7500-43D8-B1B3-779E3E34BC07}" srcOrd="0" destOrd="0" presId="urn:microsoft.com/office/officeart/2005/8/layout/process1"/>
    <dgm:cxn modelId="{7EF698B8-C7A6-4E38-9CF8-10BE1853030C}" type="presOf" srcId="{A16E7524-7A40-4494-8369-F5C1F421E93D}" destId="{1D4C9194-7A23-4243-85D8-C56CC9013AFF}" srcOrd="1" destOrd="0" presId="urn:microsoft.com/office/officeart/2005/8/layout/process1"/>
    <dgm:cxn modelId="{52EE97BA-973C-4BEF-8BCE-34B9A0FA58AF}" type="presOf" srcId="{263F288A-36E5-4B1A-A019-70EC6D89CBE9}" destId="{3B34C36A-2AB7-454F-B6DC-BCDB697B1B25}" srcOrd="0" destOrd="0" presId="urn:microsoft.com/office/officeart/2005/8/layout/process1"/>
    <dgm:cxn modelId="{E5559CD1-6840-4727-8362-6D2EF5E848E7}" srcId="{2D39E2C7-6116-4BD5-A3D4-F1F64319CCD2}" destId="{C7A06EA1-0D60-46D4-BE45-FFC42C8AF5DC}" srcOrd="0" destOrd="0" parTransId="{5D44D790-48F7-4C0B-9244-920E1E842EC8}" sibTransId="{E10F4683-9309-40FD-960C-ECAD06E5CD2B}"/>
    <dgm:cxn modelId="{372BCF46-64E5-4EC9-9DFF-8A01B7BD749A}" type="presParOf" srcId="{CCDE091E-B632-4C46-9F51-0E70E3C4CE4C}" destId="{C952EF15-19C0-48DE-A847-2C1AE00B61C4}" srcOrd="0" destOrd="0" presId="urn:microsoft.com/office/officeart/2005/8/layout/process1"/>
    <dgm:cxn modelId="{A492E1C8-D48D-4BBD-9ED0-AF90CE349EFA}" type="presParOf" srcId="{CCDE091E-B632-4C46-9F51-0E70E3C4CE4C}" destId="{B64BD7F1-3383-4092-BE1C-E034BAAACEFE}" srcOrd="1" destOrd="0" presId="urn:microsoft.com/office/officeart/2005/8/layout/process1"/>
    <dgm:cxn modelId="{330445C1-99EB-4652-B94F-35261A2DEACF}" type="presParOf" srcId="{B64BD7F1-3383-4092-BE1C-E034BAAACEFE}" destId="{8A670227-3537-4890-9F6F-C9AE79FDD899}" srcOrd="0" destOrd="0" presId="urn:microsoft.com/office/officeart/2005/8/layout/process1"/>
    <dgm:cxn modelId="{79222789-18C8-42E4-8C08-783B5E2F123E}" type="presParOf" srcId="{CCDE091E-B632-4C46-9F51-0E70E3C4CE4C}" destId="{20463510-0B48-4725-BC94-4BB330FCBB22}" srcOrd="2" destOrd="0" presId="urn:microsoft.com/office/officeart/2005/8/layout/process1"/>
    <dgm:cxn modelId="{4863EE9C-35DE-4079-8E31-3FECD110AB4A}" type="presParOf" srcId="{CCDE091E-B632-4C46-9F51-0E70E3C4CE4C}" destId="{3B34C36A-2AB7-454F-B6DC-BCDB697B1B25}" srcOrd="3" destOrd="0" presId="urn:microsoft.com/office/officeart/2005/8/layout/process1"/>
    <dgm:cxn modelId="{0CDEC41F-DD7F-4BF3-A55F-0F5394189FC7}" type="presParOf" srcId="{3B34C36A-2AB7-454F-B6DC-BCDB697B1B25}" destId="{7D293EF0-8F59-4F5A-ABB2-FC54D439BEFB}" srcOrd="0" destOrd="0" presId="urn:microsoft.com/office/officeart/2005/8/layout/process1"/>
    <dgm:cxn modelId="{DBBA83E2-CB70-458F-AA1C-C7B94CC84231}" type="presParOf" srcId="{CCDE091E-B632-4C46-9F51-0E70E3C4CE4C}" destId="{AE39DA40-B0D7-4318-8525-E99D8BE78933}" srcOrd="4" destOrd="0" presId="urn:microsoft.com/office/officeart/2005/8/layout/process1"/>
    <dgm:cxn modelId="{B6FF05CF-4B22-4FF0-BDAD-488494282D93}" type="presParOf" srcId="{CCDE091E-B632-4C46-9F51-0E70E3C4CE4C}" destId="{EF15EC09-AE0A-4C5F-BAEA-7CE1294D9216}" srcOrd="5" destOrd="0" presId="urn:microsoft.com/office/officeart/2005/8/layout/process1"/>
    <dgm:cxn modelId="{11AEE109-27F2-45A4-B9F4-70FD81427D41}" type="presParOf" srcId="{EF15EC09-AE0A-4C5F-BAEA-7CE1294D9216}" destId="{1D4C9194-7A23-4243-85D8-C56CC9013AFF}" srcOrd="0" destOrd="0" presId="urn:microsoft.com/office/officeart/2005/8/layout/process1"/>
    <dgm:cxn modelId="{893431B1-8B09-4786-B189-9A58B0BFBD61}" type="presParOf" srcId="{CCDE091E-B632-4C46-9F51-0E70E3C4CE4C}" destId="{971EA7FD-7500-43D8-B1B3-779E3E34BC0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BB4B0-16FD-4849-83D1-0F5B0FAECAC5}">
      <dsp:nvSpPr>
        <dsp:cNvPr id="0" name=""/>
        <dsp:cNvSpPr/>
      </dsp:nvSpPr>
      <dsp:spPr>
        <a:xfrm>
          <a:off x="0" y="555300"/>
          <a:ext cx="1593320" cy="129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b="1" kern="1200" dirty="0">
              <a:solidFill>
                <a:schemeClr val="accent6">
                  <a:lumMod val="20000"/>
                  <a:lumOff val="80000"/>
                </a:schemeClr>
              </a:solidFill>
            </a:rPr>
            <a:t>Typical Community Acquired Pneumonia </a:t>
          </a:r>
        </a:p>
      </dsp:txBody>
      <dsp:txXfrm>
        <a:off x="0" y="555300"/>
        <a:ext cx="1593320" cy="1299375"/>
      </dsp:txXfrm>
    </dsp:sp>
    <dsp:sp modelId="{9A34029B-09BF-4F42-A05A-451CCE799C4F}">
      <dsp:nvSpPr>
        <dsp:cNvPr id="0" name=""/>
        <dsp:cNvSpPr/>
      </dsp:nvSpPr>
      <dsp:spPr>
        <a:xfrm>
          <a:off x="1593320" y="88337"/>
          <a:ext cx="318664" cy="22333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2015BCBA-2195-4F85-8BC8-F8EE2D765C49}">
      <dsp:nvSpPr>
        <dsp:cNvPr id="0" name=""/>
        <dsp:cNvSpPr/>
      </dsp:nvSpPr>
      <dsp:spPr>
        <a:xfrm>
          <a:off x="2039450" y="88337"/>
          <a:ext cx="4333832" cy="2233300"/>
        </a:xfrm>
        <a:prstGeom prst="rect">
          <a:avLst/>
        </a:prstGeom>
        <a:solidFill>
          <a:schemeClr val="accent1">
            <a:hueOff val="0"/>
            <a:satOff val="0"/>
            <a:lumOff val="0"/>
            <a:alpha val="5000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u="sng" kern="1200" dirty="0"/>
            <a:t>Symptoms</a:t>
          </a:r>
          <a:r>
            <a:rPr lang="en-US" sz="1800" kern="1200" dirty="0"/>
            <a:t>: fever and chills, pleuritic chest pain, productive cough</a:t>
          </a:r>
        </a:p>
        <a:p>
          <a:pPr marL="171450" lvl="1" indent="-171450" algn="l" defTabSz="800100">
            <a:lnSpc>
              <a:spcPct val="90000"/>
            </a:lnSpc>
            <a:spcBef>
              <a:spcPct val="0"/>
            </a:spcBef>
            <a:spcAft>
              <a:spcPct val="15000"/>
            </a:spcAft>
            <a:buChar char="•"/>
          </a:pPr>
          <a:r>
            <a:rPr lang="en-US" sz="1800" u="sng" kern="1200" dirty="0"/>
            <a:t>Signs</a:t>
          </a:r>
          <a:r>
            <a:rPr lang="en-US" sz="1800" kern="1200" dirty="0"/>
            <a:t>: elevated leukocyte levels, C reactive protein levels, and erythrocyte sedimentation rate</a:t>
          </a:r>
        </a:p>
        <a:p>
          <a:pPr marL="171450" lvl="1" indent="-171450" algn="l" defTabSz="800100">
            <a:lnSpc>
              <a:spcPct val="90000"/>
            </a:lnSpc>
            <a:spcBef>
              <a:spcPct val="0"/>
            </a:spcBef>
            <a:spcAft>
              <a:spcPct val="15000"/>
            </a:spcAft>
            <a:buChar char="•"/>
          </a:pPr>
          <a:r>
            <a:rPr lang="en-US" sz="1800" kern="1200" dirty="0"/>
            <a:t>Often caused by </a:t>
          </a:r>
          <a:r>
            <a:rPr lang="en-US" sz="1800" i="1" kern="1200" dirty="0"/>
            <a:t>S. pneumoniae, H. influenzae, Chlamydia pneumoniae, P. aeruginosa</a:t>
          </a:r>
        </a:p>
      </dsp:txBody>
      <dsp:txXfrm>
        <a:off x="2039450" y="88337"/>
        <a:ext cx="4333832" cy="2233300"/>
      </dsp:txXfrm>
    </dsp:sp>
    <dsp:sp modelId="{B1094EFD-5822-4C47-8D22-87CDBB130A7F}">
      <dsp:nvSpPr>
        <dsp:cNvPr id="0" name=""/>
        <dsp:cNvSpPr/>
      </dsp:nvSpPr>
      <dsp:spPr>
        <a:xfrm>
          <a:off x="0" y="3055047"/>
          <a:ext cx="1591764" cy="701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b="1" kern="1200" dirty="0">
              <a:solidFill>
                <a:schemeClr val="accent6">
                  <a:lumMod val="20000"/>
                  <a:lumOff val="80000"/>
                </a:schemeClr>
              </a:solidFill>
            </a:rPr>
            <a:t>Atypical pneumonia</a:t>
          </a:r>
        </a:p>
      </dsp:txBody>
      <dsp:txXfrm>
        <a:off x="0" y="3055047"/>
        <a:ext cx="1591764" cy="701662"/>
      </dsp:txXfrm>
    </dsp:sp>
    <dsp:sp modelId="{9B6AE4EC-D812-4B14-BF8E-624E0BF1F07D}">
      <dsp:nvSpPr>
        <dsp:cNvPr id="0" name=""/>
        <dsp:cNvSpPr/>
      </dsp:nvSpPr>
      <dsp:spPr>
        <a:xfrm>
          <a:off x="1591764" y="2397238"/>
          <a:ext cx="318352" cy="2017279"/>
        </a:xfrm>
        <a:prstGeom prst="leftBrace">
          <a:avLst>
            <a:gd name="adj1" fmla="val 35000"/>
            <a:gd name="adj2" fmla="val 50000"/>
          </a:avLst>
        </a:prstGeom>
        <a:noFill/>
        <a:ln w="254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8CDB2730-A1B2-4CAC-B211-D20065E3CD2E}">
      <dsp:nvSpPr>
        <dsp:cNvPr id="0" name=""/>
        <dsp:cNvSpPr/>
      </dsp:nvSpPr>
      <dsp:spPr>
        <a:xfrm>
          <a:off x="2037458" y="2397238"/>
          <a:ext cx="4329600" cy="2017279"/>
        </a:xfrm>
        <a:prstGeom prst="rect">
          <a:avLst/>
        </a:prstGeom>
        <a:solidFill>
          <a:schemeClr val="accent1">
            <a:hueOff val="0"/>
            <a:satOff val="0"/>
            <a:lumOff val="0"/>
            <a:alpha val="5000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u="sng" kern="1200" dirty="0"/>
            <a:t>Symptoms</a:t>
          </a:r>
          <a:r>
            <a:rPr lang="en-US" sz="1800" kern="1200" dirty="0"/>
            <a:t>: body aches, fever, headaches, unproductive cough</a:t>
          </a:r>
        </a:p>
        <a:p>
          <a:pPr marL="171450" lvl="1" indent="-171450" algn="l" defTabSz="800100">
            <a:lnSpc>
              <a:spcPct val="90000"/>
            </a:lnSpc>
            <a:spcBef>
              <a:spcPct val="0"/>
            </a:spcBef>
            <a:spcAft>
              <a:spcPct val="15000"/>
            </a:spcAft>
            <a:buChar char="•"/>
          </a:pPr>
          <a:r>
            <a:rPr lang="en-US" sz="1800" u="sng" kern="1200" dirty="0"/>
            <a:t>Signs</a:t>
          </a:r>
          <a:r>
            <a:rPr lang="en-US" sz="1800" kern="1200" dirty="0"/>
            <a:t>: leukocyte, C reactive protein levels, and erythrocyte sedimentation rate are normal or slightly elevated</a:t>
          </a:r>
        </a:p>
        <a:p>
          <a:pPr marL="171450" lvl="1" indent="-171450" algn="l" defTabSz="800100">
            <a:lnSpc>
              <a:spcPct val="90000"/>
            </a:lnSpc>
            <a:spcBef>
              <a:spcPct val="0"/>
            </a:spcBef>
            <a:spcAft>
              <a:spcPct val="15000"/>
            </a:spcAft>
            <a:buChar char="•"/>
          </a:pPr>
          <a:r>
            <a:rPr lang="en-US" sz="1800" kern="1200" dirty="0"/>
            <a:t>Often caused by </a:t>
          </a:r>
          <a:r>
            <a:rPr lang="en-US" sz="1800" i="1" kern="1200" dirty="0"/>
            <a:t>M. pneumoniae, L. pneumophila, </a:t>
          </a:r>
          <a:r>
            <a:rPr lang="en-US" sz="1800" i="0" kern="1200" dirty="0"/>
            <a:t>or</a:t>
          </a:r>
          <a:r>
            <a:rPr lang="en-US" sz="1800" i="1" kern="1200" dirty="0"/>
            <a:t> Chlamydia spp</a:t>
          </a:r>
          <a:r>
            <a:rPr lang="en-US" sz="1800" kern="1200" dirty="0"/>
            <a:t>. </a:t>
          </a:r>
        </a:p>
      </dsp:txBody>
      <dsp:txXfrm>
        <a:off x="2037458" y="2397238"/>
        <a:ext cx="4329600" cy="20172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2EF15-19C0-48DE-A847-2C1AE00B61C4}">
      <dsp:nvSpPr>
        <dsp:cNvPr id="0" name=""/>
        <dsp:cNvSpPr/>
      </dsp:nvSpPr>
      <dsp:spPr>
        <a:xfrm>
          <a:off x="6116" y="200631"/>
          <a:ext cx="1828185" cy="2899293"/>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Sputum, respiratory secretions, blood, or tissue samples are placed under a microscope in a well plate</a:t>
          </a:r>
          <a:endParaRPr lang="en-US" sz="1800" i="1" kern="1200" dirty="0"/>
        </a:p>
      </dsp:txBody>
      <dsp:txXfrm>
        <a:off x="59662" y="254177"/>
        <a:ext cx="1721093" cy="2792201"/>
      </dsp:txXfrm>
    </dsp:sp>
    <dsp:sp modelId="{B64BD7F1-3383-4092-BE1C-E034BAAACEFE}">
      <dsp:nvSpPr>
        <dsp:cNvPr id="0" name=""/>
        <dsp:cNvSpPr/>
      </dsp:nvSpPr>
      <dsp:spPr>
        <a:xfrm>
          <a:off x="2017120" y="1423583"/>
          <a:ext cx="387575" cy="45338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17120" y="1514261"/>
        <a:ext cx="271303" cy="272033"/>
      </dsp:txXfrm>
    </dsp:sp>
    <dsp:sp modelId="{20463510-0B48-4725-BC94-4BB330FCBB22}">
      <dsp:nvSpPr>
        <dsp:cNvPr id="0" name=""/>
        <dsp:cNvSpPr/>
      </dsp:nvSpPr>
      <dsp:spPr>
        <a:xfrm>
          <a:off x="2565575" y="200631"/>
          <a:ext cx="1828185" cy="2899293"/>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Incubate the sample with fluorescently-tagged antibodies specific to various </a:t>
          </a:r>
          <a:r>
            <a:rPr lang="en-US" sz="1800" i="1" kern="1200" dirty="0"/>
            <a:t>L. pneumophila </a:t>
          </a:r>
          <a:r>
            <a:rPr lang="en-US" sz="1800" kern="1200" dirty="0"/>
            <a:t>serogroups</a:t>
          </a:r>
        </a:p>
      </dsp:txBody>
      <dsp:txXfrm>
        <a:off x="2619121" y="254177"/>
        <a:ext cx="1721093" cy="2792201"/>
      </dsp:txXfrm>
    </dsp:sp>
    <dsp:sp modelId="{3B34C36A-2AB7-454F-B6DC-BCDB697B1B25}">
      <dsp:nvSpPr>
        <dsp:cNvPr id="0" name=""/>
        <dsp:cNvSpPr/>
      </dsp:nvSpPr>
      <dsp:spPr>
        <a:xfrm>
          <a:off x="4576579" y="1423583"/>
          <a:ext cx="387575" cy="45338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76579" y="1514261"/>
        <a:ext cx="271303" cy="272033"/>
      </dsp:txXfrm>
    </dsp:sp>
    <dsp:sp modelId="{AE39DA40-B0D7-4318-8525-E99D8BE78933}">
      <dsp:nvSpPr>
        <dsp:cNvPr id="0" name=""/>
        <dsp:cNvSpPr/>
      </dsp:nvSpPr>
      <dsp:spPr>
        <a:xfrm>
          <a:off x="5125035" y="200631"/>
          <a:ext cx="1828185" cy="2899293"/>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RESULTS</a:t>
          </a:r>
          <a:endParaRPr lang="en-US" sz="1700" b="1" kern="1200" dirty="0"/>
        </a:p>
        <a:p>
          <a:pPr marL="0" lvl="0" indent="0" algn="ctr" defTabSz="1066800">
            <a:lnSpc>
              <a:spcPct val="90000"/>
            </a:lnSpc>
            <a:spcBef>
              <a:spcPct val="0"/>
            </a:spcBef>
            <a:spcAft>
              <a:spcPct val="35000"/>
            </a:spcAft>
            <a:buNone/>
          </a:pPr>
          <a:r>
            <a:rPr lang="en-US" sz="1700" kern="1200" dirty="0"/>
            <a:t>When antibodies bind to target </a:t>
          </a:r>
          <a:r>
            <a:rPr lang="en-US" sz="1700" i="1" kern="1200" dirty="0"/>
            <a:t>L. pneumophila </a:t>
          </a:r>
          <a:r>
            <a:rPr lang="en-US" sz="1700" kern="1200" dirty="0"/>
            <a:t>antigen, they are illuminated, confirming the presence of </a:t>
          </a:r>
          <a:r>
            <a:rPr lang="en-US" sz="1700" i="1" kern="1200" dirty="0"/>
            <a:t>L. pneumophila </a:t>
          </a:r>
          <a:r>
            <a:rPr lang="en-US" sz="1700" kern="1200" dirty="0"/>
            <a:t>in the sample</a:t>
          </a:r>
        </a:p>
      </dsp:txBody>
      <dsp:txXfrm>
        <a:off x="5178581" y="254177"/>
        <a:ext cx="1721093" cy="27922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2EF15-19C0-48DE-A847-2C1AE00B61C4}">
      <dsp:nvSpPr>
        <dsp:cNvPr id="0" name=""/>
        <dsp:cNvSpPr/>
      </dsp:nvSpPr>
      <dsp:spPr>
        <a:xfrm>
          <a:off x="8433" y="0"/>
          <a:ext cx="1619824" cy="2891590"/>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Urine sample placed into </a:t>
          </a:r>
          <a:r>
            <a:rPr lang="en-US" sz="1800" kern="1200" dirty="0" err="1"/>
            <a:t>immunochrom-atographic</a:t>
          </a:r>
          <a:r>
            <a:rPr lang="en-US" sz="1800" kern="1200" dirty="0"/>
            <a:t> test card with a swab</a:t>
          </a:r>
          <a:endParaRPr lang="en-US" sz="1800" i="1" kern="1200" dirty="0"/>
        </a:p>
      </dsp:txBody>
      <dsp:txXfrm>
        <a:off x="55876" y="47443"/>
        <a:ext cx="1524938" cy="2796704"/>
      </dsp:txXfrm>
    </dsp:sp>
    <dsp:sp modelId="{B64BD7F1-3383-4092-BE1C-E034BAAACEFE}">
      <dsp:nvSpPr>
        <dsp:cNvPr id="0" name=""/>
        <dsp:cNvSpPr/>
      </dsp:nvSpPr>
      <dsp:spPr>
        <a:xfrm>
          <a:off x="1790240" y="1244936"/>
          <a:ext cx="343402" cy="40171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90240" y="1325279"/>
        <a:ext cx="240381" cy="241030"/>
      </dsp:txXfrm>
    </dsp:sp>
    <dsp:sp modelId="{20463510-0B48-4725-BC94-4BB330FCBB22}">
      <dsp:nvSpPr>
        <dsp:cNvPr id="0" name=""/>
        <dsp:cNvSpPr/>
      </dsp:nvSpPr>
      <dsp:spPr>
        <a:xfrm>
          <a:off x="2276187" y="0"/>
          <a:ext cx="1619824" cy="2891590"/>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Sample flows downwards to release pad </a:t>
          </a:r>
        </a:p>
      </dsp:txBody>
      <dsp:txXfrm>
        <a:off x="2323630" y="47443"/>
        <a:ext cx="1524938" cy="2796704"/>
      </dsp:txXfrm>
    </dsp:sp>
    <dsp:sp modelId="{3B34C36A-2AB7-454F-B6DC-BCDB697B1B25}">
      <dsp:nvSpPr>
        <dsp:cNvPr id="0" name=""/>
        <dsp:cNvSpPr/>
      </dsp:nvSpPr>
      <dsp:spPr>
        <a:xfrm>
          <a:off x="4057994" y="1244936"/>
          <a:ext cx="343402" cy="40171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057994" y="1325279"/>
        <a:ext cx="240381" cy="241030"/>
      </dsp:txXfrm>
    </dsp:sp>
    <dsp:sp modelId="{AE39DA40-B0D7-4318-8525-E99D8BE78933}">
      <dsp:nvSpPr>
        <dsp:cNvPr id="0" name=""/>
        <dsp:cNvSpPr/>
      </dsp:nvSpPr>
      <dsp:spPr>
        <a:xfrm>
          <a:off x="4543941" y="0"/>
          <a:ext cx="1619824" cy="2891590"/>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RESULTS</a:t>
          </a:r>
          <a:endParaRPr lang="en-US" sz="1400" b="1" kern="1200" dirty="0"/>
        </a:p>
        <a:p>
          <a:pPr marL="0" lvl="0" indent="0" algn="ctr" defTabSz="1066800">
            <a:lnSpc>
              <a:spcPct val="90000"/>
            </a:lnSpc>
            <a:spcBef>
              <a:spcPct val="0"/>
            </a:spcBef>
            <a:spcAft>
              <a:spcPct val="35000"/>
            </a:spcAft>
            <a:buNone/>
          </a:pPr>
          <a:r>
            <a:rPr lang="en-US" sz="1400" kern="1200" dirty="0"/>
            <a:t>The sample and control lines indicate presence or absence of the antigen. A positive result would show a line at the sample, indicating presence of </a:t>
          </a:r>
          <a:r>
            <a:rPr lang="en-US" sz="1400" i="1" kern="1200" dirty="0"/>
            <a:t>L. pneumophila </a:t>
          </a:r>
          <a:r>
            <a:rPr lang="en-US" sz="1400" kern="1200" dirty="0"/>
            <a:t>serotype 1 </a:t>
          </a:r>
        </a:p>
      </dsp:txBody>
      <dsp:txXfrm>
        <a:off x="4591384" y="47443"/>
        <a:ext cx="1524938" cy="27967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40966-6C93-4B14-9D4F-DC496149F528}">
      <dsp:nvSpPr>
        <dsp:cNvPr id="0" name=""/>
        <dsp:cNvSpPr/>
      </dsp:nvSpPr>
      <dsp:spPr>
        <a:xfrm>
          <a:off x="2976040" y="2968748"/>
          <a:ext cx="2281564" cy="207213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br>
            <a:rPr lang="en-US" sz="2400" b="1" kern="1200" dirty="0"/>
          </a:br>
          <a:r>
            <a:rPr lang="en-US" sz="2000" b="1" kern="1200" dirty="0"/>
            <a:t>RESULTS</a:t>
          </a:r>
        </a:p>
        <a:p>
          <a:pPr marL="0" lvl="0" indent="0" algn="ctr" defTabSz="1066800">
            <a:lnSpc>
              <a:spcPct val="90000"/>
            </a:lnSpc>
            <a:spcBef>
              <a:spcPct val="0"/>
            </a:spcBef>
            <a:spcAft>
              <a:spcPct val="35000"/>
            </a:spcAft>
            <a:buNone/>
          </a:pPr>
          <a:r>
            <a:rPr lang="en-US" sz="1600" kern="1200" dirty="0"/>
            <a:t>High fluorescence levels indicate presence of </a:t>
          </a:r>
          <a:r>
            <a:rPr lang="en-US" sz="1600" i="1" kern="1200" dirty="0"/>
            <a:t>L. pneumophila </a:t>
          </a:r>
          <a:r>
            <a:rPr lang="en-US" sz="1600" kern="1200" dirty="0"/>
            <a:t>antibodies in the serum </a:t>
          </a:r>
        </a:p>
      </dsp:txBody>
      <dsp:txXfrm>
        <a:off x="3310167" y="3272205"/>
        <a:ext cx="1613310" cy="1465220"/>
      </dsp:txXfrm>
    </dsp:sp>
    <dsp:sp modelId="{DFF775C3-50AF-4092-85B5-9DDA1551764F}">
      <dsp:nvSpPr>
        <dsp:cNvPr id="0" name=""/>
        <dsp:cNvSpPr/>
      </dsp:nvSpPr>
      <dsp:spPr>
        <a:xfrm rot="10800000">
          <a:off x="1007097" y="3702875"/>
          <a:ext cx="1860651" cy="603880"/>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BBDEDA-F02D-4EF9-9E22-20C4479556DF}">
      <dsp:nvSpPr>
        <dsp:cNvPr id="0" name=""/>
        <dsp:cNvSpPr/>
      </dsp:nvSpPr>
      <dsp:spPr>
        <a:xfrm>
          <a:off x="630" y="3199642"/>
          <a:ext cx="2012933" cy="161034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a:t>Indirect Fluorescent Antibody test</a:t>
          </a:r>
          <a:endParaRPr lang="en-US" sz="1800" kern="1200" dirty="0"/>
        </a:p>
      </dsp:txBody>
      <dsp:txXfrm>
        <a:off x="47795" y="3246807"/>
        <a:ext cx="1918603" cy="1516016"/>
      </dsp:txXfrm>
    </dsp:sp>
    <dsp:sp modelId="{E5D27489-9660-4F2B-AA68-54E75258893C}">
      <dsp:nvSpPr>
        <dsp:cNvPr id="0" name=""/>
        <dsp:cNvSpPr/>
      </dsp:nvSpPr>
      <dsp:spPr>
        <a:xfrm rot="13500000">
          <a:off x="1637660" y="2180560"/>
          <a:ext cx="1913694" cy="603880"/>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813477-8357-428D-9A12-20C884CF918A}">
      <dsp:nvSpPr>
        <dsp:cNvPr id="0" name=""/>
        <dsp:cNvSpPr/>
      </dsp:nvSpPr>
      <dsp:spPr>
        <a:xfrm>
          <a:off x="911447" y="1000734"/>
          <a:ext cx="2012933" cy="161034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Micro-ELISA </a:t>
          </a:r>
        </a:p>
      </dsp:txBody>
      <dsp:txXfrm>
        <a:off x="958612" y="1047899"/>
        <a:ext cx="1918603" cy="1516016"/>
      </dsp:txXfrm>
    </dsp:sp>
    <dsp:sp modelId="{84073F91-3370-47DF-A1AD-E196439D6391}">
      <dsp:nvSpPr>
        <dsp:cNvPr id="0" name=""/>
        <dsp:cNvSpPr/>
      </dsp:nvSpPr>
      <dsp:spPr>
        <a:xfrm rot="16200000">
          <a:off x="3137019" y="1572953"/>
          <a:ext cx="1959607" cy="603880"/>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BB60B9-A85C-4BF3-9996-41C5BF0178C6}">
      <dsp:nvSpPr>
        <dsp:cNvPr id="0" name=""/>
        <dsp:cNvSpPr/>
      </dsp:nvSpPr>
      <dsp:spPr>
        <a:xfrm>
          <a:off x="3110356" y="89916"/>
          <a:ext cx="2012933" cy="161034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a:t>Counterimmuno-electrophoresis</a:t>
          </a:r>
          <a:endParaRPr lang="en-US" sz="1800" kern="1200" dirty="0"/>
        </a:p>
      </dsp:txBody>
      <dsp:txXfrm>
        <a:off x="3157521" y="137081"/>
        <a:ext cx="1918603" cy="1516016"/>
      </dsp:txXfrm>
    </dsp:sp>
    <dsp:sp modelId="{58A1AAAF-0106-477B-A37E-B59DFE0D9B1F}">
      <dsp:nvSpPr>
        <dsp:cNvPr id="0" name=""/>
        <dsp:cNvSpPr/>
      </dsp:nvSpPr>
      <dsp:spPr>
        <a:xfrm rot="18900000">
          <a:off x="4682290" y="2180560"/>
          <a:ext cx="1913694" cy="603880"/>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79CE23-A957-4093-A42F-CBBBEA255553}">
      <dsp:nvSpPr>
        <dsp:cNvPr id="0" name=""/>
        <dsp:cNvSpPr/>
      </dsp:nvSpPr>
      <dsp:spPr>
        <a:xfrm>
          <a:off x="5309264" y="1000734"/>
          <a:ext cx="2012933" cy="161034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a:t>Microagglutination</a:t>
          </a:r>
          <a:endParaRPr lang="en-US" sz="1800" kern="1200" dirty="0"/>
        </a:p>
      </dsp:txBody>
      <dsp:txXfrm>
        <a:off x="5356429" y="1047899"/>
        <a:ext cx="1918603" cy="1516016"/>
      </dsp:txXfrm>
    </dsp:sp>
    <dsp:sp modelId="{5AE133D9-7302-4715-B1BA-5CCD3D10FBBD}">
      <dsp:nvSpPr>
        <dsp:cNvPr id="0" name=""/>
        <dsp:cNvSpPr/>
      </dsp:nvSpPr>
      <dsp:spPr>
        <a:xfrm>
          <a:off x="5365897" y="3702875"/>
          <a:ext cx="1860651" cy="603880"/>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B13E04-9246-42D9-8C56-806B9F5F4652}">
      <dsp:nvSpPr>
        <dsp:cNvPr id="0" name=""/>
        <dsp:cNvSpPr/>
      </dsp:nvSpPr>
      <dsp:spPr>
        <a:xfrm>
          <a:off x="6220082" y="3199642"/>
          <a:ext cx="2012933" cy="161034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ELISA kits</a:t>
          </a:r>
        </a:p>
      </dsp:txBody>
      <dsp:txXfrm>
        <a:off x="6267247" y="3246807"/>
        <a:ext cx="1918603" cy="1516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04C29-CC70-492B-9DEF-0B12D787ED80}">
      <dsp:nvSpPr>
        <dsp:cNvPr id="0" name=""/>
        <dsp:cNvSpPr/>
      </dsp:nvSpPr>
      <dsp:spPr>
        <a:xfrm>
          <a:off x="2516829" y="2193469"/>
          <a:ext cx="2279745" cy="163410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b="1" kern="1200" dirty="0"/>
            <a:t>Atypical Pneumonia</a:t>
          </a:r>
        </a:p>
      </dsp:txBody>
      <dsp:txXfrm>
        <a:off x="2596599" y="2273239"/>
        <a:ext cx="2120205" cy="1474565"/>
      </dsp:txXfrm>
    </dsp:sp>
    <dsp:sp modelId="{9D753786-0814-489E-9C64-85E930FADABF}">
      <dsp:nvSpPr>
        <dsp:cNvPr id="0" name=""/>
        <dsp:cNvSpPr/>
      </dsp:nvSpPr>
      <dsp:spPr>
        <a:xfrm rot="16200000">
          <a:off x="3170897" y="1707665"/>
          <a:ext cx="971609" cy="0"/>
        </a:xfrm>
        <a:custGeom>
          <a:avLst/>
          <a:gdLst/>
          <a:ahLst/>
          <a:cxnLst/>
          <a:rect l="0" t="0" r="0" b="0"/>
          <a:pathLst>
            <a:path>
              <a:moveTo>
                <a:pt x="0" y="0"/>
              </a:moveTo>
              <a:lnTo>
                <a:pt x="971609" y="0"/>
              </a:lnTo>
            </a:path>
          </a:pathLst>
        </a:custGeom>
        <a:noFill/>
        <a:ln w="254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E337836A-C5B0-44A2-A389-25FD453207E6}">
      <dsp:nvSpPr>
        <dsp:cNvPr id="0" name=""/>
        <dsp:cNvSpPr/>
      </dsp:nvSpPr>
      <dsp:spPr>
        <a:xfrm>
          <a:off x="2516826" y="35569"/>
          <a:ext cx="2279750" cy="1186291"/>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t>Hot tub exposure</a:t>
          </a:r>
        </a:p>
        <a:p>
          <a:pPr marL="0" lvl="0" indent="0" algn="ctr" defTabSz="711200">
            <a:lnSpc>
              <a:spcPct val="90000"/>
            </a:lnSpc>
            <a:spcBef>
              <a:spcPct val="0"/>
            </a:spcBef>
            <a:spcAft>
              <a:spcPct val="35000"/>
            </a:spcAft>
            <a:buNone/>
          </a:pPr>
          <a:r>
            <a:rPr lang="en-US" sz="2000" b="1" kern="1200" dirty="0"/>
            <a:t>Hot Tub Exposure</a:t>
          </a:r>
        </a:p>
        <a:p>
          <a:pPr marL="0" lvl="0" indent="0" algn="ctr" defTabSz="711200">
            <a:lnSpc>
              <a:spcPct val="90000"/>
            </a:lnSpc>
            <a:spcBef>
              <a:spcPct val="0"/>
            </a:spcBef>
            <a:spcAft>
              <a:spcPct val="35000"/>
            </a:spcAft>
            <a:buNone/>
          </a:pPr>
          <a:r>
            <a:rPr lang="en-US" sz="1600" b="0" i="1" kern="1200" dirty="0"/>
            <a:t>L. Pneumophila </a:t>
          </a:r>
          <a:r>
            <a:rPr lang="en-US" sz="1600" b="0" kern="1200" dirty="0"/>
            <a:t>can tolerate heat in water systems </a:t>
          </a:r>
        </a:p>
        <a:p>
          <a:pPr marL="0" lvl="0" indent="0" algn="ctr" defTabSz="711200">
            <a:lnSpc>
              <a:spcPct val="90000"/>
            </a:lnSpc>
            <a:spcBef>
              <a:spcPct val="0"/>
            </a:spcBef>
            <a:spcAft>
              <a:spcPct val="35000"/>
            </a:spcAft>
            <a:buNone/>
          </a:pPr>
          <a:endParaRPr lang="en-US" sz="1600" b="0" kern="1200" dirty="0"/>
        </a:p>
      </dsp:txBody>
      <dsp:txXfrm>
        <a:off x="2574736" y="93479"/>
        <a:ext cx="2163930" cy="1070471"/>
      </dsp:txXfrm>
    </dsp:sp>
    <dsp:sp modelId="{1CD58F17-7ADE-4ECC-9D82-935AA2AEBA4F}">
      <dsp:nvSpPr>
        <dsp:cNvPr id="0" name=""/>
        <dsp:cNvSpPr/>
      </dsp:nvSpPr>
      <dsp:spPr>
        <a:xfrm rot="1610310">
          <a:off x="4751825" y="3774836"/>
          <a:ext cx="830874" cy="0"/>
        </a:xfrm>
        <a:custGeom>
          <a:avLst/>
          <a:gdLst/>
          <a:ahLst/>
          <a:cxnLst/>
          <a:rect l="0" t="0" r="0" b="0"/>
          <a:pathLst>
            <a:path>
              <a:moveTo>
                <a:pt x="0" y="0"/>
              </a:moveTo>
              <a:lnTo>
                <a:pt x="830874" y="0"/>
              </a:lnTo>
            </a:path>
          </a:pathLst>
        </a:custGeom>
        <a:noFill/>
        <a:ln w="254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75AE1B17-B52C-4F4C-814E-7A30A92200C5}">
      <dsp:nvSpPr>
        <dsp:cNvPr id="0" name=""/>
        <dsp:cNvSpPr/>
      </dsp:nvSpPr>
      <dsp:spPr>
        <a:xfrm>
          <a:off x="5305296" y="3962396"/>
          <a:ext cx="1978153" cy="76547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Recent asthma flare-up</a:t>
          </a:r>
        </a:p>
      </dsp:txBody>
      <dsp:txXfrm>
        <a:off x="5342663" y="3999763"/>
        <a:ext cx="1903419" cy="690736"/>
      </dsp:txXfrm>
    </dsp:sp>
    <dsp:sp modelId="{AD9AC31A-87D2-4A9D-9DBC-4DBC587F0270}">
      <dsp:nvSpPr>
        <dsp:cNvPr id="0" name=""/>
        <dsp:cNvSpPr/>
      </dsp:nvSpPr>
      <dsp:spPr>
        <a:xfrm rot="9325091">
          <a:off x="2014203" y="3641466"/>
          <a:ext cx="526483" cy="0"/>
        </a:xfrm>
        <a:custGeom>
          <a:avLst/>
          <a:gdLst/>
          <a:ahLst/>
          <a:cxnLst/>
          <a:rect l="0" t="0" r="0" b="0"/>
          <a:pathLst>
            <a:path>
              <a:moveTo>
                <a:pt x="0" y="0"/>
              </a:moveTo>
              <a:lnTo>
                <a:pt x="526483" y="0"/>
              </a:lnTo>
            </a:path>
          </a:pathLst>
        </a:custGeom>
        <a:noFill/>
        <a:ln w="254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5855BCEF-3B5D-4E4C-877E-BF5A628D1DE1}">
      <dsp:nvSpPr>
        <dsp:cNvPr id="0" name=""/>
        <dsp:cNvSpPr/>
      </dsp:nvSpPr>
      <dsp:spPr>
        <a:xfrm>
          <a:off x="0" y="3286814"/>
          <a:ext cx="2038061" cy="186063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br>
            <a:rPr lang="en-US" sz="2000" b="1" kern="1200" dirty="0"/>
          </a:br>
          <a:r>
            <a:rPr lang="en-US" sz="2000" b="1" kern="1200" dirty="0"/>
            <a:t>Symptoms</a:t>
          </a:r>
        </a:p>
        <a:p>
          <a:pPr marL="0" lvl="0" indent="0" algn="ctr" defTabSz="889000">
            <a:lnSpc>
              <a:spcPct val="90000"/>
            </a:lnSpc>
            <a:spcBef>
              <a:spcPct val="0"/>
            </a:spcBef>
            <a:spcAft>
              <a:spcPct val="35000"/>
            </a:spcAft>
            <a:buNone/>
          </a:pPr>
          <a:r>
            <a:rPr lang="en-US" sz="1600" kern="1200" dirty="0"/>
            <a:t>Fever</a:t>
          </a:r>
          <a:br>
            <a:rPr lang="en-US" sz="1600" kern="1200" dirty="0"/>
          </a:br>
          <a:r>
            <a:rPr lang="en-US" sz="1600" kern="1200" dirty="0"/>
            <a:t>Non-productive cough</a:t>
          </a:r>
          <a:br>
            <a:rPr lang="en-US" sz="1600" kern="1200" dirty="0"/>
          </a:br>
          <a:r>
            <a:rPr lang="en-US" sz="1600" kern="1200" dirty="0"/>
            <a:t>Headache</a:t>
          </a:r>
          <a:br>
            <a:rPr lang="en-US" sz="1600" kern="1200" dirty="0"/>
          </a:br>
          <a:r>
            <a:rPr lang="en-US" sz="1600" kern="1200" dirty="0"/>
            <a:t>Nausea</a:t>
          </a:r>
          <a:br>
            <a:rPr lang="en-US" sz="1600" kern="1200" dirty="0"/>
          </a:br>
          <a:r>
            <a:rPr lang="en-US" sz="1600" kern="1200" dirty="0"/>
            <a:t>Myalgia </a:t>
          </a:r>
          <a:br>
            <a:rPr lang="en-US" sz="2000" kern="1200" dirty="0"/>
          </a:br>
          <a:r>
            <a:rPr lang="en-US" sz="2000" kern="1200" dirty="0"/>
            <a:t> </a:t>
          </a:r>
        </a:p>
      </dsp:txBody>
      <dsp:txXfrm>
        <a:off x="90829" y="3377643"/>
        <a:ext cx="1856403" cy="1678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F23EC-5C20-434E-999C-DCF881890190}">
      <dsp:nvSpPr>
        <dsp:cNvPr id="0" name=""/>
        <dsp:cNvSpPr/>
      </dsp:nvSpPr>
      <dsp:spPr>
        <a:xfrm>
          <a:off x="0" y="0"/>
          <a:ext cx="7491941" cy="1513196"/>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i="1" kern="1200" dirty="0"/>
            <a:t>Streptococcus pneumoniae </a:t>
          </a:r>
        </a:p>
        <a:p>
          <a:pPr marL="114300" lvl="1" indent="-114300" algn="l" defTabSz="533400">
            <a:lnSpc>
              <a:spcPct val="90000"/>
            </a:lnSpc>
            <a:spcBef>
              <a:spcPct val="0"/>
            </a:spcBef>
            <a:spcAft>
              <a:spcPct val="15000"/>
            </a:spcAft>
            <a:buChar char="•"/>
          </a:pPr>
          <a:r>
            <a:rPr lang="en-US" sz="1200" kern="1200" dirty="0"/>
            <a:t>Enter lungs through inhalation or bloodstream </a:t>
          </a:r>
        </a:p>
        <a:p>
          <a:pPr marL="114300" lvl="1" indent="-114300" algn="l" defTabSz="533400">
            <a:lnSpc>
              <a:spcPct val="90000"/>
            </a:lnSpc>
            <a:spcBef>
              <a:spcPct val="0"/>
            </a:spcBef>
            <a:spcAft>
              <a:spcPct val="15000"/>
            </a:spcAft>
            <a:buChar char="•"/>
          </a:pPr>
          <a:r>
            <a:rPr lang="en-US" sz="1200" kern="1200" dirty="0"/>
            <a:t>Cause infection in immunocompromised individuals by adhering to alveolar epithelium and secreting </a:t>
          </a:r>
          <a:r>
            <a:rPr lang="en-US" sz="1200" kern="1200" dirty="0" err="1"/>
            <a:t>pneumolysin</a:t>
          </a:r>
          <a:r>
            <a:rPr lang="en-US" sz="1200" kern="1200" dirty="0"/>
            <a:t> toxin </a:t>
          </a:r>
        </a:p>
        <a:p>
          <a:pPr marL="114300" lvl="1" indent="-114300" algn="l" defTabSz="533400">
            <a:lnSpc>
              <a:spcPct val="90000"/>
            </a:lnSpc>
            <a:spcBef>
              <a:spcPct val="0"/>
            </a:spcBef>
            <a:spcAft>
              <a:spcPct val="15000"/>
            </a:spcAft>
            <a:buChar char="•"/>
          </a:pPr>
          <a:r>
            <a:rPr lang="en-US" sz="1200" kern="1200" dirty="0"/>
            <a:t>Results in disruption of membrane integrity and fluid accumulation in lungs </a:t>
          </a:r>
        </a:p>
      </dsp:txBody>
      <dsp:txXfrm>
        <a:off x="1649707" y="0"/>
        <a:ext cx="5842233" cy="1513196"/>
      </dsp:txXfrm>
    </dsp:sp>
    <dsp:sp modelId="{753545D1-8F38-4C0D-8E95-4BFF66EAA8D2}">
      <dsp:nvSpPr>
        <dsp:cNvPr id="0" name=""/>
        <dsp:cNvSpPr/>
      </dsp:nvSpPr>
      <dsp:spPr>
        <a:xfrm>
          <a:off x="151319" y="151319"/>
          <a:ext cx="1498388" cy="121055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9525" cap="flat" cmpd="sng" algn="ctr">
          <a:solidFill>
            <a:schemeClr val="accent6">
              <a:shade val="80000"/>
              <a:hueOff val="0"/>
              <a:satOff val="0"/>
              <a:lumOff val="0"/>
              <a:alphaOff val="0"/>
            </a:schemeClr>
          </a:solidFill>
          <a:miter lim="800000"/>
        </a:ln>
        <a:effectLst/>
      </dsp:spPr>
      <dsp:style>
        <a:lnRef idx="1">
          <a:scrgbClr r="0" g="0" b="0"/>
        </a:lnRef>
        <a:fillRef idx="1">
          <a:scrgbClr r="0" g="0" b="0"/>
        </a:fillRef>
        <a:effectRef idx="1">
          <a:scrgbClr r="0" g="0" b="0"/>
        </a:effectRef>
        <a:fontRef idx="minor"/>
      </dsp:style>
    </dsp:sp>
    <dsp:sp modelId="{F5EC2BB5-3E7F-4F6B-B05E-DF7D52BA4725}">
      <dsp:nvSpPr>
        <dsp:cNvPr id="0" name=""/>
        <dsp:cNvSpPr/>
      </dsp:nvSpPr>
      <dsp:spPr>
        <a:xfrm>
          <a:off x="0" y="1664515"/>
          <a:ext cx="7491941" cy="1513196"/>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i="1" kern="1200" dirty="0"/>
            <a:t>Staphylococcus aureus </a:t>
          </a:r>
        </a:p>
        <a:p>
          <a:pPr marL="114300" lvl="1" indent="-114300" algn="l" defTabSz="533400">
            <a:lnSpc>
              <a:spcPct val="90000"/>
            </a:lnSpc>
            <a:spcBef>
              <a:spcPct val="0"/>
            </a:spcBef>
            <a:spcAft>
              <a:spcPct val="15000"/>
            </a:spcAft>
            <a:buChar char="•"/>
          </a:pPr>
          <a:r>
            <a:rPr lang="en-US" sz="1200" kern="1200" dirty="0"/>
            <a:t>Common cause of pneumonia </a:t>
          </a:r>
        </a:p>
        <a:p>
          <a:pPr marL="114300" lvl="1" indent="-114300" algn="l" defTabSz="533400">
            <a:lnSpc>
              <a:spcPct val="90000"/>
            </a:lnSpc>
            <a:spcBef>
              <a:spcPct val="0"/>
            </a:spcBef>
            <a:spcAft>
              <a:spcPct val="15000"/>
            </a:spcAft>
            <a:buChar char="•"/>
          </a:pPr>
          <a:r>
            <a:rPr lang="en-US" sz="1200" kern="1200" dirty="0"/>
            <a:t>Main virulence factor is the pore-forming cytotoxin </a:t>
          </a:r>
        </a:p>
        <a:p>
          <a:pPr marL="114300" lvl="1" indent="-114300" algn="l" defTabSz="533400">
            <a:lnSpc>
              <a:spcPct val="90000"/>
            </a:lnSpc>
            <a:spcBef>
              <a:spcPct val="0"/>
            </a:spcBef>
            <a:spcAft>
              <a:spcPct val="15000"/>
            </a:spcAft>
            <a:buChar char="•"/>
          </a:pPr>
          <a:r>
            <a:rPr lang="en-US" sz="1200" kern="1200" dirty="0"/>
            <a:t>Infections can be easily treated with intravenous or oral antibiotics </a:t>
          </a:r>
        </a:p>
      </dsp:txBody>
      <dsp:txXfrm>
        <a:off x="1649707" y="1664515"/>
        <a:ext cx="5842233" cy="1513196"/>
      </dsp:txXfrm>
    </dsp:sp>
    <dsp:sp modelId="{5910DE94-0A80-4589-87AF-088F447D37BD}">
      <dsp:nvSpPr>
        <dsp:cNvPr id="0" name=""/>
        <dsp:cNvSpPr/>
      </dsp:nvSpPr>
      <dsp:spPr>
        <a:xfrm>
          <a:off x="151319" y="1815835"/>
          <a:ext cx="1498388" cy="121055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9525" cap="flat" cmpd="sng" algn="ctr">
          <a:solidFill>
            <a:schemeClr val="accent6">
              <a:shade val="80000"/>
              <a:hueOff val="0"/>
              <a:satOff val="0"/>
              <a:lumOff val="0"/>
              <a:alphaOff val="0"/>
            </a:schemeClr>
          </a:solidFill>
          <a:miter lim="800000"/>
        </a:ln>
        <a:effectLst/>
      </dsp:spPr>
      <dsp:style>
        <a:lnRef idx="1">
          <a:scrgbClr r="0" g="0" b="0"/>
        </a:lnRef>
        <a:fillRef idx="1">
          <a:scrgbClr r="0" g="0" b="0"/>
        </a:fillRef>
        <a:effectRef idx="1">
          <a:scrgbClr r="0" g="0" b="0"/>
        </a:effectRef>
        <a:fontRef idx="minor"/>
      </dsp:style>
    </dsp:sp>
    <dsp:sp modelId="{26B2C3E7-F909-4412-813C-B35969350E39}">
      <dsp:nvSpPr>
        <dsp:cNvPr id="0" name=""/>
        <dsp:cNvSpPr/>
      </dsp:nvSpPr>
      <dsp:spPr>
        <a:xfrm>
          <a:off x="0" y="3329031"/>
          <a:ext cx="7491941" cy="1513196"/>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t>Haemophilus</a:t>
          </a:r>
          <a:r>
            <a:rPr lang="en-US" sz="1600" kern="1200" dirty="0"/>
            <a:t> influenza </a:t>
          </a:r>
        </a:p>
        <a:p>
          <a:pPr marL="114300" lvl="1" indent="-114300" algn="l" defTabSz="533400">
            <a:lnSpc>
              <a:spcPct val="90000"/>
            </a:lnSpc>
            <a:spcBef>
              <a:spcPct val="0"/>
            </a:spcBef>
            <a:spcAft>
              <a:spcPct val="15000"/>
            </a:spcAft>
            <a:buChar char="•"/>
          </a:pPr>
          <a:r>
            <a:rPr lang="en-US" sz="1200" kern="1200" dirty="0"/>
            <a:t>Most important virulence factor is its capsule that can prevent the bacteria from leukocyte phagocytosis </a:t>
          </a:r>
        </a:p>
        <a:p>
          <a:pPr marL="114300" lvl="1" indent="-114300" algn="l" defTabSz="533400">
            <a:lnSpc>
              <a:spcPct val="90000"/>
            </a:lnSpc>
            <a:spcBef>
              <a:spcPct val="0"/>
            </a:spcBef>
            <a:spcAft>
              <a:spcPct val="15000"/>
            </a:spcAft>
            <a:buChar char="•"/>
          </a:pPr>
          <a:r>
            <a:rPr lang="en-US" sz="1200" kern="1200" dirty="0"/>
            <a:t>Commonly present in oral and nasal cavities of healthy individuals, but can cause infection in immunocompromised people </a:t>
          </a:r>
        </a:p>
        <a:p>
          <a:pPr marL="114300" lvl="1" indent="-114300" algn="l" defTabSz="533400">
            <a:lnSpc>
              <a:spcPct val="90000"/>
            </a:lnSpc>
            <a:spcBef>
              <a:spcPct val="0"/>
            </a:spcBef>
            <a:spcAft>
              <a:spcPct val="15000"/>
            </a:spcAft>
            <a:buChar char="•"/>
          </a:pPr>
          <a:r>
            <a:rPr lang="en-US" sz="1200" kern="1200" dirty="0"/>
            <a:t>Transmission occurs via direct contact with respiratory droplets from sneezing or coughing</a:t>
          </a:r>
        </a:p>
      </dsp:txBody>
      <dsp:txXfrm>
        <a:off x="1649707" y="3329031"/>
        <a:ext cx="5842233" cy="1513196"/>
      </dsp:txXfrm>
    </dsp:sp>
    <dsp:sp modelId="{09F7C51A-CD91-433B-ABD7-94401CBA588F}">
      <dsp:nvSpPr>
        <dsp:cNvPr id="0" name=""/>
        <dsp:cNvSpPr/>
      </dsp:nvSpPr>
      <dsp:spPr>
        <a:xfrm>
          <a:off x="151319" y="3480351"/>
          <a:ext cx="1498388" cy="121055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9525" cap="flat" cmpd="sng" algn="ctr">
          <a:solidFill>
            <a:schemeClr val="accent6">
              <a:shade val="80000"/>
              <a:hueOff val="0"/>
              <a:satOff val="0"/>
              <a:lumOff val="0"/>
              <a:alphaOff val="0"/>
            </a:schemeClr>
          </a:solidFill>
          <a:miter lim="800000"/>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F23EC-5C20-434E-999C-DCF881890190}">
      <dsp:nvSpPr>
        <dsp:cNvPr id="0" name=""/>
        <dsp:cNvSpPr/>
      </dsp:nvSpPr>
      <dsp:spPr>
        <a:xfrm>
          <a:off x="0" y="0"/>
          <a:ext cx="8470371" cy="1310580"/>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a:t>Chlamydophila pneumoniae </a:t>
          </a:r>
          <a:endParaRPr lang="en-US" sz="1400" i="1" kern="1200" dirty="0"/>
        </a:p>
        <a:p>
          <a:pPr marL="57150" lvl="1" indent="-57150" algn="l" defTabSz="488950">
            <a:lnSpc>
              <a:spcPct val="90000"/>
            </a:lnSpc>
            <a:spcBef>
              <a:spcPct val="0"/>
            </a:spcBef>
            <a:spcAft>
              <a:spcPct val="15000"/>
            </a:spcAft>
            <a:buChar char="•"/>
          </a:pPr>
          <a:r>
            <a:rPr lang="en-US" sz="1100" kern="1200" dirty="0"/>
            <a:t>Transmission via water droplets from coughing or sneezing</a:t>
          </a:r>
        </a:p>
        <a:p>
          <a:pPr marL="57150" lvl="1" indent="-57150" algn="l" defTabSz="488950">
            <a:lnSpc>
              <a:spcPct val="90000"/>
            </a:lnSpc>
            <a:spcBef>
              <a:spcPct val="0"/>
            </a:spcBef>
            <a:spcAft>
              <a:spcPct val="15000"/>
            </a:spcAft>
            <a:buChar char="•"/>
          </a:pPr>
          <a:r>
            <a:rPr lang="en-US" sz="1100" kern="1200" dirty="0"/>
            <a:t>Infection most commonly seen in children</a:t>
          </a:r>
        </a:p>
        <a:p>
          <a:pPr marL="57150" lvl="1" indent="-57150" algn="l" defTabSz="488950">
            <a:lnSpc>
              <a:spcPct val="90000"/>
            </a:lnSpc>
            <a:spcBef>
              <a:spcPct val="0"/>
            </a:spcBef>
            <a:spcAft>
              <a:spcPct val="15000"/>
            </a:spcAft>
            <a:buChar char="•"/>
          </a:pPr>
          <a:r>
            <a:rPr lang="en-US" sz="1100" kern="1200" dirty="0"/>
            <a:t>Often associated with asthma </a:t>
          </a:r>
        </a:p>
        <a:p>
          <a:pPr marL="57150" lvl="1" indent="-57150" algn="l" defTabSz="488950">
            <a:lnSpc>
              <a:spcPct val="90000"/>
            </a:lnSpc>
            <a:spcBef>
              <a:spcPct val="0"/>
            </a:spcBef>
            <a:spcAft>
              <a:spcPct val="15000"/>
            </a:spcAft>
            <a:buChar char="•"/>
          </a:pPr>
          <a:r>
            <a:rPr lang="en-US" sz="1100" kern="1200" dirty="0"/>
            <a:t>Long incubation period – person may be infected but symptoms do not appear until 3-4 weeks after initial exposure </a:t>
          </a:r>
        </a:p>
      </dsp:txBody>
      <dsp:txXfrm>
        <a:off x="1825132" y="0"/>
        <a:ext cx="6645238" cy="1310580"/>
      </dsp:txXfrm>
    </dsp:sp>
    <dsp:sp modelId="{753545D1-8F38-4C0D-8E95-4BFF66EAA8D2}">
      <dsp:nvSpPr>
        <dsp:cNvPr id="0" name=""/>
        <dsp:cNvSpPr/>
      </dsp:nvSpPr>
      <dsp:spPr>
        <a:xfrm>
          <a:off x="131058" y="131058"/>
          <a:ext cx="1694074" cy="104846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9525" cap="flat" cmpd="sng" algn="ctr">
          <a:solidFill>
            <a:schemeClr val="accent6">
              <a:shade val="80000"/>
              <a:hueOff val="0"/>
              <a:satOff val="0"/>
              <a:lumOff val="0"/>
              <a:alphaOff val="0"/>
            </a:schemeClr>
          </a:solidFill>
          <a:miter lim="800000"/>
        </a:ln>
        <a:effectLst/>
      </dsp:spPr>
      <dsp:style>
        <a:lnRef idx="1">
          <a:scrgbClr r="0" g="0" b="0"/>
        </a:lnRef>
        <a:fillRef idx="1">
          <a:scrgbClr r="0" g="0" b="0"/>
        </a:fillRef>
        <a:effectRef idx="1">
          <a:scrgbClr r="0" g="0" b="0"/>
        </a:effectRef>
        <a:fontRef idx="minor"/>
      </dsp:style>
    </dsp:sp>
    <dsp:sp modelId="{F5EC2BB5-3E7F-4F6B-B05E-DF7D52BA4725}">
      <dsp:nvSpPr>
        <dsp:cNvPr id="0" name=""/>
        <dsp:cNvSpPr/>
      </dsp:nvSpPr>
      <dsp:spPr>
        <a:xfrm>
          <a:off x="0" y="1441638"/>
          <a:ext cx="8470371" cy="1310580"/>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dirty="0"/>
            <a:t>Pseudomonas aeruginosa</a:t>
          </a:r>
        </a:p>
        <a:p>
          <a:pPr marL="57150" lvl="1" indent="-57150" algn="l" defTabSz="488950">
            <a:lnSpc>
              <a:spcPct val="90000"/>
            </a:lnSpc>
            <a:spcBef>
              <a:spcPct val="0"/>
            </a:spcBef>
            <a:spcAft>
              <a:spcPct val="15000"/>
            </a:spcAft>
            <a:buChar char="•"/>
          </a:pPr>
          <a:r>
            <a:rPr lang="en-US" sz="1100" kern="1200" dirty="0"/>
            <a:t>Less common etiological agent of pneumonia, but primarily infects immunocompromised individuals</a:t>
          </a:r>
        </a:p>
        <a:p>
          <a:pPr marL="57150" lvl="1" indent="-57150" algn="l" defTabSz="488950">
            <a:lnSpc>
              <a:spcPct val="90000"/>
            </a:lnSpc>
            <a:spcBef>
              <a:spcPct val="0"/>
            </a:spcBef>
            <a:spcAft>
              <a:spcPct val="15000"/>
            </a:spcAft>
            <a:buChar char="•"/>
          </a:pPr>
          <a:r>
            <a:rPr lang="en-US" sz="1100" kern="1200" dirty="0"/>
            <a:t>Ability to thrived on warm, moist surfaces – e.g. biomedical devices</a:t>
          </a:r>
        </a:p>
      </dsp:txBody>
      <dsp:txXfrm>
        <a:off x="1825132" y="1441638"/>
        <a:ext cx="6645238" cy="1310580"/>
      </dsp:txXfrm>
    </dsp:sp>
    <dsp:sp modelId="{5910DE94-0A80-4589-87AF-088F447D37BD}">
      <dsp:nvSpPr>
        <dsp:cNvPr id="0" name=""/>
        <dsp:cNvSpPr/>
      </dsp:nvSpPr>
      <dsp:spPr>
        <a:xfrm>
          <a:off x="131058" y="1572696"/>
          <a:ext cx="1694074" cy="104846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9525" cap="flat" cmpd="sng" algn="ctr">
          <a:solidFill>
            <a:schemeClr val="accent6">
              <a:shade val="80000"/>
              <a:hueOff val="0"/>
              <a:satOff val="0"/>
              <a:lumOff val="0"/>
              <a:alphaOff val="0"/>
            </a:schemeClr>
          </a:solidFill>
          <a:miter lim="800000"/>
        </a:ln>
        <a:effectLst/>
      </dsp:spPr>
      <dsp:style>
        <a:lnRef idx="1">
          <a:scrgbClr r="0" g="0" b="0"/>
        </a:lnRef>
        <a:fillRef idx="1">
          <a:scrgbClr r="0" g="0" b="0"/>
        </a:fillRef>
        <a:effectRef idx="1">
          <a:scrgbClr r="0" g="0" b="0"/>
        </a:effectRef>
        <a:fontRef idx="minor"/>
      </dsp:style>
    </dsp:sp>
    <dsp:sp modelId="{26B2C3E7-F909-4412-813C-B35969350E39}">
      <dsp:nvSpPr>
        <dsp:cNvPr id="0" name=""/>
        <dsp:cNvSpPr/>
      </dsp:nvSpPr>
      <dsp:spPr>
        <a:xfrm>
          <a:off x="0" y="2883277"/>
          <a:ext cx="8470371" cy="1310580"/>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dirty="0"/>
            <a:t>Mycoplasma pneumoniae</a:t>
          </a:r>
        </a:p>
        <a:p>
          <a:pPr marL="57150" lvl="1" indent="-57150" algn="l" defTabSz="488950">
            <a:lnSpc>
              <a:spcPct val="90000"/>
            </a:lnSpc>
            <a:spcBef>
              <a:spcPct val="0"/>
            </a:spcBef>
            <a:spcAft>
              <a:spcPct val="15000"/>
            </a:spcAft>
            <a:buChar char="•"/>
          </a:pPr>
          <a:r>
            <a:rPr lang="en-US" sz="1100" kern="1200" dirty="0"/>
            <a:t>Transmitted through direct contact with respiratory fluids </a:t>
          </a:r>
        </a:p>
        <a:p>
          <a:pPr marL="57150" lvl="1" indent="-57150" algn="l" defTabSz="488950">
            <a:lnSpc>
              <a:spcPct val="90000"/>
            </a:lnSpc>
            <a:spcBef>
              <a:spcPct val="0"/>
            </a:spcBef>
            <a:spcAft>
              <a:spcPct val="15000"/>
            </a:spcAft>
            <a:buChar char="•"/>
          </a:pPr>
          <a:r>
            <a:rPr lang="en-US" sz="1100" kern="1200" dirty="0"/>
            <a:t>Extremely contagious </a:t>
          </a:r>
        </a:p>
        <a:p>
          <a:pPr marL="57150" lvl="1" indent="-57150" algn="l" defTabSz="488950">
            <a:lnSpc>
              <a:spcPct val="90000"/>
            </a:lnSpc>
            <a:spcBef>
              <a:spcPct val="0"/>
            </a:spcBef>
            <a:spcAft>
              <a:spcPct val="15000"/>
            </a:spcAft>
            <a:buChar char="•"/>
          </a:pPr>
          <a:r>
            <a:rPr lang="en-US" sz="1100" kern="1200" dirty="0"/>
            <a:t>Known to cause atypical pneumonia through secretion of cytotoxins </a:t>
          </a:r>
        </a:p>
        <a:p>
          <a:pPr marL="57150" lvl="1" indent="-57150" algn="l" defTabSz="488950">
            <a:lnSpc>
              <a:spcPct val="90000"/>
            </a:lnSpc>
            <a:spcBef>
              <a:spcPct val="0"/>
            </a:spcBef>
            <a:spcAft>
              <a:spcPct val="15000"/>
            </a:spcAft>
            <a:buChar char="•"/>
          </a:pPr>
          <a:r>
            <a:rPr lang="en-US" sz="1100" kern="1200" dirty="0"/>
            <a:t>Ability to mimic host cell surface composition allows it to evade host immunity</a:t>
          </a:r>
        </a:p>
      </dsp:txBody>
      <dsp:txXfrm>
        <a:off x="1825132" y="2883277"/>
        <a:ext cx="6645238" cy="1310580"/>
      </dsp:txXfrm>
    </dsp:sp>
    <dsp:sp modelId="{09F7C51A-CD91-433B-ABD7-94401CBA588F}">
      <dsp:nvSpPr>
        <dsp:cNvPr id="0" name=""/>
        <dsp:cNvSpPr/>
      </dsp:nvSpPr>
      <dsp:spPr>
        <a:xfrm>
          <a:off x="131058" y="3014335"/>
          <a:ext cx="1694074" cy="104846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w="9525" cap="flat" cmpd="sng" algn="ctr">
          <a:solidFill>
            <a:schemeClr val="accent6">
              <a:shade val="80000"/>
              <a:hueOff val="0"/>
              <a:satOff val="0"/>
              <a:lumOff val="0"/>
              <a:alphaOff val="0"/>
            </a:schemeClr>
          </a:solidFill>
          <a:miter lim="800000"/>
        </a:ln>
        <a:effectLst/>
      </dsp:spPr>
      <dsp:style>
        <a:lnRef idx="1">
          <a:scrgbClr r="0" g="0" b="0"/>
        </a:lnRef>
        <a:fillRef idx="1">
          <a:scrgbClr r="0" g="0" b="0"/>
        </a:fillRef>
        <a:effectRef idx="1">
          <a:scrgbClr r="0" g="0" b="0"/>
        </a:effectRef>
        <a:fontRef idx="minor"/>
      </dsp:style>
    </dsp:sp>
    <dsp:sp modelId="{F3B71E99-B907-4E90-8DD8-0A5A7A1B7FD7}">
      <dsp:nvSpPr>
        <dsp:cNvPr id="0" name=""/>
        <dsp:cNvSpPr/>
      </dsp:nvSpPr>
      <dsp:spPr>
        <a:xfrm>
          <a:off x="0" y="4324915"/>
          <a:ext cx="8470371" cy="1310580"/>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dirty="0"/>
            <a:t>Mycobacterium avium, Mycobacterium </a:t>
          </a:r>
          <a:r>
            <a:rPr lang="en-US" sz="1400" i="1" kern="1200" dirty="0" err="1"/>
            <a:t>intracellulare</a:t>
          </a:r>
          <a:r>
            <a:rPr lang="en-US" sz="1400" i="1" kern="1200" dirty="0"/>
            <a:t>, and Mycobacterium </a:t>
          </a:r>
          <a:r>
            <a:rPr lang="en-US" sz="1400" i="1" kern="1200" dirty="0" err="1"/>
            <a:t>Fortuitum</a:t>
          </a:r>
          <a:r>
            <a:rPr lang="en-US" sz="1400" i="1" kern="1200" dirty="0"/>
            <a:t> </a:t>
          </a:r>
        </a:p>
        <a:p>
          <a:pPr marL="57150" lvl="1" indent="-57150" algn="l" defTabSz="488950">
            <a:lnSpc>
              <a:spcPct val="90000"/>
            </a:lnSpc>
            <a:spcBef>
              <a:spcPct val="0"/>
            </a:spcBef>
            <a:spcAft>
              <a:spcPct val="15000"/>
            </a:spcAft>
            <a:buChar char="•"/>
          </a:pPr>
          <a:r>
            <a:rPr lang="en-US" sz="1100" kern="1200" dirty="0"/>
            <a:t>These bacteria form the mycobacterium avium complex (MAC)</a:t>
          </a:r>
        </a:p>
        <a:p>
          <a:pPr marL="57150" lvl="1" indent="-57150" algn="l" defTabSz="488950">
            <a:lnSpc>
              <a:spcPct val="90000"/>
            </a:lnSpc>
            <a:spcBef>
              <a:spcPct val="0"/>
            </a:spcBef>
            <a:spcAft>
              <a:spcPct val="15000"/>
            </a:spcAft>
            <a:buChar char="•"/>
          </a:pPr>
          <a:r>
            <a:rPr lang="en-US" sz="1100" kern="1200" dirty="0"/>
            <a:t>Transmitted when aerosolized droplets are inhaled into the respiratory tract  </a:t>
          </a:r>
        </a:p>
        <a:p>
          <a:pPr marL="57150" lvl="1" indent="-57150" algn="l" defTabSz="488950">
            <a:lnSpc>
              <a:spcPct val="90000"/>
            </a:lnSpc>
            <a:spcBef>
              <a:spcPct val="0"/>
            </a:spcBef>
            <a:spcAft>
              <a:spcPct val="15000"/>
            </a:spcAft>
            <a:buChar char="•"/>
          </a:pPr>
          <a:r>
            <a:rPr lang="en-US" sz="1100" kern="1200" dirty="0"/>
            <a:t>Commonly infects immunocompromised individuals </a:t>
          </a:r>
        </a:p>
        <a:p>
          <a:pPr marL="57150" lvl="1" indent="-57150" algn="l" defTabSz="488950">
            <a:lnSpc>
              <a:spcPct val="90000"/>
            </a:lnSpc>
            <a:spcBef>
              <a:spcPct val="0"/>
            </a:spcBef>
            <a:spcAft>
              <a:spcPct val="15000"/>
            </a:spcAft>
            <a:buChar char="•"/>
          </a:pPr>
          <a:r>
            <a:rPr lang="en-US" sz="1100" kern="1200" dirty="0"/>
            <a:t>Often involved in respiratory diseases such as pneumonia, chronic obstructive pulmonary disease, bronchitis, cancer </a:t>
          </a:r>
        </a:p>
      </dsp:txBody>
      <dsp:txXfrm>
        <a:off x="1825132" y="4324915"/>
        <a:ext cx="6645238" cy="1310580"/>
      </dsp:txXfrm>
    </dsp:sp>
    <dsp:sp modelId="{8ED1126C-4F9F-4D1F-A517-ACDC941356C7}">
      <dsp:nvSpPr>
        <dsp:cNvPr id="0" name=""/>
        <dsp:cNvSpPr/>
      </dsp:nvSpPr>
      <dsp:spPr>
        <a:xfrm>
          <a:off x="131058" y="4455973"/>
          <a:ext cx="1694074" cy="1048464"/>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a:ln w="9525" cap="flat" cmpd="sng" algn="ctr">
          <a:solidFill>
            <a:schemeClr val="accent6">
              <a:shade val="80000"/>
              <a:hueOff val="0"/>
              <a:satOff val="0"/>
              <a:lumOff val="0"/>
              <a:alphaOff val="0"/>
            </a:schemeClr>
          </a:solidFill>
          <a:miter lim="800000"/>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3D023-ED94-48C2-B016-32954D9EB5C0}">
      <dsp:nvSpPr>
        <dsp:cNvPr id="0" name=""/>
        <dsp:cNvSpPr/>
      </dsp:nvSpPr>
      <dsp:spPr>
        <a:xfrm>
          <a:off x="3237" y="53570"/>
          <a:ext cx="3156570" cy="8572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LOWER RESPIRATORY TRACT (LRT) SECRETION</a:t>
          </a:r>
        </a:p>
      </dsp:txBody>
      <dsp:txXfrm>
        <a:off x="3237" y="53570"/>
        <a:ext cx="3156570" cy="857225"/>
      </dsp:txXfrm>
    </dsp:sp>
    <dsp:sp modelId="{9931C055-3D1D-4EA4-B97A-AD591EBEC81C}">
      <dsp:nvSpPr>
        <dsp:cNvPr id="0" name=""/>
        <dsp:cNvSpPr/>
      </dsp:nvSpPr>
      <dsp:spPr>
        <a:xfrm>
          <a:off x="0" y="759239"/>
          <a:ext cx="3156570" cy="35611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t>Sputum secretions from the LRT commonly used to diagnose pneumonia </a:t>
          </a:r>
        </a:p>
        <a:p>
          <a:pPr marL="171450" lvl="1" indent="-171450" algn="l" defTabSz="755650">
            <a:lnSpc>
              <a:spcPct val="90000"/>
            </a:lnSpc>
            <a:spcBef>
              <a:spcPct val="0"/>
            </a:spcBef>
            <a:spcAft>
              <a:spcPct val="15000"/>
            </a:spcAft>
            <a:buChar char="•"/>
          </a:pPr>
          <a:r>
            <a:rPr lang="en-US" sz="1700" b="1" kern="1200" dirty="0"/>
            <a:t>Timing</a:t>
          </a:r>
          <a:r>
            <a:rPr lang="en-US" sz="1700" b="0" kern="1200" dirty="0"/>
            <a:t>: preferably collected before using antibiotics </a:t>
          </a:r>
        </a:p>
        <a:p>
          <a:pPr marL="171450" lvl="1" indent="-171450" algn="l" defTabSz="755650">
            <a:lnSpc>
              <a:spcPct val="90000"/>
            </a:lnSpc>
            <a:spcBef>
              <a:spcPct val="0"/>
            </a:spcBef>
            <a:spcAft>
              <a:spcPct val="15000"/>
            </a:spcAft>
            <a:buChar char="•"/>
          </a:pPr>
          <a:r>
            <a:rPr lang="en-US" sz="1700" b="1" kern="1200" dirty="0"/>
            <a:t>Collection</a:t>
          </a:r>
          <a:r>
            <a:rPr lang="en-US" sz="1700" b="0" kern="1200" dirty="0"/>
            <a:t>: patient will rinse their mouth, and expectorate the sputum sample into sterile container </a:t>
          </a:r>
        </a:p>
        <a:p>
          <a:pPr marL="171450" lvl="1" indent="-171450" algn="l" defTabSz="755650">
            <a:lnSpc>
              <a:spcPct val="90000"/>
            </a:lnSpc>
            <a:spcBef>
              <a:spcPct val="0"/>
            </a:spcBef>
            <a:spcAft>
              <a:spcPct val="15000"/>
            </a:spcAft>
            <a:buChar char="•"/>
          </a:pPr>
          <a:r>
            <a:rPr lang="en-US" sz="1700" b="1" kern="1200" dirty="0"/>
            <a:t>Transportation</a:t>
          </a:r>
          <a:r>
            <a:rPr lang="en-US" sz="1700" b="0" kern="1200" dirty="0"/>
            <a:t> </a:t>
          </a:r>
          <a:r>
            <a:rPr lang="en-US" sz="1700" b="1" kern="1200" dirty="0"/>
            <a:t>and</a:t>
          </a:r>
          <a:r>
            <a:rPr lang="en-US" sz="1700" b="0" kern="1200" dirty="0"/>
            <a:t> </a:t>
          </a:r>
          <a:r>
            <a:rPr lang="en-US" sz="1700" b="1" kern="1200" dirty="0"/>
            <a:t>storage</a:t>
          </a:r>
          <a:r>
            <a:rPr lang="en-US" sz="1700" b="0" kern="1200" dirty="0"/>
            <a:t>: sample should be stored at 2-5°C until ready to be plated; long-term storage in -70°C</a:t>
          </a:r>
        </a:p>
      </dsp:txBody>
      <dsp:txXfrm>
        <a:off x="0" y="759239"/>
        <a:ext cx="3156570" cy="3561122"/>
      </dsp:txXfrm>
    </dsp:sp>
    <dsp:sp modelId="{762BA969-1103-4AF4-A8EB-FEC3DEA139F4}">
      <dsp:nvSpPr>
        <dsp:cNvPr id="0" name=""/>
        <dsp:cNvSpPr/>
      </dsp:nvSpPr>
      <dsp:spPr>
        <a:xfrm>
          <a:off x="3601727" y="85084"/>
          <a:ext cx="3156570" cy="7311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BLOOD</a:t>
          </a:r>
          <a:r>
            <a:rPr lang="en-US" sz="1600" b="1" kern="1200" dirty="0"/>
            <a:t> </a:t>
          </a:r>
        </a:p>
      </dsp:txBody>
      <dsp:txXfrm>
        <a:off x="3601727" y="85084"/>
        <a:ext cx="3156570" cy="731171"/>
      </dsp:txXfrm>
    </dsp:sp>
    <dsp:sp modelId="{5D564CB3-5678-4176-83A2-2405E6736B53}">
      <dsp:nvSpPr>
        <dsp:cNvPr id="0" name=""/>
        <dsp:cNvSpPr/>
      </dsp:nvSpPr>
      <dsp:spPr>
        <a:xfrm>
          <a:off x="3601727" y="816255"/>
          <a:ext cx="3156570" cy="35611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t>Safe and routine method of detecting infectious disease </a:t>
          </a:r>
          <a:endParaRPr lang="en-US" sz="1700" kern="1200" dirty="0"/>
        </a:p>
        <a:p>
          <a:pPr marL="171450" lvl="1" indent="-171450" algn="l" defTabSz="755650">
            <a:lnSpc>
              <a:spcPct val="90000"/>
            </a:lnSpc>
            <a:spcBef>
              <a:spcPct val="0"/>
            </a:spcBef>
            <a:spcAft>
              <a:spcPct val="15000"/>
            </a:spcAft>
            <a:buChar char="•"/>
          </a:pPr>
          <a:r>
            <a:rPr lang="en-US" sz="1700" b="0" kern="1200" dirty="0"/>
            <a:t>Examination of blood helps physicians identify the most effective antibiotic against bacteria in question </a:t>
          </a:r>
        </a:p>
        <a:p>
          <a:pPr marL="171450" lvl="1" indent="-171450" algn="l" defTabSz="755650">
            <a:lnSpc>
              <a:spcPct val="90000"/>
            </a:lnSpc>
            <a:spcBef>
              <a:spcPct val="0"/>
            </a:spcBef>
            <a:spcAft>
              <a:spcPct val="15000"/>
            </a:spcAft>
            <a:buChar char="•"/>
          </a:pPr>
          <a:r>
            <a:rPr lang="en-US" sz="1700" b="1" kern="1200" dirty="0"/>
            <a:t>Collection</a:t>
          </a:r>
          <a:r>
            <a:rPr lang="en-US" sz="1700" kern="1200" dirty="0"/>
            <a:t>: taken in small volumes using appropriate phlebotomy techniques </a:t>
          </a:r>
        </a:p>
        <a:p>
          <a:pPr marL="171450" lvl="1" indent="-171450" algn="l" defTabSz="755650">
            <a:lnSpc>
              <a:spcPct val="90000"/>
            </a:lnSpc>
            <a:spcBef>
              <a:spcPct val="0"/>
            </a:spcBef>
            <a:spcAft>
              <a:spcPct val="15000"/>
            </a:spcAft>
            <a:buChar char="•"/>
          </a:pPr>
          <a:r>
            <a:rPr lang="en-US" sz="1700" b="1" kern="1200" dirty="0"/>
            <a:t>Transportation and storage</a:t>
          </a:r>
          <a:r>
            <a:rPr lang="en-US" sz="1700" kern="1200" dirty="0"/>
            <a:t>: </a:t>
          </a:r>
          <a:r>
            <a:rPr lang="en-US" sz="1700" kern="1200"/>
            <a:t>sample should be kept at 4</a:t>
          </a:r>
          <a:r>
            <a:rPr lang="en-US" sz="1700" b="0" kern="1200"/>
            <a:t>°C until ready for testing; long-term storage in -80°C</a:t>
          </a:r>
          <a:endParaRPr lang="en-US" sz="1700" kern="1200" dirty="0"/>
        </a:p>
      </dsp:txBody>
      <dsp:txXfrm>
        <a:off x="3601727" y="816255"/>
        <a:ext cx="3156570" cy="3561122"/>
      </dsp:txXfrm>
    </dsp:sp>
    <dsp:sp modelId="{AAA6CE65-4282-40DD-9E76-B2844B2AE7F1}">
      <dsp:nvSpPr>
        <dsp:cNvPr id="0" name=""/>
        <dsp:cNvSpPr/>
      </dsp:nvSpPr>
      <dsp:spPr>
        <a:xfrm>
          <a:off x="7200217" y="85084"/>
          <a:ext cx="3156570" cy="7311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URINE</a:t>
          </a:r>
        </a:p>
      </dsp:txBody>
      <dsp:txXfrm>
        <a:off x="7200217" y="85084"/>
        <a:ext cx="3156570" cy="731171"/>
      </dsp:txXfrm>
    </dsp:sp>
    <dsp:sp modelId="{714AA867-1B18-4CD9-BB7F-76A54749BAD6}">
      <dsp:nvSpPr>
        <dsp:cNvPr id="0" name=""/>
        <dsp:cNvSpPr/>
      </dsp:nvSpPr>
      <dsp:spPr>
        <a:xfrm>
          <a:off x="7200217" y="816255"/>
          <a:ext cx="3156570" cy="35611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t>Urine samples undergo antigen detection tests</a:t>
          </a:r>
          <a:endParaRPr lang="en-US" sz="1700" kern="1200" dirty="0"/>
        </a:p>
        <a:p>
          <a:pPr marL="171450" lvl="1" indent="-171450" algn="l" defTabSz="755650">
            <a:lnSpc>
              <a:spcPct val="90000"/>
            </a:lnSpc>
            <a:spcBef>
              <a:spcPct val="0"/>
            </a:spcBef>
            <a:spcAft>
              <a:spcPct val="15000"/>
            </a:spcAft>
            <a:buChar char="•"/>
          </a:pPr>
          <a:r>
            <a:rPr lang="en-US" sz="1700" b="0" kern="1200" dirty="0"/>
            <a:t>Very effective in Legionella antigen detection in adults</a:t>
          </a:r>
        </a:p>
        <a:p>
          <a:pPr marL="171450" lvl="1" indent="-171450" algn="l" defTabSz="755650">
            <a:lnSpc>
              <a:spcPct val="90000"/>
            </a:lnSpc>
            <a:spcBef>
              <a:spcPct val="0"/>
            </a:spcBef>
            <a:spcAft>
              <a:spcPct val="15000"/>
            </a:spcAft>
            <a:buChar char="•"/>
          </a:pPr>
          <a:r>
            <a:rPr lang="en-US" sz="1700" b="1" kern="1200" dirty="0"/>
            <a:t>Timing</a:t>
          </a:r>
          <a:r>
            <a:rPr lang="en-US" sz="1700" kern="1200" dirty="0"/>
            <a:t>: collected within 7 days of pneumonia symptom onset</a:t>
          </a:r>
        </a:p>
        <a:p>
          <a:pPr marL="171450" lvl="1" indent="-171450" algn="l" defTabSz="755650">
            <a:lnSpc>
              <a:spcPct val="90000"/>
            </a:lnSpc>
            <a:spcBef>
              <a:spcPct val="0"/>
            </a:spcBef>
            <a:spcAft>
              <a:spcPct val="15000"/>
            </a:spcAft>
            <a:buChar char="•"/>
          </a:pPr>
          <a:r>
            <a:rPr lang="en-US" sz="1700" b="1" kern="1200" dirty="0"/>
            <a:t>Collection</a:t>
          </a:r>
          <a:r>
            <a:rPr lang="en-US" sz="1700" kern="1200" dirty="0"/>
            <a:t>: 10-20 mL of the sample stored in sterile container </a:t>
          </a:r>
        </a:p>
        <a:p>
          <a:pPr marL="171450" lvl="1" indent="-171450" algn="l" defTabSz="755650">
            <a:lnSpc>
              <a:spcPct val="90000"/>
            </a:lnSpc>
            <a:spcBef>
              <a:spcPct val="0"/>
            </a:spcBef>
            <a:spcAft>
              <a:spcPct val="15000"/>
            </a:spcAft>
            <a:buChar char="•"/>
          </a:pPr>
          <a:r>
            <a:rPr lang="en-US" sz="1700" b="1" kern="1200" dirty="0"/>
            <a:t>Transportation and storage</a:t>
          </a:r>
          <a:r>
            <a:rPr lang="en-US" sz="1700" kern="1200" dirty="0"/>
            <a:t>: sample should be kept at 4</a:t>
          </a:r>
          <a:r>
            <a:rPr lang="en-US" sz="1700" b="0" kern="1200" dirty="0"/>
            <a:t>°C until ready for testing; long-term storage in -20 to -70°C</a:t>
          </a:r>
          <a:endParaRPr lang="en-US" sz="1700" kern="1200" dirty="0"/>
        </a:p>
      </dsp:txBody>
      <dsp:txXfrm>
        <a:off x="7200217" y="816255"/>
        <a:ext cx="3156570" cy="35611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ED980-E06E-4866-8E2B-8FEC6641CA8E}">
      <dsp:nvSpPr>
        <dsp:cNvPr id="0" name=""/>
        <dsp:cNvSpPr/>
      </dsp:nvSpPr>
      <dsp:spPr>
        <a:xfrm>
          <a:off x="2984" y="68901"/>
          <a:ext cx="2909564" cy="11638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LUNG</a:t>
          </a:r>
          <a:r>
            <a:rPr lang="en-US" sz="2800" kern="1200" dirty="0"/>
            <a:t> </a:t>
          </a:r>
          <a:r>
            <a:rPr lang="en-US" sz="2800" b="1" kern="1200" dirty="0"/>
            <a:t>ASPIRATES</a:t>
          </a:r>
          <a:r>
            <a:rPr lang="en-US" sz="2800" kern="1200" dirty="0"/>
            <a:t> </a:t>
          </a:r>
        </a:p>
      </dsp:txBody>
      <dsp:txXfrm>
        <a:off x="2984" y="68901"/>
        <a:ext cx="2909564" cy="1163825"/>
      </dsp:txXfrm>
    </dsp:sp>
    <dsp:sp modelId="{2DC242F2-E97D-48E2-B9DC-CDFA36C4555A}">
      <dsp:nvSpPr>
        <dsp:cNvPr id="0" name=""/>
        <dsp:cNvSpPr/>
      </dsp:nvSpPr>
      <dsp:spPr>
        <a:xfrm>
          <a:off x="2984" y="1232726"/>
          <a:ext cx="2909564"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Invasive procedure that involves percutaneous  needle insertion into rib area </a:t>
          </a:r>
        </a:p>
        <a:p>
          <a:pPr marL="171450" lvl="1" indent="-171450" algn="l" defTabSz="800100">
            <a:lnSpc>
              <a:spcPct val="90000"/>
            </a:lnSpc>
            <a:spcBef>
              <a:spcPct val="0"/>
            </a:spcBef>
            <a:spcAft>
              <a:spcPct val="15000"/>
            </a:spcAft>
            <a:buChar char="•"/>
          </a:pPr>
          <a:r>
            <a:rPr lang="en-US" sz="1800" kern="1200" dirty="0"/>
            <a:t>Not practical for clinical laboratory</a:t>
          </a:r>
          <a:endParaRPr lang="en-US" sz="1800" kern="1200"/>
        </a:p>
      </dsp:txBody>
      <dsp:txXfrm>
        <a:off x="2984" y="1232726"/>
        <a:ext cx="2909564" cy="2854800"/>
      </dsp:txXfrm>
    </dsp:sp>
    <dsp:sp modelId="{1DE239DD-452A-4210-B350-24B53608C5BB}">
      <dsp:nvSpPr>
        <dsp:cNvPr id="0" name=""/>
        <dsp:cNvSpPr/>
      </dsp:nvSpPr>
      <dsp:spPr>
        <a:xfrm>
          <a:off x="3319888" y="68901"/>
          <a:ext cx="2909564" cy="11638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PLEURAL FLUID</a:t>
          </a:r>
        </a:p>
      </dsp:txBody>
      <dsp:txXfrm>
        <a:off x="3319888" y="68901"/>
        <a:ext cx="2909564" cy="1163825"/>
      </dsp:txXfrm>
    </dsp:sp>
    <dsp:sp modelId="{F2C8228E-3011-40AB-8E08-28A6550D849C}">
      <dsp:nvSpPr>
        <dsp:cNvPr id="0" name=""/>
        <dsp:cNvSpPr/>
      </dsp:nvSpPr>
      <dsp:spPr>
        <a:xfrm>
          <a:off x="3319888" y="1232726"/>
          <a:ext cx="2909564"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Useful for pneumonia cases that involve fluid entering the pleural space (pleural effusion)  </a:t>
          </a:r>
        </a:p>
      </dsp:txBody>
      <dsp:txXfrm>
        <a:off x="3319888" y="1232726"/>
        <a:ext cx="2909564" cy="2854800"/>
      </dsp:txXfrm>
    </dsp:sp>
    <dsp:sp modelId="{8D556FB9-94AB-43CA-9FE5-04FF11AC3CC8}">
      <dsp:nvSpPr>
        <dsp:cNvPr id="0" name=""/>
        <dsp:cNvSpPr/>
      </dsp:nvSpPr>
      <dsp:spPr>
        <a:xfrm>
          <a:off x="6636791" y="68901"/>
          <a:ext cx="2909564" cy="11638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EXHALED BREATH CONDENSATE (EBC)</a:t>
          </a:r>
        </a:p>
      </dsp:txBody>
      <dsp:txXfrm>
        <a:off x="6636791" y="68901"/>
        <a:ext cx="2909564" cy="1163825"/>
      </dsp:txXfrm>
    </dsp:sp>
    <dsp:sp modelId="{800C7091-D0A1-4FD3-B007-EEC65DBB538B}">
      <dsp:nvSpPr>
        <dsp:cNvPr id="0" name=""/>
        <dsp:cNvSpPr/>
      </dsp:nvSpPr>
      <dsp:spPr>
        <a:xfrm>
          <a:off x="6636791" y="1232726"/>
          <a:ext cx="2909564"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No standardized technique for EBC collection yet </a:t>
          </a:r>
        </a:p>
        <a:p>
          <a:pPr marL="171450" lvl="1" indent="-171450" algn="l" defTabSz="800100">
            <a:lnSpc>
              <a:spcPct val="90000"/>
            </a:lnSpc>
            <a:spcBef>
              <a:spcPct val="0"/>
            </a:spcBef>
            <a:spcAft>
              <a:spcPct val="15000"/>
            </a:spcAft>
            <a:buChar char="•"/>
          </a:pPr>
          <a:r>
            <a:rPr lang="en-US" sz="1800" kern="1200" dirty="0"/>
            <a:t>EBC of different individuals have different protein spectrums </a:t>
          </a:r>
          <a:r>
            <a:rPr lang="en-US" sz="1800" kern="1200" dirty="0">
              <a:sym typeface="Wingdings" panose="05000000000000000000" pitchFamily="2" charset="2"/>
            </a:rPr>
            <a:t> potentially be used in future diagnostic tests</a:t>
          </a:r>
          <a:endParaRPr lang="en-US" sz="1800" kern="1200" dirty="0"/>
        </a:p>
      </dsp:txBody>
      <dsp:txXfrm>
        <a:off x="6636791" y="1232726"/>
        <a:ext cx="2909564" cy="285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65906-87AB-4D3F-A80F-888D1086A8F9}">
      <dsp:nvSpPr>
        <dsp:cNvPr id="0" name=""/>
        <dsp:cNvSpPr/>
      </dsp:nvSpPr>
      <dsp:spPr>
        <a:xfrm>
          <a:off x="755910" y="4062"/>
          <a:ext cx="2156811" cy="172544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9525" cap="flat" cmpd="sng" algn="ctr">
          <a:solidFill>
            <a:schemeClr val="accent3">
              <a:shade val="80000"/>
              <a:hueOff val="0"/>
              <a:satOff val="0"/>
              <a:lumOff val="0"/>
              <a:alphaOff val="0"/>
            </a:schemeClr>
          </a:solidFill>
          <a:miter lim="800000"/>
        </a:ln>
        <a:effectLst/>
      </dsp:spPr>
      <dsp:style>
        <a:lnRef idx="1">
          <a:scrgbClr r="0" g="0" b="0"/>
        </a:lnRef>
        <a:fillRef idx="1">
          <a:scrgbClr r="0" g="0" b="0"/>
        </a:fillRef>
        <a:effectRef idx="1">
          <a:scrgbClr r="0" g="0" b="0"/>
        </a:effectRef>
        <a:fontRef idx="minor"/>
      </dsp:style>
    </dsp:sp>
    <dsp:sp modelId="{FA9E163F-0AFC-4645-8329-807A9F35C7DB}">
      <dsp:nvSpPr>
        <dsp:cNvPr id="0" name=""/>
        <dsp:cNvSpPr/>
      </dsp:nvSpPr>
      <dsp:spPr>
        <a:xfrm>
          <a:off x="950024" y="1556966"/>
          <a:ext cx="1919562" cy="603907"/>
        </a:xfrm>
        <a:prstGeom prst="wedgeRectCallout">
          <a:avLst>
            <a:gd name="adj1" fmla="val 20250"/>
            <a:gd name="adj2" fmla="val -607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Bacterial Culturing</a:t>
          </a:r>
        </a:p>
      </dsp:txBody>
      <dsp:txXfrm>
        <a:off x="950024" y="1556966"/>
        <a:ext cx="1919562" cy="603907"/>
      </dsp:txXfrm>
    </dsp:sp>
    <dsp:sp modelId="{7EADDA5C-A8A8-4437-97FF-27C7530E6DB5}">
      <dsp:nvSpPr>
        <dsp:cNvPr id="0" name=""/>
        <dsp:cNvSpPr/>
      </dsp:nvSpPr>
      <dsp:spPr>
        <a:xfrm>
          <a:off x="3128403" y="4062"/>
          <a:ext cx="2156811" cy="172544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9525" cap="flat" cmpd="sng" algn="ctr">
          <a:solidFill>
            <a:schemeClr val="accent3">
              <a:shade val="80000"/>
              <a:hueOff val="0"/>
              <a:satOff val="0"/>
              <a:lumOff val="0"/>
              <a:alphaOff val="0"/>
            </a:schemeClr>
          </a:solidFill>
          <a:miter lim="800000"/>
        </a:ln>
        <a:effectLst/>
      </dsp:spPr>
      <dsp:style>
        <a:lnRef idx="1">
          <a:scrgbClr r="0" g="0" b="0"/>
        </a:lnRef>
        <a:fillRef idx="1">
          <a:scrgbClr r="0" g="0" b="0"/>
        </a:fillRef>
        <a:effectRef idx="1">
          <a:scrgbClr r="0" g="0" b="0"/>
        </a:effectRef>
        <a:fontRef idx="minor"/>
      </dsp:style>
    </dsp:sp>
    <dsp:sp modelId="{C786E535-94AD-49C5-B6F6-85AF6F935FF8}">
      <dsp:nvSpPr>
        <dsp:cNvPr id="0" name=""/>
        <dsp:cNvSpPr/>
      </dsp:nvSpPr>
      <dsp:spPr>
        <a:xfrm>
          <a:off x="3322516" y="1556966"/>
          <a:ext cx="1919562" cy="603907"/>
        </a:xfrm>
        <a:prstGeom prst="wedgeRectCallout">
          <a:avLst>
            <a:gd name="adj1" fmla="val 20250"/>
            <a:gd name="adj2" fmla="val -607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 P</a:t>
          </a:r>
          <a:r>
            <a:rPr lang="en-US" sz="1400" b="0" kern="1200" dirty="0"/>
            <a:t>CR, Sequencing, Gel Electrophoresis</a:t>
          </a:r>
          <a:endParaRPr lang="en-US" sz="1400" kern="1200" dirty="0"/>
        </a:p>
      </dsp:txBody>
      <dsp:txXfrm>
        <a:off x="3322516" y="1556966"/>
        <a:ext cx="1919562" cy="603907"/>
      </dsp:txXfrm>
    </dsp:sp>
    <dsp:sp modelId="{EE760642-C9D3-44FB-ADEA-163BC150C131}">
      <dsp:nvSpPr>
        <dsp:cNvPr id="0" name=""/>
        <dsp:cNvSpPr/>
      </dsp:nvSpPr>
      <dsp:spPr>
        <a:xfrm>
          <a:off x="5500895" y="4062"/>
          <a:ext cx="2156811" cy="172544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9525" cap="flat" cmpd="sng" algn="ctr">
          <a:solidFill>
            <a:schemeClr val="accent3">
              <a:shade val="80000"/>
              <a:hueOff val="0"/>
              <a:satOff val="0"/>
              <a:lumOff val="0"/>
              <a:alphaOff val="0"/>
            </a:schemeClr>
          </a:solidFill>
          <a:miter lim="800000"/>
        </a:ln>
        <a:effectLst/>
      </dsp:spPr>
      <dsp:style>
        <a:lnRef idx="1">
          <a:scrgbClr r="0" g="0" b="0"/>
        </a:lnRef>
        <a:fillRef idx="1">
          <a:scrgbClr r="0" g="0" b="0"/>
        </a:fillRef>
        <a:effectRef idx="1">
          <a:scrgbClr r="0" g="0" b="0"/>
        </a:effectRef>
        <a:fontRef idx="minor"/>
      </dsp:style>
    </dsp:sp>
    <dsp:sp modelId="{D9C2C50E-09F5-445E-A745-F75FF649775C}">
      <dsp:nvSpPr>
        <dsp:cNvPr id="0" name=""/>
        <dsp:cNvSpPr/>
      </dsp:nvSpPr>
      <dsp:spPr>
        <a:xfrm>
          <a:off x="5695008" y="1556966"/>
          <a:ext cx="1919562" cy="603907"/>
        </a:xfrm>
        <a:prstGeom prst="wedgeRectCallout">
          <a:avLst>
            <a:gd name="adj1" fmla="val 20250"/>
            <a:gd name="adj2" fmla="val -607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 Direct Fluorescent Antibody (DFA)</a:t>
          </a:r>
        </a:p>
      </dsp:txBody>
      <dsp:txXfrm>
        <a:off x="5695008" y="1556966"/>
        <a:ext cx="1919562" cy="603907"/>
      </dsp:txXfrm>
    </dsp:sp>
    <dsp:sp modelId="{97FF4E42-6539-4DB2-97D8-A9DD19834CB6}">
      <dsp:nvSpPr>
        <dsp:cNvPr id="0" name=""/>
        <dsp:cNvSpPr/>
      </dsp:nvSpPr>
      <dsp:spPr>
        <a:xfrm>
          <a:off x="1942157" y="2376554"/>
          <a:ext cx="2156811" cy="172544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1000" r="-21000"/>
          </a:stretch>
        </a:blipFill>
        <a:ln w="9525" cap="flat" cmpd="sng" algn="ctr">
          <a:solidFill>
            <a:schemeClr val="accent3">
              <a:shade val="80000"/>
              <a:hueOff val="0"/>
              <a:satOff val="0"/>
              <a:lumOff val="0"/>
              <a:alphaOff val="0"/>
            </a:schemeClr>
          </a:solidFill>
          <a:miter lim="800000"/>
        </a:ln>
        <a:effectLst/>
      </dsp:spPr>
      <dsp:style>
        <a:lnRef idx="1">
          <a:scrgbClr r="0" g="0" b="0"/>
        </a:lnRef>
        <a:fillRef idx="1">
          <a:scrgbClr r="0" g="0" b="0"/>
        </a:fillRef>
        <a:effectRef idx="1">
          <a:scrgbClr r="0" g="0" b="0"/>
        </a:effectRef>
        <a:fontRef idx="minor"/>
      </dsp:style>
    </dsp:sp>
    <dsp:sp modelId="{E19B3363-206B-43FF-BF08-8C4D137A5545}">
      <dsp:nvSpPr>
        <dsp:cNvPr id="0" name=""/>
        <dsp:cNvSpPr/>
      </dsp:nvSpPr>
      <dsp:spPr>
        <a:xfrm>
          <a:off x="2136270" y="3929458"/>
          <a:ext cx="1919562" cy="603907"/>
        </a:xfrm>
        <a:prstGeom prst="wedgeRectCallout">
          <a:avLst>
            <a:gd name="adj1" fmla="val 20250"/>
            <a:gd name="adj2" fmla="val -607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4. Urinary Antigen Test (UAT)</a:t>
          </a:r>
        </a:p>
      </dsp:txBody>
      <dsp:txXfrm>
        <a:off x="2136270" y="3929458"/>
        <a:ext cx="1919562" cy="603907"/>
      </dsp:txXfrm>
    </dsp:sp>
    <dsp:sp modelId="{FA7B9F2F-8537-4E32-AA10-A10CF11F0081}">
      <dsp:nvSpPr>
        <dsp:cNvPr id="0" name=""/>
        <dsp:cNvSpPr/>
      </dsp:nvSpPr>
      <dsp:spPr>
        <a:xfrm>
          <a:off x="4314649" y="2376554"/>
          <a:ext cx="2156811" cy="1725449"/>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9525" cap="flat" cmpd="sng" algn="ctr">
          <a:solidFill>
            <a:schemeClr val="accent3">
              <a:shade val="80000"/>
              <a:hueOff val="0"/>
              <a:satOff val="0"/>
              <a:lumOff val="0"/>
              <a:alphaOff val="0"/>
            </a:schemeClr>
          </a:solidFill>
          <a:miter lim="800000"/>
        </a:ln>
        <a:effectLst/>
      </dsp:spPr>
      <dsp:style>
        <a:lnRef idx="1">
          <a:scrgbClr r="0" g="0" b="0"/>
        </a:lnRef>
        <a:fillRef idx="1">
          <a:scrgbClr r="0" g="0" b="0"/>
        </a:fillRef>
        <a:effectRef idx="1">
          <a:scrgbClr r="0" g="0" b="0"/>
        </a:effectRef>
        <a:fontRef idx="minor"/>
      </dsp:style>
    </dsp:sp>
    <dsp:sp modelId="{8616B4CF-58A7-46D1-A79F-80B8492DFBEA}">
      <dsp:nvSpPr>
        <dsp:cNvPr id="0" name=""/>
        <dsp:cNvSpPr/>
      </dsp:nvSpPr>
      <dsp:spPr>
        <a:xfrm>
          <a:off x="4508762" y="3929458"/>
          <a:ext cx="1919562" cy="603907"/>
        </a:xfrm>
        <a:prstGeom prst="wedgeRectCallout">
          <a:avLst>
            <a:gd name="adj1" fmla="val 20250"/>
            <a:gd name="adj2" fmla="val -607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5. Serological Testing and Antibody-Based Assays </a:t>
          </a:r>
        </a:p>
      </dsp:txBody>
      <dsp:txXfrm>
        <a:off x="4508762" y="3929458"/>
        <a:ext cx="1919562" cy="6039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2EF15-19C0-48DE-A847-2C1AE00B61C4}">
      <dsp:nvSpPr>
        <dsp:cNvPr id="0" name=""/>
        <dsp:cNvSpPr/>
      </dsp:nvSpPr>
      <dsp:spPr>
        <a:xfrm>
          <a:off x="6535" y="749195"/>
          <a:ext cx="1953493" cy="2595437"/>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US" sz="1500" kern="1200" dirty="0"/>
            <a:t>Initial gram stain  performed to confirm presence of any gram negative pathogens, such as </a:t>
          </a:r>
          <a:r>
            <a:rPr lang="en-US" sz="1500" i="1" kern="1200" dirty="0"/>
            <a:t>L. pneumophila</a:t>
          </a:r>
        </a:p>
        <a:p>
          <a:pPr marL="114300" lvl="1" indent="-114300" algn="ctr" defTabSz="533400">
            <a:lnSpc>
              <a:spcPct val="90000"/>
            </a:lnSpc>
            <a:spcBef>
              <a:spcPct val="0"/>
            </a:spcBef>
            <a:spcAft>
              <a:spcPct val="15000"/>
            </a:spcAft>
            <a:buChar char="•"/>
          </a:pPr>
          <a:r>
            <a:rPr lang="en-US" sz="1200" kern="1200" dirty="0"/>
            <a:t>MacConkey agar often used for isolating gram negative bacteria</a:t>
          </a:r>
        </a:p>
      </dsp:txBody>
      <dsp:txXfrm>
        <a:off x="63751" y="806411"/>
        <a:ext cx="1839061" cy="2481005"/>
      </dsp:txXfrm>
    </dsp:sp>
    <dsp:sp modelId="{B64BD7F1-3383-4092-BE1C-E034BAAACEFE}">
      <dsp:nvSpPr>
        <dsp:cNvPr id="0" name=""/>
        <dsp:cNvSpPr/>
      </dsp:nvSpPr>
      <dsp:spPr>
        <a:xfrm>
          <a:off x="2155378" y="1804681"/>
          <a:ext cx="414140" cy="48446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155378" y="1901574"/>
        <a:ext cx="289898" cy="290680"/>
      </dsp:txXfrm>
    </dsp:sp>
    <dsp:sp modelId="{20463510-0B48-4725-BC94-4BB330FCBB22}">
      <dsp:nvSpPr>
        <dsp:cNvPr id="0" name=""/>
        <dsp:cNvSpPr/>
      </dsp:nvSpPr>
      <dsp:spPr>
        <a:xfrm>
          <a:off x="2741426" y="749195"/>
          <a:ext cx="1953493" cy="2595437"/>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US" sz="1500" kern="1200" dirty="0"/>
            <a:t>Sample incubation on agar with charcoal yeast extract and α-ketoglutarate to support </a:t>
          </a:r>
          <a:r>
            <a:rPr lang="en-US" sz="1500" i="1" kern="1200" dirty="0"/>
            <a:t>L. pneumophila</a:t>
          </a:r>
          <a:r>
            <a:rPr lang="en-US" sz="1500" kern="1200" dirty="0"/>
            <a:t> growth </a:t>
          </a:r>
        </a:p>
        <a:p>
          <a:pPr marL="114300" lvl="1" indent="-114300" algn="ctr" defTabSz="533400">
            <a:lnSpc>
              <a:spcPct val="90000"/>
            </a:lnSpc>
            <a:spcBef>
              <a:spcPct val="0"/>
            </a:spcBef>
            <a:spcAft>
              <a:spcPct val="15000"/>
            </a:spcAft>
            <a:buChar char="•"/>
          </a:pPr>
          <a:r>
            <a:rPr lang="en-US" sz="1200" kern="1200" dirty="0"/>
            <a:t>Cycloheximide, polymyxin B, or vancomycin can be added to inhibit of the growth of other pathogens, while not affecting </a:t>
          </a:r>
          <a:r>
            <a:rPr lang="en-US" sz="1200" i="1" kern="1200" dirty="0"/>
            <a:t>L. pneumophila</a:t>
          </a:r>
        </a:p>
      </dsp:txBody>
      <dsp:txXfrm>
        <a:off x="2798642" y="806411"/>
        <a:ext cx="1839061" cy="2481005"/>
      </dsp:txXfrm>
    </dsp:sp>
    <dsp:sp modelId="{3B34C36A-2AB7-454F-B6DC-BCDB697B1B25}">
      <dsp:nvSpPr>
        <dsp:cNvPr id="0" name=""/>
        <dsp:cNvSpPr/>
      </dsp:nvSpPr>
      <dsp:spPr>
        <a:xfrm>
          <a:off x="4890268" y="1804681"/>
          <a:ext cx="414140" cy="48446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890268" y="1901574"/>
        <a:ext cx="289898" cy="290680"/>
      </dsp:txXfrm>
    </dsp:sp>
    <dsp:sp modelId="{3440DE5C-B06D-40EB-9567-53B464DE43AD}">
      <dsp:nvSpPr>
        <dsp:cNvPr id="0" name=""/>
        <dsp:cNvSpPr/>
      </dsp:nvSpPr>
      <dsp:spPr>
        <a:xfrm>
          <a:off x="5476316" y="749195"/>
          <a:ext cx="1953493" cy="2595437"/>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t>RESULTS</a:t>
          </a:r>
          <a:endParaRPr lang="en-US" sz="1500" kern="1200" dirty="0"/>
        </a:p>
        <a:p>
          <a:pPr marL="114300" lvl="1" indent="-114300" algn="ctr" defTabSz="533400">
            <a:lnSpc>
              <a:spcPct val="90000"/>
            </a:lnSpc>
            <a:spcBef>
              <a:spcPct val="0"/>
            </a:spcBef>
            <a:spcAft>
              <a:spcPct val="15000"/>
            </a:spcAft>
            <a:buChar char="•"/>
          </a:pPr>
          <a:r>
            <a:rPr lang="en-US" sz="1200" kern="1200" dirty="0"/>
            <a:t>Smooth 0.5-1 mm diameter colonies that appear white under normal light</a:t>
          </a:r>
        </a:p>
        <a:p>
          <a:pPr marL="114300" lvl="1" indent="-114300" algn="ctr" defTabSz="533400">
            <a:lnSpc>
              <a:spcPct val="90000"/>
            </a:lnSpc>
            <a:spcBef>
              <a:spcPct val="0"/>
            </a:spcBef>
            <a:spcAft>
              <a:spcPct val="15000"/>
            </a:spcAft>
            <a:buChar char="•"/>
          </a:pPr>
          <a:r>
            <a:rPr lang="en-US" sz="1200" kern="1200" dirty="0"/>
            <a:t>Different bacteria fluoresce at different </a:t>
          </a:r>
          <a:r>
            <a:rPr lang="en-US" sz="1200" kern="1200" dirty="0" err="1"/>
            <a:t>colours</a:t>
          </a:r>
          <a:r>
            <a:rPr lang="en-US" sz="1200" kern="1200" dirty="0"/>
            <a:t> under UV light </a:t>
          </a:r>
        </a:p>
        <a:p>
          <a:pPr marL="114300" lvl="1" indent="-114300" algn="ctr" defTabSz="533400">
            <a:lnSpc>
              <a:spcPct val="90000"/>
            </a:lnSpc>
            <a:spcBef>
              <a:spcPct val="0"/>
            </a:spcBef>
            <a:spcAft>
              <a:spcPct val="15000"/>
            </a:spcAft>
            <a:buChar char="•"/>
          </a:pPr>
          <a:endParaRPr lang="en-US" sz="1200" kern="1200" dirty="0"/>
        </a:p>
      </dsp:txBody>
      <dsp:txXfrm>
        <a:off x="5533532" y="806411"/>
        <a:ext cx="1839061" cy="24810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2EF15-19C0-48DE-A847-2C1AE00B61C4}">
      <dsp:nvSpPr>
        <dsp:cNvPr id="0" name=""/>
        <dsp:cNvSpPr/>
      </dsp:nvSpPr>
      <dsp:spPr>
        <a:xfrm>
          <a:off x="6639" y="526300"/>
          <a:ext cx="1738909" cy="226823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DNA primers </a:t>
          </a:r>
          <a:r>
            <a:rPr lang="en-US" sz="1400" i="1" kern="1200" dirty="0"/>
            <a:t>of L. pneumophila</a:t>
          </a:r>
          <a:r>
            <a:rPr lang="en-US" sz="1400" kern="1200" dirty="0"/>
            <a:t> genes of interest and DNA polymerase added to sample of Legionella DNA </a:t>
          </a:r>
          <a:endParaRPr lang="en-US" sz="1400" i="1" kern="1200" dirty="0"/>
        </a:p>
        <a:p>
          <a:pPr marL="114300" lvl="1" indent="-114300" algn="ctr" defTabSz="622300">
            <a:lnSpc>
              <a:spcPct val="90000"/>
            </a:lnSpc>
            <a:spcBef>
              <a:spcPct val="0"/>
            </a:spcBef>
            <a:spcAft>
              <a:spcPct val="15000"/>
            </a:spcAft>
            <a:buChar char="•"/>
          </a:pPr>
          <a:r>
            <a:rPr lang="en-US" sz="1400" kern="1200" dirty="0"/>
            <a:t>Primers and polymerase used to amplify the DNA area of interest</a:t>
          </a:r>
        </a:p>
      </dsp:txBody>
      <dsp:txXfrm>
        <a:off x="57570" y="577231"/>
        <a:ext cx="1637047" cy="2166370"/>
      </dsp:txXfrm>
    </dsp:sp>
    <dsp:sp modelId="{B64BD7F1-3383-4092-BE1C-E034BAAACEFE}">
      <dsp:nvSpPr>
        <dsp:cNvPr id="0" name=""/>
        <dsp:cNvSpPr/>
      </dsp:nvSpPr>
      <dsp:spPr>
        <a:xfrm>
          <a:off x="1919439" y="1444791"/>
          <a:ext cx="368648" cy="43124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19439" y="1531041"/>
        <a:ext cx="258054" cy="258749"/>
      </dsp:txXfrm>
    </dsp:sp>
    <dsp:sp modelId="{20463510-0B48-4725-BC94-4BB330FCBB22}">
      <dsp:nvSpPr>
        <dsp:cNvPr id="0" name=""/>
        <dsp:cNvSpPr/>
      </dsp:nvSpPr>
      <dsp:spPr>
        <a:xfrm>
          <a:off x="2441112" y="526300"/>
          <a:ext cx="2317810" cy="226823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Samples undergo repeated temperature changes of  </a:t>
          </a:r>
        </a:p>
        <a:p>
          <a:pPr marL="0" lvl="0" indent="0" algn="ctr" defTabSz="622300">
            <a:lnSpc>
              <a:spcPct val="90000"/>
            </a:lnSpc>
            <a:spcBef>
              <a:spcPct val="0"/>
            </a:spcBef>
            <a:spcAft>
              <a:spcPct val="35000"/>
            </a:spcAft>
            <a:buNone/>
          </a:pPr>
          <a:r>
            <a:rPr lang="en-US" sz="1400" kern="1200" dirty="0"/>
            <a:t>94°C </a:t>
          </a:r>
          <a:r>
            <a:rPr lang="en-US" sz="1400" kern="1200" dirty="0">
              <a:sym typeface="Wingdings" panose="05000000000000000000" pitchFamily="2" charset="2"/>
            </a:rPr>
            <a:t> </a:t>
          </a:r>
          <a:r>
            <a:rPr lang="en-US" sz="1400" kern="1200" dirty="0"/>
            <a:t>40-60°C </a:t>
          </a:r>
          <a:r>
            <a:rPr lang="en-US" sz="1400" kern="1200" dirty="0">
              <a:sym typeface="Wingdings" panose="05000000000000000000" pitchFamily="2" charset="2"/>
            </a:rPr>
            <a:t> </a:t>
          </a:r>
          <a:r>
            <a:rPr lang="en-US" sz="1400" kern="1200" dirty="0"/>
            <a:t>70-74°C </a:t>
          </a:r>
        </a:p>
        <a:p>
          <a:pPr marL="0" lvl="0" indent="0" algn="ctr" defTabSz="622300">
            <a:lnSpc>
              <a:spcPct val="90000"/>
            </a:lnSpc>
            <a:spcBef>
              <a:spcPct val="0"/>
            </a:spcBef>
            <a:spcAft>
              <a:spcPct val="35000"/>
            </a:spcAft>
            <a:buNone/>
          </a:pPr>
          <a:r>
            <a:rPr lang="en-US" sz="1400" kern="1200" dirty="0"/>
            <a:t>to allow for DNA denaturation, annealing, and elongation, respectively</a:t>
          </a:r>
        </a:p>
      </dsp:txBody>
      <dsp:txXfrm>
        <a:off x="2507546" y="592734"/>
        <a:ext cx="2184942" cy="2135364"/>
      </dsp:txXfrm>
    </dsp:sp>
    <dsp:sp modelId="{3B34C36A-2AB7-454F-B6DC-BCDB697B1B25}">
      <dsp:nvSpPr>
        <dsp:cNvPr id="0" name=""/>
        <dsp:cNvSpPr/>
      </dsp:nvSpPr>
      <dsp:spPr>
        <a:xfrm>
          <a:off x="4932814" y="1444791"/>
          <a:ext cx="368648" cy="43124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932814" y="1531041"/>
        <a:ext cx="258054" cy="258749"/>
      </dsp:txXfrm>
    </dsp:sp>
    <dsp:sp modelId="{AE39DA40-B0D7-4318-8525-E99D8BE78933}">
      <dsp:nvSpPr>
        <dsp:cNvPr id="0" name=""/>
        <dsp:cNvSpPr/>
      </dsp:nvSpPr>
      <dsp:spPr>
        <a:xfrm>
          <a:off x="5454487" y="526300"/>
          <a:ext cx="1738909" cy="226823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Amplified DNA segments visualized with gel electrophoresis </a:t>
          </a:r>
        </a:p>
        <a:p>
          <a:pPr marL="114300" lvl="1" indent="-114300" algn="ctr" defTabSz="622300">
            <a:lnSpc>
              <a:spcPct val="90000"/>
            </a:lnSpc>
            <a:spcBef>
              <a:spcPct val="0"/>
            </a:spcBef>
            <a:spcAft>
              <a:spcPct val="15000"/>
            </a:spcAft>
            <a:buChar char="•"/>
          </a:pPr>
          <a:r>
            <a:rPr lang="en-US" sz="1400" kern="1200" dirty="0"/>
            <a:t>PCR products run on agarose gel and resulting bands observed with UV light </a:t>
          </a:r>
        </a:p>
      </dsp:txBody>
      <dsp:txXfrm>
        <a:off x="5505418" y="577231"/>
        <a:ext cx="1637047" cy="2166370"/>
      </dsp:txXfrm>
    </dsp:sp>
    <dsp:sp modelId="{EF15EC09-AE0A-4C5F-BAEA-7CE1294D9216}">
      <dsp:nvSpPr>
        <dsp:cNvPr id="0" name=""/>
        <dsp:cNvSpPr/>
      </dsp:nvSpPr>
      <dsp:spPr>
        <a:xfrm>
          <a:off x="7367288" y="1444791"/>
          <a:ext cx="368648" cy="43124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367288" y="1531041"/>
        <a:ext cx="258054" cy="258749"/>
      </dsp:txXfrm>
    </dsp:sp>
    <dsp:sp modelId="{971EA7FD-7500-43D8-B1B3-779E3E34BC07}">
      <dsp:nvSpPr>
        <dsp:cNvPr id="0" name=""/>
        <dsp:cNvSpPr/>
      </dsp:nvSpPr>
      <dsp:spPr>
        <a:xfrm>
          <a:off x="7888961" y="526300"/>
          <a:ext cx="1738909" cy="226823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t>L. pneumophila </a:t>
          </a:r>
          <a:r>
            <a:rPr lang="en-US" sz="1400" kern="1200" dirty="0"/>
            <a:t>DNA sequenced using Sanger sequencing techniques for verification </a:t>
          </a:r>
        </a:p>
      </dsp:txBody>
      <dsp:txXfrm>
        <a:off x="7939892" y="577231"/>
        <a:ext cx="1637047" cy="216637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3/17/2018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3/17/2018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3/17/2018</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3/17/2018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3/17/2018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3/17/2018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3/17/2018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3/17/2018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3/17/2018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3/17/2018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3/17/2018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3/17/2018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3/17/2018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3/17/2018</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8.xml"/><Relationship Id="rId7" Type="http://schemas.openxmlformats.org/officeDocument/2006/relationships/hyperlink" Target="http://wiki.ubc.ca/File:Legionella_Plate_01.png" TargetMode="Externa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6.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iki.ubc.ca/File:2991D988-ACBF-4F94-B6C0-49407CA5E457.jpe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0.xml"/><Relationship Id="rId7" Type="http://schemas.openxmlformats.org/officeDocument/2006/relationships/hyperlink" Target="http://wiki.ubc.ca/File:186196A5-541F-4AC2-BAC4-7B47C0C2D13D.jpeg" TargetMode="Externa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1.xml"/><Relationship Id="rId7" Type="http://schemas.openxmlformats.org/officeDocument/2006/relationships/hyperlink" Target="http://wiki.ubc.ca/File:1493115590696.jpg" TargetMode="Externa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2957512"/>
            <a:ext cx="10031836" cy="2000251"/>
          </a:xfrm>
        </p:spPr>
        <p:txBody>
          <a:bodyPr>
            <a:normAutofit fontScale="90000"/>
          </a:bodyPr>
          <a:lstStyle/>
          <a:p>
            <a:r>
              <a:rPr lang="en-US" sz="6600" b="1" dirty="0"/>
              <a:t>CASE 3 </a:t>
            </a:r>
            <a:br>
              <a:rPr lang="en-US" sz="6600" b="1" dirty="0"/>
            </a:br>
            <a:r>
              <a:rPr lang="en-US" sz="6600" i="1" dirty="0"/>
              <a:t>LEGIONELLA PNEUMOPHILA</a:t>
            </a:r>
            <a:br>
              <a:rPr lang="en-US" sz="6600" i="1" dirty="0"/>
            </a:br>
            <a:r>
              <a:rPr lang="en-US" sz="6600" b="1" dirty="0"/>
              <a:t>The Microbiology Laboratory </a:t>
            </a:r>
            <a:endParaRPr lang="en-US" sz="6600" i="1" dirty="0"/>
          </a:p>
        </p:txBody>
      </p:sp>
      <p:sp>
        <p:nvSpPr>
          <p:cNvPr id="5" name="Subtitle 4"/>
          <p:cNvSpPr>
            <a:spLocks noGrp="1"/>
          </p:cNvSpPr>
          <p:nvPr>
            <p:ph type="subTitle" idx="1"/>
          </p:nvPr>
        </p:nvSpPr>
        <p:spPr>
          <a:xfrm>
            <a:off x="5027612" y="5136355"/>
            <a:ext cx="3021436" cy="1490663"/>
          </a:xfrm>
        </p:spPr>
        <p:txBody>
          <a:bodyPr>
            <a:normAutofit fontScale="70000" lnSpcReduction="20000"/>
          </a:bodyPr>
          <a:lstStyle/>
          <a:p>
            <a:pPr algn="ctr"/>
            <a:r>
              <a:rPr lang="en-US" dirty="0"/>
              <a:t>March 17</a:t>
            </a:r>
            <a:r>
              <a:rPr lang="en-US" baseline="30000" dirty="0"/>
              <a:t>th</a:t>
            </a:r>
            <a:r>
              <a:rPr lang="en-US" dirty="0"/>
              <a:t> 2018</a:t>
            </a:r>
          </a:p>
          <a:p>
            <a:pPr algn="ctr"/>
            <a:endParaRPr lang="en-US" dirty="0"/>
          </a:p>
          <a:p>
            <a:pPr algn="ctr"/>
            <a:endParaRPr lang="en-US" dirty="0"/>
          </a:p>
          <a:p>
            <a:pPr algn="ctr"/>
            <a:r>
              <a:rPr lang="en-US" dirty="0"/>
              <a:t>PATH 417A</a:t>
            </a:r>
          </a:p>
          <a:p>
            <a:pPr algn="ctr"/>
            <a:r>
              <a:rPr lang="en-US" dirty="0"/>
              <a:t>Karen lin</a:t>
            </a:r>
          </a:p>
          <a:p>
            <a:pPr algn="ctr"/>
            <a:r>
              <a:rPr lang="en-US" dirty="0"/>
              <a:t>32041139 </a:t>
            </a:r>
          </a:p>
        </p:txBody>
      </p:sp>
      <p:pic>
        <p:nvPicPr>
          <p:cNvPr id="4" name="Picture 3">
            <a:extLst>
              <a:ext uri="{FF2B5EF4-FFF2-40B4-BE49-F238E27FC236}">
                <a16:creationId xmlns:a16="http://schemas.microsoft.com/office/drawing/2014/main" id="{C9B20C98-E7FC-4636-A96F-3248145D72A6}"/>
              </a:ext>
            </a:extLst>
          </p:cNvPr>
          <p:cNvPicPr>
            <a:picLocks noChangeAspect="1"/>
          </p:cNvPicPr>
          <p:nvPr/>
        </p:nvPicPr>
        <p:blipFill>
          <a:blip r:embed="rId2"/>
          <a:stretch>
            <a:fillRect/>
          </a:stretch>
        </p:blipFill>
        <p:spPr>
          <a:xfrm>
            <a:off x="7923212" y="266700"/>
            <a:ext cx="3895725" cy="2924175"/>
          </a:xfrm>
          <a:prstGeom prst="rect">
            <a:avLst/>
          </a:prstGeom>
          <a:effectLst>
            <a:softEdge rad="317500"/>
          </a:effectLst>
        </p:spPr>
      </p:pic>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4F949967-BBC0-46A7-B2A8-C335EE963F78}"/>
              </a:ext>
            </a:extLst>
          </p:cNvPr>
          <p:cNvSpPr txBox="1">
            <a:spLocks/>
          </p:cNvSpPr>
          <p:nvPr/>
        </p:nvSpPr>
        <p:spPr>
          <a:xfrm>
            <a:off x="1066562" y="415572"/>
            <a:ext cx="10360501" cy="1295400"/>
          </a:xfrm>
          <a:prstGeom prst="rect">
            <a:avLst/>
          </a:prstGeom>
        </p:spPr>
        <p:txBody>
          <a:bodyPr vert="horz" lIns="121899" tIns="60949" rIns="121899" bIns="60949" rtlCol="0" anchor="b">
            <a:normAutofit fontScale="60000" lnSpcReduction="20000"/>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n-US" sz="4400" b="1" dirty="0"/>
              <a:t>QUESTION 3 + 4</a:t>
            </a:r>
            <a:r>
              <a:rPr lang="en-US" sz="4400" dirty="0"/>
              <a:t> </a:t>
            </a:r>
            <a:r>
              <a:rPr lang="en-US" sz="4400" i="1" dirty="0"/>
              <a:t>Explain the tests that will be performed on the samples in order to detect any of the potential bacterial pathogens causing this disease. What are the results expected from these tests allowing for the identification of the bacteria named in this case?</a:t>
            </a:r>
          </a:p>
          <a:p>
            <a:endParaRPr lang="en-US" sz="2000" i="1" dirty="0"/>
          </a:p>
          <a:p>
            <a:endParaRPr lang="en-US" sz="2000" i="1" dirty="0"/>
          </a:p>
        </p:txBody>
      </p:sp>
      <p:graphicFrame>
        <p:nvGraphicFramePr>
          <p:cNvPr id="2" name="Diagram 1">
            <a:extLst>
              <a:ext uri="{FF2B5EF4-FFF2-40B4-BE49-F238E27FC236}">
                <a16:creationId xmlns:a16="http://schemas.microsoft.com/office/drawing/2014/main" id="{C2193DB6-F8F5-4D23-B75B-AD2708C11555}"/>
              </a:ext>
            </a:extLst>
          </p:cNvPr>
          <p:cNvGraphicFramePr/>
          <p:nvPr>
            <p:extLst>
              <p:ext uri="{D42A27DB-BD31-4B8C-83A1-F6EECF244321}">
                <p14:modId xmlns:p14="http://schemas.microsoft.com/office/powerpoint/2010/main" val="2746420086"/>
              </p:ext>
            </p:extLst>
          </p:nvPr>
        </p:nvGraphicFramePr>
        <p:xfrm>
          <a:off x="1887603" y="1905000"/>
          <a:ext cx="8413618" cy="4537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Image result for direct fluorescent antibody">
            <a:extLst>
              <a:ext uri="{FF2B5EF4-FFF2-40B4-BE49-F238E27FC236}">
                <a16:creationId xmlns:a16="http://schemas.microsoft.com/office/drawing/2014/main" id="{0E7BA4DF-881D-4521-BD8D-E23DDBC3DBED}"/>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4191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4F949967-BBC0-46A7-B2A8-C335EE963F78}"/>
              </a:ext>
            </a:extLst>
          </p:cNvPr>
          <p:cNvSpPr txBox="1">
            <a:spLocks/>
          </p:cNvSpPr>
          <p:nvPr/>
        </p:nvSpPr>
        <p:spPr>
          <a:xfrm>
            <a:off x="1065212" y="609600"/>
            <a:ext cx="10360501" cy="1498600"/>
          </a:xfrm>
          <a:prstGeom prst="rect">
            <a:avLst/>
          </a:prstGeom>
        </p:spPr>
        <p:txBody>
          <a:bodyPr vert="horz" lIns="121899" tIns="60949" rIns="121899" bIns="60949" rtlCol="0" anchor="b">
            <a:normAutofit fontScale="75000" lnSpcReduction="20000"/>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t>QUESTION 3 + 4</a:t>
            </a:r>
            <a:r>
              <a:rPr lang="en-US" dirty="0"/>
              <a:t> </a:t>
            </a:r>
            <a:r>
              <a:rPr lang="en-US" i="1" dirty="0"/>
              <a:t>Explain the tests that will be performed on the samples in order to detect any of the potential bacterial pathogens causing this disease. What are the results expected from these tests allowing for the identification of the bacteria named in this case?</a:t>
            </a:r>
          </a:p>
          <a:p>
            <a:endParaRPr lang="en-US" i="1" dirty="0"/>
          </a:p>
        </p:txBody>
      </p:sp>
      <p:graphicFrame>
        <p:nvGraphicFramePr>
          <p:cNvPr id="2" name="Diagram 1">
            <a:extLst>
              <a:ext uri="{FF2B5EF4-FFF2-40B4-BE49-F238E27FC236}">
                <a16:creationId xmlns:a16="http://schemas.microsoft.com/office/drawing/2014/main" id="{B0160BAD-2BEB-4C9B-A95D-4C11E772EB7B}"/>
              </a:ext>
            </a:extLst>
          </p:cNvPr>
          <p:cNvGraphicFramePr/>
          <p:nvPr>
            <p:extLst>
              <p:ext uri="{D42A27DB-BD31-4B8C-83A1-F6EECF244321}">
                <p14:modId xmlns:p14="http://schemas.microsoft.com/office/powerpoint/2010/main" val="3575424735"/>
              </p:ext>
            </p:extLst>
          </p:nvPr>
        </p:nvGraphicFramePr>
        <p:xfrm>
          <a:off x="913170" y="2535571"/>
          <a:ext cx="7436346" cy="4093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BADCF2B-3345-4BCD-956B-56EC236385E1}"/>
              </a:ext>
            </a:extLst>
          </p:cNvPr>
          <p:cNvSpPr txBox="1"/>
          <p:nvPr/>
        </p:nvSpPr>
        <p:spPr>
          <a:xfrm>
            <a:off x="3839307" y="1889240"/>
            <a:ext cx="4510209" cy="646331"/>
          </a:xfrm>
          <a:prstGeom prst="rect">
            <a:avLst/>
          </a:prstGeom>
          <a:noFill/>
        </p:spPr>
        <p:txBody>
          <a:bodyPr wrap="none" rtlCol="0">
            <a:spAutoFit/>
          </a:bodyPr>
          <a:lstStyle/>
          <a:p>
            <a:pPr algn="ctr"/>
            <a:r>
              <a:rPr lang="en-US" sz="3600" dirty="0">
                <a:solidFill>
                  <a:schemeClr val="accent6">
                    <a:lumMod val="20000"/>
                    <a:lumOff val="80000"/>
                  </a:schemeClr>
                </a:solidFill>
              </a:rPr>
              <a:t>BACTERIAL CULTURING</a:t>
            </a:r>
          </a:p>
        </p:txBody>
      </p:sp>
      <p:pic>
        <p:nvPicPr>
          <p:cNvPr id="5" name="Picture 4" descr="http://wiki.ubc.ca/images/thumb/9/93/Legionella_Plate_01.png/180px-Legionella_Plate_01.png">
            <a:hlinkClick r:id="rId7"/>
            <a:extLst>
              <a:ext uri="{FF2B5EF4-FFF2-40B4-BE49-F238E27FC236}">
                <a16:creationId xmlns:a16="http://schemas.microsoft.com/office/drawing/2014/main" id="{6067B7C9-DE7F-479B-8D5A-060BD5BF4E5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066211" y="3082484"/>
            <a:ext cx="3033573" cy="2874629"/>
          </a:xfrm>
          <a:prstGeom prst="rect">
            <a:avLst/>
          </a:prstGeom>
          <a:ln>
            <a:noFill/>
          </a:ln>
          <a:effectLst>
            <a:softEdge rad="112500"/>
          </a:effectLst>
        </p:spPr>
      </p:pic>
      <p:sp>
        <p:nvSpPr>
          <p:cNvPr id="4" name="TextBox 3">
            <a:extLst>
              <a:ext uri="{FF2B5EF4-FFF2-40B4-BE49-F238E27FC236}">
                <a16:creationId xmlns:a16="http://schemas.microsoft.com/office/drawing/2014/main" id="{051E804F-649C-481D-8513-4BD77B192E8D}"/>
              </a:ext>
            </a:extLst>
          </p:cNvPr>
          <p:cNvSpPr txBox="1"/>
          <p:nvPr/>
        </p:nvSpPr>
        <p:spPr>
          <a:xfrm>
            <a:off x="9066211" y="2212405"/>
            <a:ext cx="2728773" cy="954107"/>
          </a:xfrm>
          <a:prstGeom prst="rect">
            <a:avLst/>
          </a:prstGeom>
          <a:noFill/>
        </p:spPr>
        <p:txBody>
          <a:bodyPr wrap="square" rtlCol="0">
            <a:spAutoFit/>
          </a:bodyPr>
          <a:lstStyle/>
          <a:p>
            <a:r>
              <a:rPr lang="en-US" sz="2800" dirty="0"/>
              <a:t> </a:t>
            </a:r>
          </a:p>
          <a:p>
            <a:endParaRPr lang="en-US" sz="2800" dirty="0"/>
          </a:p>
        </p:txBody>
      </p:sp>
      <p:sp>
        <p:nvSpPr>
          <p:cNvPr id="7" name="TextBox 6">
            <a:extLst>
              <a:ext uri="{FF2B5EF4-FFF2-40B4-BE49-F238E27FC236}">
                <a16:creationId xmlns:a16="http://schemas.microsoft.com/office/drawing/2014/main" id="{69F17621-314A-47FB-B882-349BC960F8CD}"/>
              </a:ext>
            </a:extLst>
          </p:cNvPr>
          <p:cNvSpPr txBox="1"/>
          <p:nvPr/>
        </p:nvSpPr>
        <p:spPr>
          <a:xfrm>
            <a:off x="9308507" y="5971401"/>
            <a:ext cx="2691039" cy="276999"/>
          </a:xfrm>
          <a:prstGeom prst="rect">
            <a:avLst/>
          </a:prstGeom>
          <a:noFill/>
        </p:spPr>
        <p:txBody>
          <a:bodyPr wrap="square" rtlCol="0">
            <a:spAutoFit/>
          </a:bodyPr>
          <a:lstStyle/>
          <a:p>
            <a:r>
              <a:rPr lang="en-US" sz="1200" i="1" dirty="0"/>
              <a:t>L. pneumophila </a:t>
            </a:r>
            <a:r>
              <a:rPr lang="en-US" sz="1200" dirty="0"/>
              <a:t>culture under UV light </a:t>
            </a:r>
          </a:p>
        </p:txBody>
      </p:sp>
    </p:spTree>
    <p:extLst>
      <p:ext uri="{BB962C8B-B14F-4D97-AF65-F5344CB8AC3E}">
        <p14:creationId xmlns:p14="http://schemas.microsoft.com/office/powerpoint/2010/main" val="49800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4F949967-BBC0-46A7-B2A8-C335EE963F78}"/>
              </a:ext>
            </a:extLst>
          </p:cNvPr>
          <p:cNvSpPr txBox="1">
            <a:spLocks/>
          </p:cNvSpPr>
          <p:nvPr/>
        </p:nvSpPr>
        <p:spPr>
          <a:xfrm>
            <a:off x="1065212" y="609600"/>
            <a:ext cx="10360501" cy="1498600"/>
          </a:xfrm>
          <a:prstGeom prst="rect">
            <a:avLst/>
          </a:prstGeom>
        </p:spPr>
        <p:txBody>
          <a:bodyPr vert="horz" lIns="121899" tIns="60949" rIns="121899" bIns="60949" rtlCol="0" anchor="b">
            <a:normAutofit fontScale="75000" lnSpcReduction="20000"/>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t>QUESTION 3 + 4</a:t>
            </a:r>
            <a:r>
              <a:rPr lang="en-US" dirty="0"/>
              <a:t> </a:t>
            </a:r>
            <a:r>
              <a:rPr lang="en-US" i="1" dirty="0"/>
              <a:t>Explain the tests that will be performed on the samples in order to detect any of the potential bacterial pathogens causing this disease. What are the results expected from these tests allowing for the identification of the bacteria named in this case?</a:t>
            </a:r>
          </a:p>
          <a:p>
            <a:endParaRPr lang="en-US" i="1" dirty="0"/>
          </a:p>
        </p:txBody>
      </p:sp>
      <p:graphicFrame>
        <p:nvGraphicFramePr>
          <p:cNvPr id="2" name="Diagram 1">
            <a:extLst>
              <a:ext uri="{FF2B5EF4-FFF2-40B4-BE49-F238E27FC236}">
                <a16:creationId xmlns:a16="http://schemas.microsoft.com/office/drawing/2014/main" id="{B0160BAD-2BEB-4C9B-A95D-4C11E772EB7B}"/>
              </a:ext>
            </a:extLst>
          </p:cNvPr>
          <p:cNvGraphicFramePr/>
          <p:nvPr>
            <p:extLst>
              <p:ext uri="{D42A27DB-BD31-4B8C-83A1-F6EECF244321}">
                <p14:modId xmlns:p14="http://schemas.microsoft.com/office/powerpoint/2010/main" val="3129993068"/>
              </p:ext>
            </p:extLst>
          </p:nvPr>
        </p:nvGraphicFramePr>
        <p:xfrm>
          <a:off x="1428206" y="2132229"/>
          <a:ext cx="9634510" cy="3320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BADCF2B-3345-4BCD-956B-56EC236385E1}"/>
              </a:ext>
            </a:extLst>
          </p:cNvPr>
          <p:cNvSpPr txBox="1"/>
          <p:nvPr/>
        </p:nvSpPr>
        <p:spPr>
          <a:xfrm>
            <a:off x="1667990" y="1983598"/>
            <a:ext cx="9154942" cy="646331"/>
          </a:xfrm>
          <a:prstGeom prst="rect">
            <a:avLst/>
          </a:prstGeom>
          <a:noFill/>
        </p:spPr>
        <p:txBody>
          <a:bodyPr wrap="none" rtlCol="0">
            <a:spAutoFit/>
          </a:bodyPr>
          <a:lstStyle/>
          <a:p>
            <a:pPr algn="ctr"/>
            <a:r>
              <a:rPr lang="en-US" sz="3600" dirty="0">
                <a:solidFill>
                  <a:schemeClr val="accent6">
                    <a:lumMod val="20000"/>
                    <a:lumOff val="80000"/>
                  </a:schemeClr>
                </a:solidFill>
              </a:rPr>
              <a:t>PCR, GEL ELECTROPHORESIS, AND SEQUENCING</a:t>
            </a:r>
          </a:p>
        </p:txBody>
      </p:sp>
      <p:pic>
        <p:nvPicPr>
          <p:cNvPr id="5" name="Picture 4">
            <a:extLst>
              <a:ext uri="{FF2B5EF4-FFF2-40B4-BE49-F238E27FC236}">
                <a16:creationId xmlns:a16="http://schemas.microsoft.com/office/drawing/2014/main" id="{F9057D83-5ADC-402E-9AC0-FB66427A9EF9}"/>
              </a:ext>
            </a:extLst>
          </p:cNvPr>
          <p:cNvPicPr>
            <a:picLocks noChangeAspect="1"/>
          </p:cNvPicPr>
          <p:nvPr/>
        </p:nvPicPr>
        <p:blipFill>
          <a:blip r:embed="rId7"/>
          <a:stretch>
            <a:fillRect/>
          </a:stretch>
        </p:blipFill>
        <p:spPr>
          <a:xfrm>
            <a:off x="9218612" y="5105400"/>
            <a:ext cx="2828925" cy="1619250"/>
          </a:xfrm>
          <a:prstGeom prst="rect">
            <a:avLst/>
          </a:prstGeom>
          <a:ln>
            <a:noFill/>
          </a:ln>
          <a:effectLst>
            <a:softEdge rad="112500"/>
          </a:effectLst>
        </p:spPr>
      </p:pic>
    </p:spTree>
    <p:extLst>
      <p:ext uri="{BB962C8B-B14F-4D97-AF65-F5344CB8AC3E}">
        <p14:creationId xmlns:p14="http://schemas.microsoft.com/office/powerpoint/2010/main" val="150811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4F949967-BBC0-46A7-B2A8-C335EE963F78}"/>
              </a:ext>
            </a:extLst>
          </p:cNvPr>
          <p:cNvSpPr txBox="1">
            <a:spLocks/>
          </p:cNvSpPr>
          <p:nvPr/>
        </p:nvSpPr>
        <p:spPr>
          <a:xfrm>
            <a:off x="1065212" y="609600"/>
            <a:ext cx="10360501" cy="1498600"/>
          </a:xfrm>
          <a:prstGeom prst="rect">
            <a:avLst/>
          </a:prstGeom>
        </p:spPr>
        <p:txBody>
          <a:bodyPr vert="horz" lIns="121899" tIns="60949" rIns="121899" bIns="60949" rtlCol="0" anchor="b">
            <a:normAutofit fontScale="75000" lnSpcReduction="20000"/>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t>QUESTION 3 + 4</a:t>
            </a:r>
            <a:r>
              <a:rPr lang="en-US" dirty="0"/>
              <a:t> </a:t>
            </a:r>
            <a:r>
              <a:rPr lang="en-US" i="1" dirty="0"/>
              <a:t>Explain the tests that will be performed on the samples in order to detect any of the potential bacterial pathogens causing this disease. What are the results expected from these tests allowing for the identification of the bacteria named in this case?</a:t>
            </a:r>
          </a:p>
          <a:p>
            <a:endParaRPr lang="en-US" i="1" dirty="0"/>
          </a:p>
        </p:txBody>
      </p:sp>
      <p:sp>
        <p:nvSpPr>
          <p:cNvPr id="3" name="TextBox 2">
            <a:extLst>
              <a:ext uri="{FF2B5EF4-FFF2-40B4-BE49-F238E27FC236}">
                <a16:creationId xmlns:a16="http://schemas.microsoft.com/office/drawing/2014/main" id="{FBADCF2B-3345-4BCD-956B-56EC236385E1}"/>
              </a:ext>
            </a:extLst>
          </p:cNvPr>
          <p:cNvSpPr txBox="1"/>
          <p:nvPr/>
        </p:nvSpPr>
        <p:spPr>
          <a:xfrm>
            <a:off x="2050341" y="1914370"/>
            <a:ext cx="9154942" cy="646331"/>
          </a:xfrm>
          <a:prstGeom prst="rect">
            <a:avLst/>
          </a:prstGeom>
          <a:noFill/>
        </p:spPr>
        <p:txBody>
          <a:bodyPr wrap="none" rtlCol="0">
            <a:spAutoFit/>
          </a:bodyPr>
          <a:lstStyle/>
          <a:p>
            <a:pPr algn="ctr"/>
            <a:r>
              <a:rPr lang="en-US" sz="3600" dirty="0">
                <a:solidFill>
                  <a:schemeClr val="accent6">
                    <a:lumMod val="20000"/>
                    <a:lumOff val="80000"/>
                  </a:schemeClr>
                </a:solidFill>
              </a:rPr>
              <a:t>PCR, GEL ELECTROPHORESIS, AND SEQUENCING</a:t>
            </a:r>
          </a:p>
        </p:txBody>
      </p:sp>
      <p:sp>
        <p:nvSpPr>
          <p:cNvPr id="4" name="TextBox 3">
            <a:extLst>
              <a:ext uri="{FF2B5EF4-FFF2-40B4-BE49-F238E27FC236}">
                <a16:creationId xmlns:a16="http://schemas.microsoft.com/office/drawing/2014/main" id="{D932550E-AAC9-4013-9CC0-D0D7294F1B8B}"/>
              </a:ext>
            </a:extLst>
          </p:cNvPr>
          <p:cNvSpPr txBox="1"/>
          <p:nvPr/>
        </p:nvSpPr>
        <p:spPr>
          <a:xfrm>
            <a:off x="1065212" y="2552368"/>
            <a:ext cx="6324600" cy="3785652"/>
          </a:xfrm>
          <a:prstGeom prst="rect">
            <a:avLst/>
          </a:prstGeom>
          <a:noFill/>
        </p:spPr>
        <p:txBody>
          <a:bodyPr wrap="square" rtlCol="0">
            <a:spAutoFit/>
          </a:bodyPr>
          <a:lstStyle/>
          <a:p>
            <a:r>
              <a:rPr lang="en-US" sz="2000" b="1" dirty="0"/>
              <a:t>RESULTS </a:t>
            </a:r>
          </a:p>
          <a:p>
            <a:endParaRPr lang="en-US" sz="2000" dirty="0"/>
          </a:p>
          <a:p>
            <a:r>
              <a:rPr lang="en-US" sz="2000" dirty="0"/>
              <a:t>Using </a:t>
            </a:r>
            <a:r>
              <a:rPr lang="en-US" sz="2000" dirty="0">
                <a:solidFill>
                  <a:srgbClr val="FFFF00"/>
                </a:solidFill>
              </a:rPr>
              <a:t>gel electrophoresis</a:t>
            </a:r>
            <a:r>
              <a:rPr lang="en-US" sz="2000" dirty="0"/>
              <a:t>, DNA bands of varying lengths are compared to the controls and the DNA ladder to confirm that the gene of interest has been amplified, and that the DNA belongs to that of </a:t>
            </a:r>
            <a:r>
              <a:rPr lang="en-US" sz="2000" i="1" dirty="0"/>
              <a:t>L. pneumophila.</a:t>
            </a:r>
          </a:p>
          <a:p>
            <a:endParaRPr lang="en-US" sz="2000" dirty="0"/>
          </a:p>
          <a:p>
            <a:r>
              <a:rPr lang="en-US" sz="2000" dirty="0">
                <a:solidFill>
                  <a:srgbClr val="FFFF00"/>
                </a:solidFill>
              </a:rPr>
              <a:t>Sanger Sequencing </a:t>
            </a:r>
            <a:r>
              <a:rPr lang="en-US" sz="2000" dirty="0"/>
              <a:t>results can be compared to sequences found in the NCBI BLAST database, which provides a score for likelihood of alignment </a:t>
            </a:r>
            <a:r>
              <a:rPr lang="en-US" sz="2000" dirty="0">
                <a:sym typeface="Wingdings" panose="05000000000000000000" pitchFamily="2" charset="2"/>
              </a:rPr>
              <a:t> higher homology between the sequenced DNA and that in NCBI BLAST helps to confirm the bacterial cause of pneumonia. </a:t>
            </a:r>
            <a:endParaRPr lang="en-US" sz="2000" dirty="0"/>
          </a:p>
        </p:txBody>
      </p:sp>
      <p:pic>
        <p:nvPicPr>
          <p:cNvPr id="7" name="Picture 6" descr="http://wiki.ubc.ca/images/thumb/f/f8/2991D988-ACBF-4F94-B6C0-49407CA5E457.jpeg/180px-2991D988-ACBF-4F94-B6C0-49407CA5E457.jpeg">
            <a:hlinkClick r:id="rId2"/>
            <a:extLst>
              <a:ext uri="{FF2B5EF4-FFF2-40B4-BE49-F238E27FC236}">
                <a16:creationId xmlns:a16="http://schemas.microsoft.com/office/drawing/2014/main" id="{FBF4C443-0B6F-472B-A4E0-788942AFF286}"/>
              </a:ext>
            </a:extLst>
          </p:cNvPr>
          <p:cNvPicPr/>
          <p:nvPr/>
        </p:nvPicPr>
        <p:blipFill rotWithShape="1">
          <a:blip r:embed="rId3">
            <a:extLst>
              <a:ext uri="{28A0092B-C50C-407E-A947-70E740481C1C}">
                <a14:useLocalDpi xmlns:a14="http://schemas.microsoft.com/office/drawing/2010/main" val="0"/>
              </a:ext>
            </a:extLst>
          </a:blip>
          <a:srcRect t="5653"/>
          <a:stretch/>
        </p:blipFill>
        <p:spPr bwMode="auto">
          <a:xfrm>
            <a:off x="8936287" y="2599119"/>
            <a:ext cx="3076125" cy="3446621"/>
          </a:xfrm>
          <a:prstGeom prst="rect">
            <a:avLst/>
          </a:prstGeom>
          <a:noFill/>
          <a:ln>
            <a:noFill/>
          </a:ln>
        </p:spPr>
      </p:pic>
      <p:sp>
        <p:nvSpPr>
          <p:cNvPr id="8" name="TextBox 7">
            <a:extLst>
              <a:ext uri="{FF2B5EF4-FFF2-40B4-BE49-F238E27FC236}">
                <a16:creationId xmlns:a16="http://schemas.microsoft.com/office/drawing/2014/main" id="{C30F9B63-9B9E-456F-B4C9-2E5E8CC5CF4C}"/>
              </a:ext>
            </a:extLst>
          </p:cNvPr>
          <p:cNvSpPr txBox="1"/>
          <p:nvPr/>
        </p:nvSpPr>
        <p:spPr>
          <a:xfrm>
            <a:off x="9128829" y="6122576"/>
            <a:ext cx="2691039" cy="523220"/>
          </a:xfrm>
          <a:prstGeom prst="rect">
            <a:avLst/>
          </a:prstGeom>
          <a:noFill/>
        </p:spPr>
        <p:txBody>
          <a:bodyPr wrap="square" rtlCol="0">
            <a:spAutoFit/>
          </a:bodyPr>
          <a:lstStyle/>
          <a:p>
            <a:pPr algn="ctr"/>
            <a:r>
              <a:rPr lang="en-US" sz="1400" dirty="0"/>
              <a:t>Example of gel electrophoresis of </a:t>
            </a:r>
            <a:r>
              <a:rPr lang="en-US" sz="1400" i="1" dirty="0"/>
              <a:t>L. pneumophila </a:t>
            </a:r>
            <a:r>
              <a:rPr lang="en-US" sz="1400" dirty="0"/>
              <a:t>sample</a:t>
            </a:r>
          </a:p>
        </p:txBody>
      </p:sp>
    </p:spTree>
    <p:extLst>
      <p:ext uri="{BB962C8B-B14F-4D97-AF65-F5344CB8AC3E}">
        <p14:creationId xmlns:p14="http://schemas.microsoft.com/office/powerpoint/2010/main" val="251942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4F949967-BBC0-46A7-B2A8-C335EE963F78}"/>
              </a:ext>
            </a:extLst>
          </p:cNvPr>
          <p:cNvSpPr txBox="1">
            <a:spLocks/>
          </p:cNvSpPr>
          <p:nvPr/>
        </p:nvSpPr>
        <p:spPr>
          <a:xfrm>
            <a:off x="914161" y="248089"/>
            <a:ext cx="10360501" cy="1498600"/>
          </a:xfrm>
          <a:prstGeom prst="rect">
            <a:avLst/>
          </a:prstGeom>
        </p:spPr>
        <p:txBody>
          <a:bodyPr vert="horz" lIns="121899" tIns="60949" rIns="121899" bIns="60949" rtlCol="0" anchor="b">
            <a:normAutofit fontScale="75000" lnSpcReduction="20000"/>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t>QUESTION 3 + 4</a:t>
            </a:r>
            <a:r>
              <a:rPr lang="en-US" dirty="0"/>
              <a:t> </a:t>
            </a:r>
            <a:r>
              <a:rPr lang="en-US" i="1" dirty="0"/>
              <a:t>Explain the tests that will be performed on the samples in order to detect any of the potential bacterial pathogens causing this disease. What are the results expected from these tests allowing for the identification of the bacteria named in this case?</a:t>
            </a:r>
          </a:p>
          <a:p>
            <a:endParaRPr lang="en-US" i="1" dirty="0"/>
          </a:p>
        </p:txBody>
      </p:sp>
      <p:graphicFrame>
        <p:nvGraphicFramePr>
          <p:cNvPr id="2" name="Diagram 1">
            <a:extLst>
              <a:ext uri="{FF2B5EF4-FFF2-40B4-BE49-F238E27FC236}">
                <a16:creationId xmlns:a16="http://schemas.microsoft.com/office/drawing/2014/main" id="{B0160BAD-2BEB-4C9B-A95D-4C11E772EB7B}"/>
              </a:ext>
            </a:extLst>
          </p:cNvPr>
          <p:cNvGraphicFramePr/>
          <p:nvPr>
            <p:extLst>
              <p:ext uri="{D42A27DB-BD31-4B8C-83A1-F6EECF244321}">
                <p14:modId xmlns:p14="http://schemas.microsoft.com/office/powerpoint/2010/main" val="375981197"/>
              </p:ext>
            </p:extLst>
          </p:nvPr>
        </p:nvGraphicFramePr>
        <p:xfrm>
          <a:off x="1055603" y="3390271"/>
          <a:ext cx="6959337" cy="3300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BADCF2B-3345-4BCD-956B-56EC236385E1}"/>
              </a:ext>
            </a:extLst>
          </p:cNvPr>
          <p:cNvSpPr txBox="1"/>
          <p:nvPr/>
        </p:nvSpPr>
        <p:spPr>
          <a:xfrm>
            <a:off x="1255036" y="1891671"/>
            <a:ext cx="9980851" cy="1384995"/>
          </a:xfrm>
          <a:prstGeom prst="rect">
            <a:avLst/>
          </a:prstGeom>
          <a:noFill/>
        </p:spPr>
        <p:txBody>
          <a:bodyPr wrap="square" rtlCol="0">
            <a:spAutoFit/>
          </a:bodyPr>
          <a:lstStyle/>
          <a:p>
            <a:pPr algn="ctr"/>
            <a:r>
              <a:rPr lang="en-US" sz="3600" dirty="0">
                <a:solidFill>
                  <a:schemeClr val="accent6">
                    <a:lumMod val="20000"/>
                    <a:lumOff val="80000"/>
                  </a:schemeClr>
                </a:solidFill>
              </a:rPr>
              <a:t>DIRECT FLUORESCENT ANTIBODY</a:t>
            </a:r>
          </a:p>
          <a:p>
            <a:pPr algn="ctr"/>
            <a:r>
              <a:rPr lang="en-US" dirty="0">
                <a:solidFill>
                  <a:schemeClr val="accent6">
                    <a:lumMod val="20000"/>
                    <a:lumOff val="80000"/>
                  </a:schemeClr>
                </a:solidFill>
              </a:rPr>
              <a:t>This method is not to be used alone for the identification of </a:t>
            </a:r>
            <a:r>
              <a:rPr lang="en-US" i="1" dirty="0">
                <a:solidFill>
                  <a:schemeClr val="accent6">
                    <a:lumMod val="20000"/>
                    <a:lumOff val="80000"/>
                  </a:schemeClr>
                </a:solidFill>
              </a:rPr>
              <a:t>L. pneumophila </a:t>
            </a:r>
            <a:r>
              <a:rPr lang="en-US" dirty="0">
                <a:solidFill>
                  <a:schemeClr val="accent6">
                    <a:lumMod val="20000"/>
                    <a:lumOff val="80000"/>
                  </a:schemeClr>
                </a:solidFill>
              </a:rPr>
              <a:t>because of its chance of producing false positive or negative results. </a:t>
            </a:r>
          </a:p>
        </p:txBody>
      </p:sp>
      <p:pic>
        <p:nvPicPr>
          <p:cNvPr id="5" name="Picture 4" descr="http://wiki.ubc.ca/images/thumb/7/77/186196A5-541F-4AC2-BAC4-7B47C0C2D13D.jpeg/180px-186196A5-541F-4AC2-BAC4-7B47C0C2D13D.jpeg">
            <a:hlinkClick r:id="rId7"/>
            <a:extLst>
              <a:ext uri="{FF2B5EF4-FFF2-40B4-BE49-F238E27FC236}">
                <a16:creationId xmlns:a16="http://schemas.microsoft.com/office/drawing/2014/main" id="{2615DA27-EC8F-4981-BAE4-4ACF7C0E6FFD}"/>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8837612" y="3566630"/>
            <a:ext cx="2819400" cy="2732651"/>
          </a:xfrm>
          <a:prstGeom prst="rect">
            <a:avLst/>
          </a:prstGeom>
          <a:noFill/>
          <a:ln>
            <a:noFill/>
          </a:ln>
        </p:spPr>
      </p:pic>
      <p:sp>
        <p:nvSpPr>
          <p:cNvPr id="7" name="TextBox 6">
            <a:extLst>
              <a:ext uri="{FF2B5EF4-FFF2-40B4-BE49-F238E27FC236}">
                <a16:creationId xmlns:a16="http://schemas.microsoft.com/office/drawing/2014/main" id="{3A7765D8-AB60-4D6A-ACC7-AA76D2BAD356}"/>
              </a:ext>
            </a:extLst>
          </p:cNvPr>
          <p:cNvSpPr txBox="1"/>
          <p:nvPr/>
        </p:nvSpPr>
        <p:spPr>
          <a:xfrm>
            <a:off x="9142412" y="6307302"/>
            <a:ext cx="2691039" cy="461665"/>
          </a:xfrm>
          <a:prstGeom prst="rect">
            <a:avLst/>
          </a:prstGeom>
          <a:noFill/>
        </p:spPr>
        <p:txBody>
          <a:bodyPr wrap="square" rtlCol="0">
            <a:spAutoFit/>
          </a:bodyPr>
          <a:lstStyle/>
          <a:p>
            <a:r>
              <a:rPr lang="en-US" sz="1200" i="1" dirty="0"/>
              <a:t>L. pneumophila </a:t>
            </a:r>
            <a:r>
              <a:rPr lang="en-US" sz="1200" dirty="0"/>
              <a:t>culture illuminated using direct fluorescent antibody </a:t>
            </a:r>
          </a:p>
        </p:txBody>
      </p:sp>
    </p:spTree>
    <p:extLst>
      <p:ext uri="{BB962C8B-B14F-4D97-AF65-F5344CB8AC3E}">
        <p14:creationId xmlns:p14="http://schemas.microsoft.com/office/powerpoint/2010/main" val="301083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4F949967-BBC0-46A7-B2A8-C335EE963F78}"/>
              </a:ext>
            </a:extLst>
          </p:cNvPr>
          <p:cNvSpPr txBox="1">
            <a:spLocks/>
          </p:cNvSpPr>
          <p:nvPr/>
        </p:nvSpPr>
        <p:spPr>
          <a:xfrm>
            <a:off x="1065211" y="328863"/>
            <a:ext cx="10360501" cy="1498600"/>
          </a:xfrm>
          <a:prstGeom prst="rect">
            <a:avLst/>
          </a:prstGeom>
        </p:spPr>
        <p:txBody>
          <a:bodyPr vert="horz" lIns="121899" tIns="60949" rIns="121899" bIns="60949" rtlCol="0" anchor="b">
            <a:normAutofit fontScale="75000" lnSpcReduction="20000"/>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t>QUESTION 3 + 4</a:t>
            </a:r>
            <a:r>
              <a:rPr lang="en-US" dirty="0"/>
              <a:t> </a:t>
            </a:r>
            <a:r>
              <a:rPr lang="en-US" i="1" dirty="0"/>
              <a:t>Explain the tests that will be performed on the samples in order to detect any of the potential bacterial pathogens causing this disease. What are the results expected from these tests allowing for the identification of the bacteria named in this case?</a:t>
            </a:r>
          </a:p>
          <a:p>
            <a:endParaRPr lang="en-US" i="1" dirty="0"/>
          </a:p>
        </p:txBody>
      </p:sp>
      <p:sp>
        <p:nvSpPr>
          <p:cNvPr id="3" name="TextBox 2">
            <a:extLst>
              <a:ext uri="{FF2B5EF4-FFF2-40B4-BE49-F238E27FC236}">
                <a16:creationId xmlns:a16="http://schemas.microsoft.com/office/drawing/2014/main" id="{FBADCF2B-3345-4BCD-956B-56EC236385E1}"/>
              </a:ext>
            </a:extLst>
          </p:cNvPr>
          <p:cNvSpPr txBox="1"/>
          <p:nvPr/>
        </p:nvSpPr>
        <p:spPr>
          <a:xfrm>
            <a:off x="1065212" y="1600200"/>
            <a:ext cx="10892550" cy="1261884"/>
          </a:xfrm>
          <a:prstGeom prst="rect">
            <a:avLst/>
          </a:prstGeom>
          <a:noFill/>
        </p:spPr>
        <p:txBody>
          <a:bodyPr wrap="square" rtlCol="0">
            <a:spAutoFit/>
          </a:bodyPr>
          <a:lstStyle/>
          <a:p>
            <a:pPr algn="ctr"/>
            <a:r>
              <a:rPr lang="en-US" sz="3600" dirty="0">
                <a:solidFill>
                  <a:schemeClr val="accent6">
                    <a:lumMod val="20000"/>
                    <a:lumOff val="80000"/>
                  </a:schemeClr>
                </a:solidFill>
              </a:rPr>
              <a:t>URINARY ANTIGEN TEST</a:t>
            </a:r>
          </a:p>
          <a:p>
            <a:pPr algn="ctr"/>
            <a:r>
              <a:rPr lang="en-US" sz="2000" dirty="0">
                <a:solidFill>
                  <a:schemeClr val="accent6">
                    <a:lumMod val="20000"/>
                    <a:lumOff val="80000"/>
                  </a:schemeClr>
                </a:solidFill>
              </a:rPr>
              <a:t>This method is efficient and provides rapid results upon testing. Even during or after the use of antibiotics, it is able to detect the presence of </a:t>
            </a:r>
            <a:r>
              <a:rPr lang="en-US" sz="2000" i="1" dirty="0">
                <a:solidFill>
                  <a:schemeClr val="accent6">
                    <a:lumMod val="20000"/>
                    <a:lumOff val="80000"/>
                  </a:schemeClr>
                </a:solidFill>
              </a:rPr>
              <a:t>L. pneumophila </a:t>
            </a:r>
            <a:r>
              <a:rPr lang="en-US" sz="2000" dirty="0">
                <a:solidFill>
                  <a:schemeClr val="accent6">
                    <a:lumMod val="20000"/>
                    <a:lumOff val="80000"/>
                  </a:schemeClr>
                </a:solidFill>
              </a:rPr>
              <a:t>antigens in the urine. </a:t>
            </a:r>
            <a:endParaRPr lang="en-US" sz="3200" dirty="0">
              <a:solidFill>
                <a:schemeClr val="accent6">
                  <a:lumMod val="20000"/>
                  <a:lumOff val="80000"/>
                </a:schemeClr>
              </a:solidFill>
            </a:endParaRPr>
          </a:p>
        </p:txBody>
      </p:sp>
      <p:graphicFrame>
        <p:nvGraphicFramePr>
          <p:cNvPr id="8" name="Diagram 7">
            <a:extLst>
              <a:ext uri="{FF2B5EF4-FFF2-40B4-BE49-F238E27FC236}">
                <a16:creationId xmlns:a16="http://schemas.microsoft.com/office/drawing/2014/main" id="{C93AD6DD-EB07-4D20-A8C3-A25D5BD992FE}"/>
              </a:ext>
            </a:extLst>
          </p:cNvPr>
          <p:cNvGraphicFramePr/>
          <p:nvPr>
            <p:extLst>
              <p:ext uri="{D42A27DB-BD31-4B8C-83A1-F6EECF244321}">
                <p14:modId xmlns:p14="http://schemas.microsoft.com/office/powerpoint/2010/main" val="395805054"/>
              </p:ext>
            </p:extLst>
          </p:nvPr>
        </p:nvGraphicFramePr>
        <p:xfrm>
          <a:off x="1370012" y="3280610"/>
          <a:ext cx="6172199" cy="2891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http://wiki.ubc.ca/images/thumb/2/2f/1493115590696.jpg/180px-1493115590696.jpg">
            <a:hlinkClick r:id="rId7"/>
            <a:extLst>
              <a:ext uri="{FF2B5EF4-FFF2-40B4-BE49-F238E27FC236}">
                <a16:creationId xmlns:a16="http://schemas.microsoft.com/office/drawing/2014/main" id="{B685ACB8-036E-472B-8B96-0B8DD4230C7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8567279" y="2886147"/>
            <a:ext cx="3352800" cy="3429000"/>
          </a:xfrm>
          <a:prstGeom prst="rect">
            <a:avLst/>
          </a:prstGeom>
          <a:noFill/>
          <a:ln>
            <a:noFill/>
          </a:ln>
        </p:spPr>
      </p:pic>
      <p:sp>
        <p:nvSpPr>
          <p:cNvPr id="11" name="TextBox 10">
            <a:extLst>
              <a:ext uri="{FF2B5EF4-FFF2-40B4-BE49-F238E27FC236}">
                <a16:creationId xmlns:a16="http://schemas.microsoft.com/office/drawing/2014/main" id="{8953A362-684A-412C-8BEC-679A92F4BE6C}"/>
              </a:ext>
            </a:extLst>
          </p:cNvPr>
          <p:cNvSpPr txBox="1"/>
          <p:nvPr/>
        </p:nvSpPr>
        <p:spPr>
          <a:xfrm>
            <a:off x="8604962" y="6383325"/>
            <a:ext cx="3352800" cy="338554"/>
          </a:xfrm>
          <a:prstGeom prst="rect">
            <a:avLst/>
          </a:prstGeom>
          <a:noFill/>
        </p:spPr>
        <p:txBody>
          <a:bodyPr wrap="square" rtlCol="0">
            <a:spAutoFit/>
          </a:bodyPr>
          <a:lstStyle/>
          <a:p>
            <a:r>
              <a:rPr lang="en-US" sz="1600" dirty="0"/>
              <a:t>Alere Legionella Urinary Antigen Card</a:t>
            </a:r>
          </a:p>
        </p:txBody>
      </p:sp>
    </p:spTree>
    <p:extLst>
      <p:ext uri="{BB962C8B-B14F-4D97-AF65-F5344CB8AC3E}">
        <p14:creationId xmlns:p14="http://schemas.microsoft.com/office/powerpoint/2010/main" val="222369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4F949967-BBC0-46A7-B2A8-C335EE963F78}"/>
              </a:ext>
            </a:extLst>
          </p:cNvPr>
          <p:cNvSpPr txBox="1">
            <a:spLocks/>
          </p:cNvSpPr>
          <p:nvPr/>
        </p:nvSpPr>
        <p:spPr>
          <a:xfrm>
            <a:off x="1144625" y="228600"/>
            <a:ext cx="10360501" cy="1498600"/>
          </a:xfrm>
          <a:prstGeom prst="rect">
            <a:avLst/>
          </a:prstGeom>
        </p:spPr>
        <p:txBody>
          <a:bodyPr vert="horz" lIns="121899" tIns="60949" rIns="121899" bIns="60949" rtlCol="0" anchor="b">
            <a:normAutofit fontScale="75000" lnSpcReduction="20000"/>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t>QUESTION 3 + 4</a:t>
            </a:r>
            <a:r>
              <a:rPr lang="en-US" dirty="0"/>
              <a:t> </a:t>
            </a:r>
            <a:r>
              <a:rPr lang="en-US" i="1" dirty="0"/>
              <a:t>Explain the tests that will be performed on the samples in order to detect any of the potential bacterial pathogens causing this disease. What are the results expected from these tests allowing for the identification of the bacteria named in this case?</a:t>
            </a:r>
          </a:p>
          <a:p>
            <a:endParaRPr lang="en-US" i="1" dirty="0"/>
          </a:p>
        </p:txBody>
      </p:sp>
      <p:sp>
        <p:nvSpPr>
          <p:cNvPr id="3" name="TextBox 2">
            <a:extLst>
              <a:ext uri="{FF2B5EF4-FFF2-40B4-BE49-F238E27FC236}">
                <a16:creationId xmlns:a16="http://schemas.microsoft.com/office/drawing/2014/main" id="{FBADCF2B-3345-4BCD-956B-56EC236385E1}"/>
              </a:ext>
            </a:extLst>
          </p:cNvPr>
          <p:cNvSpPr txBox="1"/>
          <p:nvPr/>
        </p:nvSpPr>
        <p:spPr>
          <a:xfrm>
            <a:off x="683699" y="1600200"/>
            <a:ext cx="3048707" cy="4770537"/>
          </a:xfrm>
          <a:prstGeom prst="rect">
            <a:avLst/>
          </a:prstGeom>
          <a:noFill/>
        </p:spPr>
        <p:txBody>
          <a:bodyPr wrap="square" rtlCol="0">
            <a:spAutoFit/>
          </a:bodyPr>
          <a:lstStyle/>
          <a:p>
            <a:pPr algn="ctr"/>
            <a:r>
              <a:rPr lang="en-US" sz="3600" b="1" dirty="0">
                <a:solidFill>
                  <a:schemeClr val="accent6">
                    <a:lumMod val="20000"/>
                    <a:lumOff val="80000"/>
                  </a:schemeClr>
                </a:solidFill>
              </a:rPr>
              <a:t>SEROLOGICAL TESTING AND ANTIBODY-BASED ASSAYS</a:t>
            </a:r>
          </a:p>
          <a:p>
            <a:pPr algn="ctr"/>
            <a:endParaRPr lang="en-US" sz="2000" dirty="0"/>
          </a:p>
          <a:p>
            <a:pPr algn="ctr"/>
            <a:r>
              <a:rPr lang="en-US" sz="2000" dirty="0"/>
              <a:t>These tests detect </a:t>
            </a:r>
          </a:p>
          <a:p>
            <a:pPr algn="ctr"/>
            <a:r>
              <a:rPr lang="en-US" sz="2000" i="1" dirty="0"/>
              <a:t>L. pneumophila</a:t>
            </a:r>
            <a:r>
              <a:rPr lang="en-US" sz="2000" dirty="0"/>
              <a:t> IgG, IgM, and IgA antibodies in serum. The results are analyzed under a fluorescence microscope or a plate reader. </a:t>
            </a:r>
          </a:p>
        </p:txBody>
      </p:sp>
      <p:graphicFrame>
        <p:nvGraphicFramePr>
          <p:cNvPr id="4" name="Diagram 3">
            <a:extLst>
              <a:ext uri="{FF2B5EF4-FFF2-40B4-BE49-F238E27FC236}">
                <a16:creationId xmlns:a16="http://schemas.microsoft.com/office/drawing/2014/main" id="{84213421-949E-4C0C-AE94-5B2049A7ECD2}"/>
              </a:ext>
            </a:extLst>
          </p:cNvPr>
          <p:cNvGraphicFramePr/>
          <p:nvPr>
            <p:extLst>
              <p:ext uri="{D42A27DB-BD31-4B8C-83A1-F6EECF244321}">
                <p14:modId xmlns:p14="http://schemas.microsoft.com/office/powerpoint/2010/main" val="843146217"/>
              </p:ext>
            </p:extLst>
          </p:nvPr>
        </p:nvGraphicFramePr>
        <p:xfrm>
          <a:off x="3732406" y="1600200"/>
          <a:ext cx="8233646" cy="513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65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rinary antigen test legionella method">
            <a:extLst>
              <a:ext uri="{FF2B5EF4-FFF2-40B4-BE49-F238E27FC236}">
                <a16:creationId xmlns:a16="http://schemas.microsoft.com/office/drawing/2014/main" id="{0EF0A2CB-5402-4103-817C-85C3573F5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812" y="228600"/>
            <a:ext cx="7696200" cy="58491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5C90D41-706E-4F0F-BCBF-615CE6E82EF1}"/>
              </a:ext>
            </a:extLst>
          </p:cNvPr>
          <p:cNvSpPr txBox="1"/>
          <p:nvPr/>
        </p:nvSpPr>
        <p:spPr>
          <a:xfrm>
            <a:off x="1118690" y="6260068"/>
            <a:ext cx="9887258" cy="369332"/>
          </a:xfrm>
          <a:prstGeom prst="rect">
            <a:avLst/>
          </a:prstGeom>
          <a:noFill/>
        </p:spPr>
        <p:txBody>
          <a:bodyPr wrap="none" rtlCol="0">
            <a:spAutoFit/>
          </a:bodyPr>
          <a:lstStyle/>
          <a:p>
            <a:r>
              <a:rPr lang="en-US" sz="1800" dirty="0"/>
              <a:t>This suggested schema can be used towards the identification of </a:t>
            </a:r>
            <a:r>
              <a:rPr lang="en-US" sz="1800" i="1" dirty="0"/>
              <a:t>L. pneumophila </a:t>
            </a:r>
            <a:r>
              <a:rPr lang="en-US" sz="1800" dirty="0"/>
              <a:t>in pneumonic patients. </a:t>
            </a:r>
          </a:p>
        </p:txBody>
      </p:sp>
    </p:spTree>
    <p:extLst>
      <p:ext uri="{BB962C8B-B14F-4D97-AF65-F5344CB8AC3E}">
        <p14:creationId xmlns:p14="http://schemas.microsoft.com/office/powerpoint/2010/main" val="105986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609600"/>
            <a:ext cx="10360501" cy="889000"/>
          </a:xfrm>
        </p:spPr>
        <p:txBody>
          <a:bodyPr/>
          <a:lstStyle/>
          <a:p>
            <a:r>
              <a:rPr lang="en-US" dirty="0"/>
              <a:t>A Cruise Holiday</a:t>
            </a:r>
          </a:p>
        </p:txBody>
      </p:sp>
      <p:sp>
        <p:nvSpPr>
          <p:cNvPr id="14" name="Content Placeholder 13"/>
          <p:cNvSpPr>
            <a:spLocks noGrp="1"/>
          </p:cNvSpPr>
          <p:nvPr>
            <p:ph idx="1"/>
          </p:nvPr>
        </p:nvSpPr>
        <p:spPr/>
        <p:txBody>
          <a:bodyPr>
            <a:normAutofit fontScale="92500" lnSpcReduction="20000"/>
          </a:bodyPr>
          <a:lstStyle/>
          <a:p>
            <a:pPr marL="0" indent="0">
              <a:buNone/>
            </a:pPr>
            <a:r>
              <a:rPr lang="en-US" sz="2000" dirty="0"/>
              <a:t>To celebrate Tom’s retirement his wife and two adult children accompany him on a long anticipated cruise. Tom’s asthma flares up a few days before the cruise but with a corticosteroid nebulizer in tow he feels well enough to join the cruise. Even more than the rest of his family, Tom enjoys the various hot tubs aboard the massive ship those first few days, relishing the relaxation after a busy final year at work. On the fifth day of the cruise, Tom wakes up in a </a:t>
            </a:r>
            <a:r>
              <a:rPr lang="en-US" sz="2000" b="1" dirty="0"/>
              <a:t>sweat with a cough </a:t>
            </a:r>
            <a:r>
              <a:rPr lang="en-US" sz="2000" dirty="0"/>
              <a:t>that continues throughout the day. As the day wears on he feels worse with a </a:t>
            </a:r>
            <a:r>
              <a:rPr lang="en-US" sz="2000" b="1" dirty="0"/>
              <a:t>headache, muscle aches and nausea </a:t>
            </a:r>
            <a:r>
              <a:rPr lang="en-US" sz="2000" dirty="0"/>
              <a:t>accompanying the cough. His wife arranges for the cruise doctor to visit him in his cabin. The doctor examines Tom, notes his </a:t>
            </a:r>
            <a:r>
              <a:rPr lang="en-US" sz="2000" b="1" dirty="0"/>
              <a:t>high temperature</a:t>
            </a:r>
            <a:r>
              <a:rPr lang="en-US" sz="2000" dirty="0"/>
              <a:t>, relatively </a:t>
            </a:r>
            <a:r>
              <a:rPr lang="en-US" sz="2000" b="1" dirty="0"/>
              <a:t>nonproductive cough </a:t>
            </a:r>
            <a:r>
              <a:rPr lang="en-US" sz="2000" dirty="0"/>
              <a:t>and recent </a:t>
            </a:r>
            <a:r>
              <a:rPr lang="en-US" sz="2000" b="1" dirty="0"/>
              <a:t>history of asthma </a:t>
            </a:r>
            <a:r>
              <a:rPr lang="en-US" sz="2000" dirty="0"/>
              <a:t>and </a:t>
            </a:r>
            <a:r>
              <a:rPr lang="en-US" sz="2000" b="1" dirty="0"/>
              <a:t>corticosteroid therapy</a:t>
            </a:r>
            <a:r>
              <a:rPr lang="en-US" sz="2000" dirty="0"/>
              <a:t>. She takes a full history including taking note of his activities during the first days of the cruise and diagnoses Tom with a </a:t>
            </a:r>
            <a:r>
              <a:rPr lang="en-US" sz="2000" b="1" dirty="0"/>
              <a:t>pneumonia</a:t>
            </a:r>
            <a:r>
              <a:rPr lang="en-US" sz="2000" dirty="0"/>
              <a:t>. She explains that her presumptive diagnosis is that of </a:t>
            </a:r>
            <a:r>
              <a:rPr lang="en-US" sz="2000" b="1" dirty="0"/>
              <a:t>Legionnaire’s disease </a:t>
            </a:r>
            <a:r>
              <a:rPr lang="en-US" sz="2000" dirty="0"/>
              <a:t>and leaves Tom’s wife with a sterile sample container to collect whatever fluid Tom might cough up for delivery to her. She explains that she can do a microscopic examination on the respiratory fluid which will help in the diagnosis. In the meantime she starts Tom on erythromycin and lets the family know that she will check in on Tom regularly over the next few days to monitor his progress. More people are diagnosed with a similar pneumonia over the next two days, mostly in people who came aboard with a slightly compromised immune system, like in Tom’s case. The cruise ship alerts the hospital at their next port of call in case any of the patients worsen enough to require hospitalization. When they arrive at port blood samples are collected from all of the patients and delivered to the hospital laboratory for serology. The ship also takes extra time in port to allow for a full scale sterilization regime to be performed on all of the hot tubs. At this stage Tom is feeling well enough to continue on the cruise, although at a slower pace than when he first boarded.</a:t>
            </a:r>
          </a:p>
          <a:p>
            <a:pPr marL="0" indent="0">
              <a:buNone/>
            </a:pPr>
            <a:endParaRPr lang="en-US" sz="2000" dirty="0"/>
          </a:p>
        </p:txBody>
      </p:sp>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1A8C-D56F-4555-9393-431DD10D355F}"/>
              </a:ext>
            </a:extLst>
          </p:cNvPr>
          <p:cNvSpPr>
            <a:spLocks noGrp="1"/>
          </p:cNvSpPr>
          <p:nvPr>
            <p:ph type="title"/>
          </p:nvPr>
        </p:nvSpPr>
        <p:spPr>
          <a:xfrm>
            <a:off x="1217612" y="381000"/>
            <a:ext cx="10360501" cy="584200"/>
          </a:xfrm>
        </p:spPr>
        <p:txBody>
          <a:bodyPr>
            <a:noAutofit/>
          </a:bodyPr>
          <a:lstStyle/>
          <a:p>
            <a:r>
              <a:rPr lang="en-US" sz="4400" dirty="0"/>
              <a:t>Brief Overview of Pneumonia</a:t>
            </a:r>
          </a:p>
        </p:txBody>
      </p:sp>
      <p:sp>
        <p:nvSpPr>
          <p:cNvPr id="4" name="Rectangle 3">
            <a:extLst>
              <a:ext uri="{FF2B5EF4-FFF2-40B4-BE49-F238E27FC236}">
                <a16:creationId xmlns:a16="http://schemas.microsoft.com/office/drawing/2014/main" id="{DC48A320-AFE5-4994-8891-2AC8EC4E2114}"/>
              </a:ext>
            </a:extLst>
          </p:cNvPr>
          <p:cNvSpPr/>
          <p:nvPr/>
        </p:nvSpPr>
        <p:spPr>
          <a:xfrm>
            <a:off x="989012" y="2481615"/>
            <a:ext cx="4038600" cy="3044825"/>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pneumonia?</a:t>
            </a:r>
          </a:p>
          <a:p>
            <a:endParaRPr lang="en-US" dirty="0"/>
          </a:p>
          <a:p>
            <a:pPr marL="457200" indent="-457200">
              <a:buFont typeface="Arial" panose="020B0604020202020204" pitchFamily="34" charset="0"/>
              <a:buChar char="•"/>
            </a:pPr>
            <a:r>
              <a:rPr lang="en-US" sz="1800" dirty="0"/>
              <a:t>Lung infection caused by bacteria, viruses or fungi </a:t>
            </a:r>
          </a:p>
          <a:p>
            <a:pPr marL="457200" indent="-457200">
              <a:buFont typeface="Arial" panose="020B0604020202020204" pitchFamily="34" charset="0"/>
              <a:buChar char="•"/>
            </a:pPr>
            <a:r>
              <a:rPr lang="en-US" sz="1800" dirty="0"/>
              <a:t>These pathogens cause alveolar inflammation</a:t>
            </a:r>
          </a:p>
          <a:p>
            <a:pPr marL="457200" indent="-457200">
              <a:buFont typeface="Arial" panose="020B0604020202020204" pitchFamily="34" charset="0"/>
              <a:buChar char="•"/>
            </a:pPr>
            <a:r>
              <a:rPr lang="en-US" sz="1800" dirty="0"/>
              <a:t>Infected alveoli  are filled with fluids, causing difficulties in breathing</a:t>
            </a:r>
          </a:p>
          <a:p>
            <a:endParaRPr lang="en-US" dirty="0"/>
          </a:p>
        </p:txBody>
      </p:sp>
      <p:graphicFrame>
        <p:nvGraphicFramePr>
          <p:cNvPr id="6" name="Diagram 5">
            <a:extLst>
              <a:ext uri="{FF2B5EF4-FFF2-40B4-BE49-F238E27FC236}">
                <a16:creationId xmlns:a16="http://schemas.microsoft.com/office/drawing/2014/main" id="{C822571F-C731-4B54-9208-EE6BB8463DFC}"/>
              </a:ext>
            </a:extLst>
          </p:cNvPr>
          <p:cNvGraphicFramePr/>
          <p:nvPr>
            <p:extLst>
              <p:ext uri="{D42A27DB-BD31-4B8C-83A1-F6EECF244321}">
                <p14:modId xmlns:p14="http://schemas.microsoft.com/office/powerpoint/2010/main" val="2844523559"/>
              </p:ext>
            </p:extLst>
          </p:nvPr>
        </p:nvGraphicFramePr>
        <p:xfrm>
          <a:off x="5561012" y="1752600"/>
          <a:ext cx="6373283" cy="450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pneumonia">
            <a:extLst>
              <a:ext uri="{FF2B5EF4-FFF2-40B4-BE49-F238E27FC236}">
                <a16:creationId xmlns:a16="http://schemas.microsoft.com/office/drawing/2014/main" id="{D39CF730-0DFC-45EF-9245-1F7393E261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36061" y="152400"/>
            <a:ext cx="2052763" cy="1527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3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A91ECA8-35CB-4F6E-9F00-E6D73FC18D79}"/>
              </a:ext>
            </a:extLst>
          </p:cNvPr>
          <p:cNvGraphicFramePr/>
          <p:nvPr>
            <p:extLst>
              <p:ext uri="{D42A27DB-BD31-4B8C-83A1-F6EECF244321}">
                <p14:modId xmlns:p14="http://schemas.microsoft.com/office/powerpoint/2010/main" val="4069750696"/>
              </p:ext>
            </p:extLst>
          </p:nvPr>
        </p:nvGraphicFramePr>
        <p:xfrm>
          <a:off x="4341812" y="1295400"/>
          <a:ext cx="7283450" cy="516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1CE89C71-5B6E-49E5-BCBE-FDD186C4497B}"/>
              </a:ext>
            </a:extLst>
          </p:cNvPr>
          <p:cNvSpPr>
            <a:spLocks noGrp="1"/>
          </p:cNvSpPr>
          <p:nvPr>
            <p:ph type="title"/>
          </p:nvPr>
        </p:nvSpPr>
        <p:spPr>
          <a:xfrm>
            <a:off x="888364" y="191293"/>
            <a:ext cx="4901248" cy="3687763"/>
          </a:xfrm>
        </p:spPr>
        <p:txBody>
          <a:bodyPr>
            <a:normAutofit fontScale="90000"/>
          </a:bodyPr>
          <a:lstStyle/>
          <a:p>
            <a:r>
              <a:rPr lang="en-US" sz="4900" b="1" dirty="0"/>
              <a:t>What’s happening to Tom?</a:t>
            </a:r>
            <a:br>
              <a:rPr lang="en-US" b="1" dirty="0"/>
            </a:br>
            <a:br>
              <a:rPr lang="en-US" b="1" dirty="0"/>
            </a:br>
            <a:r>
              <a:rPr lang="en-US" dirty="0"/>
              <a:t>Based on these factors, Tom has been diagnosed with </a:t>
            </a:r>
            <a:r>
              <a:rPr lang="en-US" dirty="0">
                <a:solidFill>
                  <a:srgbClr val="FFFF00"/>
                </a:solidFill>
              </a:rPr>
              <a:t>pneumonia</a:t>
            </a:r>
            <a:r>
              <a:rPr lang="en-US" dirty="0"/>
              <a:t> caused by </a:t>
            </a:r>
            <a:r>
              <a:rPr lang="en-US" i="1" dirty="0">
                <a:solidFill>
                  <a:srgbClr val="FFFF00"/>
                </a:solidFill>
              </a:rPr>
              <a:t>Legionella pneumophila</a:t>
            </a:r>
            <a:r>
              <a:rPr lang="en-US" dirty="0"/>
              <a:t>.</a:t>
            </a:r>
          </a:p>
        </p:txBody>
      </p:sp>
    </p:spTree>
    <p:extLst>
      <p:ext uri="{BB962C8B-B14F-4D97-AF65-F5344CB8AC3E}">
        <p14:creationId xmlns:p14="http://schemas.microsoft.com/office/powerpoint/2010/main" val="119401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5212" y="609600"/>
            <a:ext cx="10360501" cy="1498600"/>
          </a:xfrm>
        </p:spPr>
        <p:txBody>
          <a:bodyPr>
            <a:normAutofit fontScale="90000"/>
          </a:bodyPr>
          <a:lstStyle/>
          <a:p>
            <a:r>
              <a:rPr lang="en-US" b="1" dirty="0"/>
              <a:t>QUESTION 1 </a:t>
            </a:r>
            <a:r>
              <a:rPr lang="en-US" dirty="0"/>
              <a:t> </a:t>
            </a:r>
            <a:r>
              <a:rPr lang="en-US" i="1" dirty="0"/>
              <a:t>Other than the stated bacterial cause, what are the most common bacterial pathogens associated with this type of infectious scenario</a:t>
            </a:r>
            <a:br>
              <a:rPr lang="en-US" i="1" dirty="0"/>
            </a:br>
            <a:endParaRPr lang="en-US" i="1" dirty="0"/>
          </a:p>
        </p:txBody>
      </p:sp>
      <p:graphicFrame>
        <p:nvGraphicFramePr>
          <p:cNvPr id="2" name="Diagram 1">
            <a:extLst>
              <a:ext uri="{FF2B5EF4-FFF2-40B4-BE49-F238E27FC236}">
                <a16:creationId xmlns:a16="http://schemas.microsoft.com/office/drawing/2014/main" id="{7C2F4753-650E-42FD-8C7F-6FA6328EED24}"/>
              </a:ext>
            </a:extLst>
          </p:cNvPr>
          <p:cNvGraphicFramePr/>
          <p:nvPr>
            <p:extLst>
              <p:ext uri="{D42A27DB-BD31-4B8C-83A1-F6EECF244321}">
                <p14:modId xmlns:p14="http://schemas.microsoft.com/office/powerpoint/2010/main" val="1104873828"/>
              </p:ext>
            </p:extLst>
          </p:nvPr>
        </p:nvGraphicFramePr>
        <p:xfrm>
          <a:off x="2436812" y="1642886"/>
          <a:ext cx="7491941" cy="4842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31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0188A0F-DE3E-48BA-B328-F702564E836C}"/>
              </a:ext>
            </a:extLst>
          </p:cNvPr>
          <p:cNvGraphicFramePr/>
          <p:nvPr>
            <p:extLst>
              <p:ext uri="{D42A27DB-BD31-4B8C-83A1-F6EECF244321}">
                <p14:modId xmlns:p14="http://schemas.microsoft.com/office/powerpoint/2010/main" val="3167333953"/>
              </p:ext>
            </p:extLst>
          </p:nvPr>
        </p:nvGraphicFramePr>
        <p:xfrm>
          <a:off x="2208212" y="609600"/>
          <a:ext cx="8470371"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835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1412" y="228600"/>
            <a:ext cx="10360501" cy="1270000"/>
          </a:xfrm>
        </p:spPr>
        <p:txBody>
          <a:bodyPr>
            <a:normAutofit fontScale="90000"/>
          </a:bodyPr>
          <a:lstStyle/>
          <a:p>
            <a:r>
              <a:rPr lang="en-US" b="1" dirty="0"/>
              <a:t>QUESTION 2 </a:t>
            </a:r>
            <a:r>
              <a:rPr lang="en-US" dirty="0"/>
              <a:t> </a:t>
            </a:r>
            <a:r>
              <a:rPr lang="en-US" i="1" dirty="0"/>
              <a:t>How important is the Microbiology Laboratory in the diagnosis of this particular infectious disease?</a:t>
            </a:r>
          </a:p>
        </p:txBody>
      </p:sp>
      <p:sp>
        <p:nvSpPr>
          <p:cNvPr id="2" name="TextBox 1">
            <a:extLst>
              <a:ext uri="{FF2B5EF4-FFF2-40B4-BE49-F238E27FC236}">
                <a16:creationId xmlns:a16="http://schemas.microsoft.com/office/drawing/2014/main" id="{A3898D1D-E47D-457F-B820-19EE56036F28}"/>
              </a:ext>
            </a:extLst>
          </p:cNvPr>
          <p:cNvSpPr txBox="1"/>
          <p:nvPr/>
        </p:nvSpPr>
        <p:spPr>
          <a:xfrm>
            <a:off x="1446212" y="2616309"/>
            <a:ext cx="3612399" cy="1815882"/>
          </a:xfrm>
          <a:prstGeom prst="rect">
            <a:avLst/>
          </a:prstGeom>
          <a:noFill/>
        </p:spPr>
        <p:txBody>
          <a:bodyPr wrap="none" rtlCol="0">
            <a:spAutoFit/>
          </a:bodyPr>
          <a:lstStyle/>
          <a:p>
            <a:pPr marL="457200" indent="-457200">
              <a:buFont typeface="Wingdings" panose="05000000000000000000" pitchFamily="2" charset="2"/>
              <a:buChar char="§"/>
            </a:pPr>
            <a:r>
              <a:rPr lang="en-US" sz="2800" dirty="0"/>
              <a:t>Clinical presentation</a:t>
            </a:r>
          </a:p>
          <a:p>
            <a:pPr marL="457200" indent="-457200">
              <a:buFont typeface="Wingdings" panose="05000000000000000000" pitchFamily="2" charset="2"/>
              <a:buChar char="§"/>
            </a:pPr>
            <a:r>
              <a:rPr lang="en-US" sz="2800" dirty="0"/>
              <a:t>History</a:t>
            </a:r>
          </a:p>
          <a:p>
            <a:pPr marL="457200" indent="-457200">
              <a:buFont typeface="Wingdings" panose="05000000000000000000" pitchFamily="2" charset="2"/>
              <a:buChar char="§"/>
            </a:pPr>
            <a:r>
              <a:rPr lang="en-US" sz="2800" dirty="0"/>
              <a:t>Physical exams</a:t>
            </a:r>
          </a:p>
          <a:p>
            <a:pPr marL="457200" indent="-457200">
              <a:buFont typeface="Wingdings" panose="05000000000000000000" pitchFamily="2" charset="2"/>
              <a:buChar char="§"/>
            </a:pPr>
            <a:r>
              <a:rPr lang="en-US" sz="2800" dirty="0"/>
              <a:t>Medical imaging </a:t>
            </a:r>
          </a:p>
        </p:txBody>
      </p:sp>
      <p:sp>
        <p:nvSpPr>
          <p:cNvPr id="3" name="Multiplication Sign 2">
            <a:extLst>
              <a:ext uri="{FF2B5EF4-FFF2-40B4-BE49-F238E27FC236}">
                <a16:creationId xmlns:a16="http://schemas.microsoft.com/office/drawing/2014/main" id="{4CCF9E63-91A9-4CB4-87E3-5BDBCDAE6A37}"/>
              </a:ext>
            </a:extLst>
          </p:cNvPr>
          <p:cNvSpPr/>
          <p:nvPr/>
        </p:nvSpPr>
        <p:spPr>
          <a:xfrm>
            <a:off x="2193360" y="1676400"/>
            <a:ext cx="2118101" cy="3695700"/>
          </a:xfrm>
          <a:prstGeom prst="mathMultiply">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 name="TextBox 3">
            <a:extLst>
              <a:ext uri="{FF2B5EF4-FFF2-40B4-BE49-F238E27FC236}">
                <a16:creationId xmlns:a16="http://schemas.microsoft.com/office/drawing/2014/main" id="{353E0954-20BB-4FFE-9E73-CE2F04A89883}"/>
              </a:ext>
            </a:extLst>
          </p:cNvPr>
          <p:cNvSpPr txBox="1"/>
          <p:nvPr/>
        </p:nvSpPr>
        <p:spPr>
          <a:xfrm>
            <a:off x="6308162" y="2225457"/>
            <a:ext cx="5341016" cy="3539430"/>
          </a:xfrm>
          <a:prstGeom prst="rect">
            <a:avLst/>
          </a:prstGeom>
          <a:noFill/>
        </p:spPr>
        <p:txBody>
          <a:bodyPr wrap="square" rtlCol="0">
            <a:spAutoFit/>
          </a:bodyPr>
          <a:lstStyle/>
          <a:p>
            <a:pPr algn="ctr"/>
            <a:r>
              <a:rPr lang="en-US" sz="2800" dirty="0"/>
              <a:t>These tests cannot clinically differentiate between </a:t>
            </a:r>
            <a:r>
              <a:rPr lang="en-US" sz="2800" i="1" dirty="0"/>
              <a:t>L. pneumophila and </a:t>
            </a:r>
            <a:r>
              <a:rPr lang="en-US" sz="2800" dirty="0"/>
              <a:t>other pathogens that cause pneumonia! </a:t>
            </a:r>
          </a:p>
          <a:p>
            <a:pPr algn="ctr"/>
            <a:r>
              <a:rPr lang="en-US" sz="2800" b="1" dirty="0">
                <a:solidFill>
                  <a:srgbClr val="FFFF00"/>
                </a:solidFill>
              </a:rPr>
              <a:t>Therefore, the microbiology laboratory process is </a:t>
            </a:r>
            <a:r>
              <a:rPr lang="en-US" sz="2800" b="1" u="sng" dirty="0">
                <a:solidFill>
                  <a:srgbClr val="FFFF00"/>
                </a:solidFill>
              </a:rPr>
              <a:t>crucial</a:t>
            </a:r>
            <a:r>
              <a:rPr lang="en-US" sz="2800" b="1" dirty="0">
                <a:solidFill>
                  <a:srgbClr val="FFFF00"/>
                </a:solidFill>
              </a:rPr>
              <a:t> in diagnosing the cause of pneumonia </a:t>
            </a:r>
          </a:p>
        </p:txBody>
      </p:sp>
      <p:cxnSp>
        <p:nvCxnSpPr>
          <p:cNvPr id="6" name="Straight Arrow Connector 5">
            <a:extLst>
              <a:ext uri="{FF2B5EF4-FFF2-40B4-BE49-F238E27FC236}">
                <a16:creationId xmlns:a16="http://schemas.microsoft.com/office/drawing/2014/main" id="{A38468FC-09B8-4495-BB0F-7A1EC48C8826}"/>
              </a:ext>
            </a:extLst>
          </p:cNvPr>
          <p:cNvCxnSpPr>
            <a:cxnSpLocks/>
          </p:cNvCxnSpPr>
          <p:nvPr/>
        </p:nvCxnSpPr>
        <p:spPr>
          <a:xfrm>
            <a:off x="4787385" y="3473231"/>
            <a:ext cx="1250903" cy="0"/>
          </a:xfrm>
          <a:prstGeom prst="straightConnector1">
            <a:avLst/>
          </a:prstGeom>
          <a:ln w="98425">
            <a:solidFill>
              <a:schemeClr val="tx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8481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7F82016-5651-49A0-8CE6-BB7A98A97C2B}"/>
              </a:ext>
            </a:extLst>
          </p:cNvPr>
          <p:cNvGraphicFramePr>
            <a:graphicFrameLocks noGrp="1"/>
          </p:cNvGraphicFramePr>
          <p:nvPr>
            <p:ph idx="1"/>
            <p:extLst>
              <p:ext uri="{D42A27DB-BD31-4B8C-83A1-F6EECF244321}">
                <p14:modId xmlns:p14="http://schemas.microsoft.com/office/powerpoint/2010/main" val="855944303"/>
              </p:ext>
            </p:extLst>
          </p:nvPr>
        </p:nvGraphicFramePr>
        <p:xfrm>
          <a:off x="1217612" y="2323263"/>
          <a:ext cx="10360025" cy="4462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6">
            <a:extLst>
              <a:ext uri="{FF2B5EF4-FFF2-40B4-BE49-F238E27FC236}">
                <a16:creationId xmlns:a16="http://schemas.microsoft.com/office/drawing/2014/main" id="{BB36B7D3-E4A5-42CC-B631-A7E04480543F}"/>
              </a:ext>
            </a:extLst>
          </p:cNvPr>
          <p:cNvSpPr>
            <a:spLocks noGrp="1"/>
          </p:cNvSpPr>
          <p:nvPr>
            <p:ph type="title"/>
          </p:nvPr>
        </p:nvSpPr>
        <p:spPr>
          <a:xfrm>
            <a:off x="1370012" y="191168"/>
            <a:ext cx="10360501" cy="1498600"/>
          </a:xfrm>
        </p:spPr>
        <p:txBody>
          <a:bodyPr>
            <a:normAutofit fontScale="90000"/>
          </a:bodyPr>
          <a:lstStyle/>
          <a:p>
            <a:r>
              <a:rPr lang="en-US" b="1" dirty="0"/>
              <a:t>QUESTION 2 </a:t>
            </a:r>
            <a:r>
              <a:rPr lang="en-US" dirty="0"/>
              <a:t> </a:t>
            </a:r>
            <a:r>
              <a:rPr lang="en-US" i="1" dirty="0"/>
              <a:t>What are all the samples that could be taken for laboratory testing (including the blood and ‘sputum’ in this case)?</a:t>
            </a:r>
          </a:p>
        </p:txBody>
      </p:sp>
      <p:sp>
        <p:nvSpPr>
          <p:cNvPr id="6" name="TextBox 5">
            <a:extLst>
              <a:ext uri="{FF2B5EF4-FFF2-40B4-BE49-F238E27FC236}">
                <a16:creationId xmlns:a16="http://schemas.microsoft.com/office/drawing/2014/main" id="{6AFE8EEF-D757-4FC3-9901-4E8CBC345E8C}"/>
              </a:ext>
            </a:extLst>
          </p:cNvPr>
          <p:cNvSpPr txBox="1"/>
          <p:nvPr/>
        </p:nvSpPr>
        <p:spPr>
          <a:xfrm>
            <a:off x="2472042" y="1800043"/>
            <a:ext cx="7244740" cy="523220"/>
          </a:xfrm>
          <a:prstGeom prst="rect">
            <a:avLst/>
          </a:prstGeom>
          <a:noFill/>
        </p:spPr>
        <p:txBody>
          <a:bodyPr wrap="none" rtlCol="0">
            <a:spAutoFit/>
          </a:bodyPr>
          <a:lstStyle/>
          <a:p>
            <a:r>
              <a:rPr lang="en-US" sz="2800" b="1" u="sng" dirty="0">
                <a:solidFill>
                  <a:schemeClr val="accent6">
                    <a:lumMod val="20000"/>
                    <a:lumOff val="80000"/>
                  </a:schemeClr>
                </a:solidFill>
              </a:rPr>
              <a:t>Common</a:t>
            </a:r>
            <a:r>
              <a:rPr lang="en-US" sz="2800" dirty="0">
                <a:solidFill>
                  <a:schemeClr val="accent6">
                    <a:lumMod val="20000"/>
                    <a:lumOff val="80000"/>
                  </a:schemeClr>
                </a:solidFill>
              </a:rPr>
              <a:t> samples used for pneumonia diagnosis</a:t>
            </a:r>
          </a:p>
        </p:txBody>
      </p:sp>
    </p:spTree>
    <p:extLst>
      <p:ext uri="{BB962C8B-B14F-4D97-AF65-F5344CB8AC3E}">
        <p14:creationId xmlns:p14="http://schemas.microsoft.com/office/powerpoint/2010/main" val="239210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3C511FDD-08BA-4AEE-A852-287785376AAE}"/>
              </a:ext>
            </a:extLst>
          </p:cNvPr>
          <p:cNvSpPr txBox="1">
            <a:spLocks/>
          </p:cNvSpPr>
          <p:nvPr/>
        </p:nvSpPr>
        <p:spPr>
          <a:xfrm>
            <a:off x="1356869" y="152400"/>
            <a:ext cx="10360501" cy="1498600"/>
          </a:xfrm>
          <a:prstGeom prst="rect">
            <a:avLst/>
          </a:prstGeom>
        </p:spPr>
        <p:txBody>
          <a:bodyPr vert="horz" lIns="121899" tIns="60949" rIns="121899" bIns="60949" rtlCol="0" anchor="b">
            <a:normAutofit fontScale="97500" lnSpcReduction="10000"/>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t>QUESTION 2 </a:t>
            </a:r>
            <a:r>
              <a:rPr lang="en-US" dirty="0"/>
              <a:t> </a:t>
            </a:r>
            <a:r>
              <a:rPr lang="en-US" i="1" dirty="0"/>
              <a:t>What are all the samples that could be taken for laboratory testing (including the blood and ‘sputum’ in this case)?</a:t>
            </a:r>
          </a:p>
        </p:txBody>
      </p:sp>
      <p:sp>
        <p:nvSpPr>
          <p:cNvPr id="5" name="TextBox 4">
            <a:extLst>
              <a:ext uri="{FF2B5EF4-FFF2-40B4-BE49-F238E27FC236}">
                <a16:creationId xmlns:a16="http://schemas.microsoft.com/office/drawing/2014/main" id="{A59B6324-9F47-41FB-B7BC-B9E5771DF30E}"/>
              </a:ext>
            </a:extLst>
          </p:cNvPr>
          <p:cNvSpPr txBox="1"/>
          <p:nvPr/>
        </p:nvSpPr>
        <p:spPr>
          <a:xfrm>
            <a:off x="2589211" y="1838476"/>
            <a:ext cx="7895816" cy="523220"/>
          </a:xfrm>
          <a:prstGeom prst="rect">
            <a:avLst/>
          </a:prstGeom>
          <a:noFill/>
        </p:spPr>
        <p:txBody>
          <a:bodyPr wrap="none" rtlCol="0">
            <a:spAutoFit/>
          </a:bodyPr>
          <a:lstStyle/>
          <a:p>
            <a:r>
              <a:rPr lang="en-US" sz="2800" b="1" u="sng" dirty="0">
                <a:solidFill>
                  <a:schemeClr val="accent6">
                    <a:lumMod val="20000"/>
                    <a:lumOff val="80000"/>
                  </a:schemeClr>
                </a:solidFill>
              </a:rPr>
              <a:t>Less common</a:t>
            </a:r>
            <a:r>
              <a:rPr lang="en-US" sz="2800" b="1" dirty="0">
                <a:solidFill>
                  <a:schemeClr val="accent6">
                    <a:lumMod val="20000"/>
                    <a:lumOff val="80000"/>
                  </a:schemeClr>
                </a:solidFill>
              </a:rPr>
              <a:t> </a:t>
            </a:r>
            <a:r>
              <a:rPr lang="en-US" sz="2800" dirty="0">
                <a:solidFill>
                  <a:schemeClr val="accent6">
                    <a:lumMod val="20000"/>
                    <a:lumOff val="80000"/>
                  </a:schemeClr>
                </a:solidFill>
              </a:rPr>
              <a:t>samples used for pneumonia diagnosis</a:t>
            </a:r>
          </a:p>
        </p:txBody>
      </p:sp>
      <p:graphicFrame>
        <p:nvGraphicFramePr>
          <p:cNvPr id="6" name="Diagram 5">
            <a:extLst>
              <a:ext uri="{FF2B5EF4-FFF2-40B4-BE49-F238E27FC236}">
                <a16:creationId xmlns:a16="http://schemas.microsoft.com/office/drawing/2014/main" id="{0030F156-3A8F-4EC9-8E2D-3F437153E2BC}"/>
              </a:ext>
            </a:extLst>
          </p:cNvPr>
          <p:cNvGraphicFramePr/>
          <p:nvPr>
            <p:extLst>
              <p:ext uri="{D42A27DB-BD31-4B8C-83A1-F6EECF244321}">
                <p14:modId xmlns:p14="http://schemas.microsoft.com/office/powerpoint/2010/main" val="3751576339"/>
              </p:ext>
            </p:extLst>
          </p:nvPr>
        </p:nvGraphicFramePr>
        <p:xfrm>
          <a:off x="1403407" y="2549172"/>
          <a:ext cx="9549341" cy="4156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834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60C67BEE-D13F-4BD2-98A5-34D8A0977F68}">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2784</TotalTime>
  <Words>2123</Words>
  <Application>Microsoft Office PowerPoint</Application>
  <PresentationFormat>Custom</PresentationFormat>
  <Paragraphs>161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Tech 16x9</vt:lpstr>
      <vt:lpstr>CASE 3  LEGIONELLA PNEUMOPHILA The Microbiology Laboratory </vt:lpstr>
      <vt:lpstr>A Cruise Holiday</vt:lpstr>
      <vt:lpstr>Brief Overview of Pneumonia</vt:lpstr>
      <vt:lpstr>What’s happening to Tom?  Based on these factors, Tom has been diagnosed with pneumonia caused by Legionella pneumophila.</vt:lpstr>
      <vt:lpstr>QUESTION 1  Other than the stated bacterial cause, what are the most common bacterial pathogens associated with this type of infectious scenario </vt:lpstr>
      <vt:lpstr>PowerPoint Presentation</vt:lpstr>
      <vt:lpstr>QUESTION 2  How important is the Microbiology Laboratory in the diagnosis of this particular infectious disease?</vt:lpstr>
      <vt:lpstr>QUESTION 2  What are all the samples that could be taken for laboratory testing (including the blood and ‘sputum’ in this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3  LEGIONELLA PNEUMOPHILA</dc:title>
  <dc:creator>Karen Lin</dc:creator>
  <cp:lastModifiedBy>Karen Lin</cp:lastModifiedBy>
  <cp:revision>68</cp:revision>
  <dcterms:created xsi:type="dcterms:W3CDTF">2018-03-15T19:43:56Z</dcterms:created>
  <dcterms:modified xsi:type="dcterms:W3CDTF">2018-03-17T21:07:07Z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