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0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CC29-9BED-4B62-AAAB-45E3EAD5CAF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8AAF-23A1-4C24-8FB6-38217A6B7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1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CC29-9BED-4B62-AAAB-45E3EAD5CAF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8AAF-23A1-4C24-8FB6-38217A6B7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3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CC29-9BED-4B62-AAAB-45E3EAD5CAF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8AAF-23A1-4C24-8FB6-38217A6B7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3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CC29-9BED-4B62-AAAB-45E3EAD5CAF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8AAF-23A1-4C24-8FB6-38217A6B7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0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CC29-9BED-4B62-AAAB-45E3EAD5CAF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8AAF-23A1-4C24-8FB6-38217A6B7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4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CC29-9BED-4B62-AAAB-45E3EAD5CAF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8AAF-23A1-4C24-8FB6-38217A6B7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CC29-9BED-4B62-AAAB-45E3EAD5CAF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8AAF-23A1-4C24-8FB6-38217A6B7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CC29-9BED-4B62-AAAB-45E3EAD5CAF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8AAF-23A1-4C24-8FB6-38217A6B7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5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CC29-9BED-4B62-AAAB-45E3EAD5CAF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8AAF-23A1-4C24-8FB6-38217A6B7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8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CC29-9BED-4B62-AAAB-45E3EAD5CAF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8AAF-23A1-4C24-8FB6-38217A6B7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9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CC29-9BED-4B62-AAAB-45E3EAD5CAF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8AAF-23A1-4C24-8FB6-38217A6B7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CC29-9BED-4B62-AAAB-45E3EAD5CAF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28AAF-23A1-4C24-8FB6-38217A6B7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1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41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novak rogic</dc:creator>
  <cp:lastModifiedBy>novak rogic</cp:lastModifiedBy>
  <cp:revision>1</cp:revision>
  <dcterms:created xsi:type="dcterms:W3CDTF">2015-01-16T05:04:35Z</dcterms:created>
  <dcterms:modified xsi:type="dcterms:W3CDTF">2015-01-16T05:04:42Z</dcterms:modified>
</cp:coreProperties>
</file>