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7" r:id="rId2"/>
    <p:sldId id="288" r:id="rId3"/>
    <p:sldId id="256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4" r:id="rId30"/>
    <p:sldId id="286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71"/>
  </p:normalViewPr>
  <p:slideViewPr>
    <p:cSldViewPr snapToGrid="0" snapToObjects="1">
      <p:cViewPr>
        <p:scale>
          <a:sx n="75" d="100"/>
          <a:sy n="75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65089-2E7D-914D-BD8B-186EFC636C3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DB0C9-0945-D040-86CB-AAD34C3C6502}">
      <dgm:prSet phldrT="[Text]"/>
      <dgm:spPr/>
      <dgm:t>
        <a:bodyPr/>
        <a:lstStyle/>
        <a:p>
          <a:r>
            <a:rPr lang="en-US" dirty="0" smtClean="0"/>
            <a:t>What are the signs?</a:t>
          </a:r>
          <a:endParaRPr lang="en-US" dirty="0"/>
        </a:p>
      </dgm:t>
    </dgm:pt>
    <dgm:pt modelId="{920F234E-1631-E149-AD95-B2903DC76C53}" type="parTrans" cxnId="{0BF0E9D7-CBD9-4C4D-9E6D-10E816E65B4F}">
      <dgm:prSet/>
      <dgm:spPr/>
      <dgm:t>
        <a:bodyPr/>
        <a:lstStyle/>
        <a:p>
          <a:endParaRPr lang="en-US"/>
        </a:p>
      </dgm:t>
    </dgm:pt>
    <dgm:pt modelId="{6D7DB51B-5246-B345-844D-729881E4EF3A}" type="sibTrans" cxnId="{0BF0E9D7-CBD9-4C4D-9E6D-10E816E65B4F}">
      <dgm:prSet/>
      <dgm:spPr/>
      <dgm:t>
        <a:bodyPr/>
        <a:lstStyle/>
        <a:p>
          <a:endParaRPr lang="en-US"/>
        </a:p>
      </dgm:t>
    </dgm:pt>
    <dgm:pt modelId="{6BF79605-BDF4-F642-8F7B-ADEDAC7205BE}">
      <dgm:prSet phldrT="[Text]"/>
      <dgm:spPr/>
      <dgm:t>
        <a:bodyPr/>
        <a:lstStyle/>
        <a:p>
          <a:r>
            <a:rPr lang="en-US" dirty="0" smtClean="0"/>
            <a:t>fever</a:t>
          </a:r>
          <a:endParaRPr lang="en-US" dirty="0"/>
        </a:p>
      </dgm:t>
    </dgm:pt>
    <dgm:pt modelId="{684B1805-51FF-CD4B-88D7-199101448C83}" type="parTrans" cxnId="{A84D485A-2EFD-F746-9917-3D76A19520DC}">
      <dgm:prSet/>
      <dgm:spPr/>
      <dgm:t>
        <a:bodyPr/>
        <a:lstStyle/>
        <a:p>
          <a:endParaRPr lang="en-US"/>
        </a:p>
      </dgm:t>
    </dgm:pt>
    <dgm:pt modelId="{9C8FAFB1-568C-8E49-8DF5-081017EAAC7C}" type="sibTrans" cxnId="{A84D485A-2EFD-F746-9917-3D76A19520DC}">
      <dgm:prSet/>
      <dgm:spPr/>
      <dgm:t>
        <a:bodyPr/>
        <a:lstStyle/>
        <a:p>
          <a:endParaRPr lang="en-US"/>
        </a:p>
      </dgm:t>
    </dgm:pt>
    <dgm:pt modelId="{26A380F2-B6F5-9C4A-BF1F-805E0D2B3751}">
      <dgm:prSet phldrT="[Text]"/>
      <dgm:spPr/>
      <dgm:t>
        <a:bodyPr/>
        <a:lstStyle/>
        <a:p>
          <a:r>
            <a:rPr lang="en-US" dirty="0" smtClean="0"/>
            <a:t>chills </a:t>
          </a:r>
          <a:endParaRPr lang="en-US" dirty="0"/>
        </a:p>
      </dgm:t>
    </dgm:pt>
    <dgm:pt modelId="{59DF4480-A709-8E47-B5B7-03BED37D7B68}" type="parTrans" cxnId="{63BB44E5-238B-B24D-B58A-D7BBE6B91964}">
      <dgm:prSet/>
      <dgm:spPr/>
      <dgm:t>
        <a:bodyPr/>
        <a:lstStyle/>
        <a:p>
          <a:endParaRPr lang="en-US"/>
        </a:p>
      </dgm:t>
    </dgm:pt>
    <dgm:pt modelId="{F512F43C-6A8C-DB43-80F9-DE14DB63986C}" type="sibTrans" cxnId="{63BB44E5-238B-B24D-B58A-D7BBE6B91964}">
      <dgm:prSet/>
      <dgm:spPr/>
      <dgm:t>
        <a:bodyPr/>
        <a:lstStyle/>
        <a:p>
          <a:endParaRPr lang="en-US"/>
        </a:p>
      </dgm:t>
    </dgm:pt>
    <dgm:pt modelId="{2CFDCDE3-2801-D943-9A63-1F8EBA5E7A34}">
      <dgm:prSet phldrT="[Text]"/>
      <dgm:spPr/>
      <dgm:t>
        <a:bodyPr/>
        <a:lstStyle/>
        <a:p>
          <a:r>
            <a:rPr lang="en-US" dirty="0" smtClean="0"/>
            <a:t>headache </a:t>
          </a:r>
          <a:endParaRPr lang="en-US" dirty="0"/>
        </a:p>
      </dgm:t>
    </dgm:pt>
    <dgm:pt modelId="{FC48D558-E82E-344B-B5FE-B4804933C151}" type="parTrans" cxnId="{14E98B17-3BBE-814D-8828-FC651363F6B0}">
      <dgm:prSet/>
      <dgm:spPr/>
      <dgm:t>
        <a:bodyPr/>
        <a:lstStyle/>
        <a:p>
          <a:endParaRPr lang="en-US"/>
        </a:p>
      </dgm:t>
    </dgm:pt>
    <dgm:pt modelId="{FF33ED5F-E3CD-B740-93A6-C6E24324E2AE}" type="sibTrans" cxnId="{14E98B17-3BBE-814D-8828-FC651363F6B0}">
      <dgm:prSet/>
      <dgm:spPr/>
      <dgm:t>
        <a:bodyPr/>
        <a:lstStyle/>
        <a:p>
          <a:endParaRPr lang="en-US"/>
        </a:p>
      </dgm:t>
    </dgm:pt>
    <dgm:pt modelId="{56212EAB-62B5-B444-BBD9-5051CD6FFD7C}">
      <dgm:prSet phldrT="[Text]"/>
      <dgm:spPr/>
      <dgm:t>
        <a:bodyPr/>
        <a:lstStyle/>
        <a:p>
          <a:r>
            <a:rPr lang="en-US" dirty="0" smtClean="0"/>
            <a:t>stiff neck</a:t>
          </a:r>
          <a:endParaRPr lang="en-US" dirty="0"/>
        </a:p>
      </dgm:t>
    </dgm:pt>
    <dgm:pt modelId="{674BB1B1-0B20-B44C-ACC4-CB471B13AC86}" type="parTrans" cxnId="{104928A5-FB1B-5E44-8834-1FFDD6DCFE2A}">
      <dgm:prSet/>
      <dgm:spPr/>
      <dgm:t>
        <a:bodyPr/>
        <a:lstStyle/>
        <a:p>
          <a:endParaRPr lang="en-US"/>
        </a:p>
      </dgm:t>
    </dgm:pt>
    <dgm:pt modelId="{7CD54C85-FC22-8049-8A7F-7FA3EBC94ED8}" type="sibTrans" cxnId="{104928A5-FB1B-5E44-8834-1FFDD6DCFE2A}">
      <dgm:prSet/>
      <dgm:spPr/>
      <dgm:t>
        <a:bodyPr/>
        <a:lstStyle/>
        <a:p>
          <a:endParaRPr lang="en-US"/>
        </a:p>
      </dgm:t>
    </dgm:pt>
    <dgm:pt modelId="{B005FA9D-1A84-D543-9271-FA002A916ECB}">
      <dgm:prSet phldrT="[Text]"/>
      <dgm:spPr/>
      <dgm:t>
        <a:bodyPr/>
        <a:lstStyle/>
        <a:p>
          <a:r>
            <a:rPr lang="en-US" dirty="0" smtClean="0"/>
            <a:t>photo phobia = light aversion </a:t>
          </a:r>
          <a:endParaRPr lang="en-US" dirty="0"/>
        </a:p>
      </dgm:t>
    </dgm:pt>
    <dgm:pt modelId="{C00663B6-12E0-1C46-9223-595E449181C9}" type="parTrans" cxnId="{F6319FD9-A176-5F43-889C-9E11DF39664E}">
      <dgm:prSet/>
      <dgm:spPr/>
      <dgm:t>
        <a:bodyPr/>
        <a:lstStyle/>
        <a:p>
          <a:endParaRPr lang="en-US"/>
        </a:p>
      </dgm:t>
    </dgm:pt>
    <dgm:pt modelId="{81CB4903-08D8-A94F-89D5-D86AB2CC91B2}" type="sibTrans" cxnId="{F6319FD9-A176-5F43-889C-9E11DF39664E}">
      <dgm:prSet/>
      <dgm:spPr/>
      <dgm:t>
        <a:bodyPr/>
        <a:lstStyle/>
        <a:p>
          <a:endParaRPr lang="en-US"/>
        </a:p>
      </dgm:t>
    </dgm:pt>
    <dgm:pt modelId="{BFFAC307-B6E8-B049-8821-C2A3E4DEBEE6}">
      <dgm:prSet phldrT="[Text]"/>
      <dgm:spPr/>
      <dgm:t>
        <a:bodyPr/>
        <a:lstStyle/>
        <a:p>
          <a:r>
            <a:rPr lang="en-US" dirty="0" smtClean="0"/>
            <a:t>39.2°C fever</a:t>
          </a:r>
          <a:endParaRPr lang="en-US" dirty="0"/>
        </a:p>
      </dgm:t>
    </dgm:pt>
    <dgm:pt modelId="{D4FF221B-04E8-4C4E-B7CE-4CB82EA78A37}" type="parTrans" cxnId="{9DDCBAD6-B48B-2C4B-A970-44D309D5793A}">
      <dgm:prSet/>
      <dgm:spPr/>
      <dgm:t>
        <a:bodyPr/>
        <a:lstStyle/>
        <a:p>
          <a:endParaRPr lang="en-US"/>
        </a:p>
      </dgm:t>
    </dgm:pt>
    <dgm:pt modelId="{DB05DF21-101E-264F-AB7F-2E63E4865A21}" type="sibTrans" cxnId="{9DDCBAD6-B48B-2C4B-A970-44D309D5793A}">
      <dgm:prSet/>
      <dgm:spPr/>
      <dgm:t>
        <a:bodyPr/>
        <a:lstStyle/>
        <a:p>
          <a:endParaRPr lang="en-US"/>
        </a:p>
      </dgm:t>
    </dgm:pt>
    <dgm:pt modelId="{E0BFE695-356A-3548-B0D3-1F20C8CFEC8F}">
      <dgm:prSet phldrT="[Text]"/>
      <dgm:spPr/>
      <dgm:t>
        <a:bodyPr/>
        <a:lstStyle/>
        <a:p>
          <a:r>
            <a:rPr lang="en-US" dirty="0" smtClean="0"/>
            <a:t>low blood pressure</a:t>
          </a:r>
          <a:endParaRPr lang="en-US" dirty="0"/>
        </a:p>
      </dgm:t>
    </dgm:pt>
    <dgm:pt modelId="{37F0928C-B0B4-F441-AD7B-8EE045D92753}" type="parTrans" cxnId="{0DC114AF-EEE5-CB4E-9866-12880E05A856}">
      <dgm:prSet/>
      <dgm:spPr/>
      <dgm:t>
        <a:bodyPr/>
        <a:lstStyle/>
        <a:p>
          <a:endParaRPr lang="en-US"/>
        </a:p>
      </dgm:t>
    </dgm:pt>
    <dgm:pt modelId="{DCAE0374-49EE-0D49-A328-D0FB85E3BD09}" type="sibTrans" cxnId="{0DC114AF-EEE5-CB4E-9866-12880E05A856}">
      <dgm:prSet/>
      <dgm:spPr/>
      <dgm:t>
        <a:bodyPr/>
        <a:lstStyle/>
        <a:p>
          <a:endParaRPr lang="en-US"/>
        </a:p>
      </dgm:t>
    </dgm:pt>
    <dgm:pt modelId="{17F9880D-90C4-434E-ACFE-746694FB1876}" type="pres">
      <dgm:prSet presAssocID="{09765089-2E7D-914D-BD8B-186EFC636C3B}" presName="vert0" presStyleCnt="0">
        <dgm:presLayoutVars>
          <dgm:dir/>
          <dgm:animOne val="branch"/>
          <dgm:animLvl val="lvl"/>
        </dgm:presLayoutVars>
      </dgm:prSet>
      <dgm:spPr/>
    </dgm:pt>
    <dgm:pt modelId="{956BE219-73B4-6542-81CD-A14ED03C9006}" type="pres">
      <dgm:prSet presAssocID="{F13DB0C9-0945-D040-86CB-AAD34C3C6502}" presName="thickLine" presStyleLbl="alignNode1" presStyleIdx="0" presStyleCnt="1"/>
      <dgm:spPr/>
    </dgm:pt>
    <dgm:pt modelId="{2FB663D6-CD0B-A74B-9E0B-3EA6955D3B28}" type="pres">
      <dgm:prSet presAssocID="{F13DB0C9-0945-D040-86CB-AAD34C3C6502}" presName="horz1" presStyleCnt="0"/>
      <dgm:spPr/>
    </dgm:pt>
    <dgm:pt modelId="{C7C0E6FF-0E96-0D41-8709-C57077BC558D}" type="pres">
      <dgm:prSet presAssocID="{F13DB0C9-0945-D040-86CB-AAD34C3C6502}" presName="tx1" presStyleLbl="revTx" presStyleIdx="0" presStyleCnt="8"/>
      <dgm:spPr/>
      <dgm:t>
        <a:bodyPr/>
        <a:lstStyle/>
        <a:p>
          <a:endParaRPr lang="en-US"/>
        </a:p>
      </dgm:t>
    </dgm:pt>
    <dgm:pt modelId="{B193BE3D-26D6-9041-B363-BF00F13E29BA}" type="pres">
      <dgm:prSet presAssocID="{F13DB0C9-0945-D040-86CB-AAD34C3C6502}" presName="vert1" presStyleCnt="0"/>
      <dgm:spPr/>
    </dgm:pt>
    <dgm:pt modelId="{A87060A5-4710-E04A-AD37-FC444A57343C}" type="pres">
      <dgm:prSet presAssocID="{6BF79605-BDF4-F642-8F7B-ADEDAC7205BE}" presName="vertSpace2a" presStyleCnt="0"/>
      <dgm:spPr/>
    </dgm:pt>
    <dgm:pt modelId="{A3164DFA-071E-C645-94E5-F4CF315E9A7A}" type="pres">
      <dgm:prSet presAssocID="{6BF79605-BDF4-F642-8F7B-ADEDAC7205BE}" presName="horz2" presStyleCnt="0"/>
      <dgm:spPr/>
    </dgm:pt>
    <dgm:pt modelId="{6BBB50FA-4704-5241-A3DC-C297076E2CC7}" type="pres">
      <dgm:prSet presAssocID="{6BF79605-BDF4-F642-8F7B-ADEDAC7205BE}" presName="horzSpace2" presStyleCnt="0"/>
      <dgm:spPr/>
    </dgm:pt>
    <dgm:pt modelId="{43A7B291-F10A-1142-8DA8-497CEE233F8A}" type="pres">
      <dgm:prSet presAssocID="{6BF79605-BDF4-F642-8F7B-ADEDAC7205BE}" presName="tx2" presStyleLbl="revTx" presStyleIdx="1" presStyleCnt="8"/>
      <dgm:spPr/>
    </dgm:pt>
    <dgm:pt modelId="{86189888-2C1B-1B49-B84C-BE81118A9DFC}" type="pres">
      <dgm:prSet presAssocID="{6BF79605-BDF4-F642-8F7B-ADEDAC7205BE}" presName="vert2" presStyleCnt="0"/>
      <dgm:spPr/>
    </dgm:pt>
    <dgm:pt modelId="{AC95B653-10AA-4D41-AE3D-97E0213C0278}" type="pres">
      <dgm:prSet presAssocID="{6BF79605-BDF4-F642-8F7B-ADEDAC7205BE}" presName="thinLine2b" presStyleLbl="callout" presStyleIdx="0" presStyleCnt="7"/>
      <dgm:spPr/>
    </dgm:pt>
    <dgm:pt modelId="{4B28B44D-429E-9C43-91F7-7FCD9E88E97E}" type="pres">
      <dgm:prSet presAssocID="{6BF79605-BDF4-F642-8F7B-ADEDAC7205BE}" presName="vertSpace2b" presStyleCnt="0"/>
      <dgm:spPr/>
    </dgm:pt>
    <dgm:pt modelId="{8FB55353-AD5E-634F-A459-9D5FE0E50EF0}" type="pres">
      <dgm:prSet presAssocID="{26A380F2-B6F5-9C4A-BF1F-805E0D2B3751}" presName="horz2" presStyleCnt="0"/>
      <dgm:spPr/>
    </dgm:pt>
    <dgm:pt modelId="{61DA5450-C069-434E-8526-6001650633DB}" type="pres">
      <dgm:prSet presAssocID="{26A380F2-B6F5-9C4A-BF1F-805E0D2B3751}" presName="horzSpace2" presStyleCnt="0"/>
      <dgm:spPr/>
    </dgm:pt>
    <dgm:pt modelId="{EA9FBD3D-BCD5-EF45-A23A-BF943F472352}" type="pres">
      <dgm:prSet presAssocID="{26A380F2-B6F5-9C4A-BF1F-805E0D2B3751}" presName="tx2" presStyleLbl="revTx" presStyleIdx="2" presStyleCnt="8"/>
      <dgm:spPr/>
      <dgm:t>
        <a:bodyPr/>
        <a:lstStyle/>
        <a:p>
          <a:endParaRPr lang="en-US"/>
        </a:p>
      </dgm:t>
    </dgm:pt>
    <dgm:pt modelId="{E95C3DCF-0A9A-7746-9500-DF1D60C2C0EC}" type="pres">
      <dgm:prSet presAssocID="{26A380F2-B6F5-9C4A-BF1F-805E0D2B3751}" presName="vert2" presStyleCnt="0"/>
      <dgm:spPr/>
    </dgm:pt>
    <dgm:pt modelId="{59DEB925-F258-D447-8681-8C0D2F75DE9C}" type="pres">
      <dgm:prSet presAssocID="{26A380F2-B6F5-9C4A-BF1F-805E0D2B3751}" presName="thinLine2b" presStyleLbl="callout" presStyleIdx="1" presStyleCnt="7"/>
      <dgm:spPr/>
    </dgm:pt>
    <dgm:pt modelId="{CC6D0ABF-FA21-3442-B9E8-7A3CBDC3D976}" type="pres">
      <dgm:prSet presAssocID="{26A380F2-B6F5-9C4A-BF1F-805E0D2B3751}" presName="vertSpace2b" presStyleCnt="0"/>
      <dgm:spPr/>
    </dgm:pt>
    <dgm:pt modelId="{67263FEB-0183-704C-9B32-7CB89A8D3222}" type="pres">
      <dgm:prSet presAssocID="{2CFDCDE3-2801-D943-9A63-1F8EBA5E7A34}" presName="horz2" presStyleCnt="0"/>
      <dgm:spPr/>
    </dgm:pt>
    <dgm:pt modelId="{4AF4A47D-2F8C-3146-8143-11478A46187B}" type="pres">
      <dgm:prSet presAssocID="{2CFDCDE3-2801-D943-9A63-1F8EBA5E7A34}" presName="horzSpace2" presStyleCnt="0"/>
      <dgm:spPr/>
    </dgm:pt>
    <dgm:pt modelId="{3B6AFE6F-7572-D74C-9896-83C30560E362}" type="pres">
      <dgm:prSet presAssocID="{2CFDCDE3-2801-D943-9A63-1F8EBA5E7A34}" presName="tx2" presStyleLbl="revTx" presStyleIdx="3" presStyleCnt="8"/>
      <dgm:spPr/>
    </dgm:pt>
    <dgm:pt modelId="{DB386AEA-8AE8-DB4C-9BA8-D20AFF6115E6}" type="pres">
      <dgm:prSet presAssocID="{2CFDCDE3-2801-D943-9A63-1F8EBA5E7A34}" presName="vert2" presStyleCnt="0"/>
      <dgm:spPr/>
    </dgm:pt>
    <dgm:pt modelId="{E0CDB0D9-0B20-804F-8105-DC0AAF195600}" type="pres">
      <dgm:prSet presAssocID="{2CFDCDE3-2801-D943-9A63-1F8EBA5E7A34}" presName="thinLine2b" presStyleLbl="callout" presStyleIdx="2" presStyleCnt="7"/>
      <dgm:spPr/>
    </dgm:pt>
    <dgm:pt modelId="{BAA0F67F-4A43-9148-80B8-C8246A7A45EF}" type="pres">
      <dgm:prSet presAssocID="{2CFDCDE3-2801-D943-9A63-1F8EBA5E7A34}" presName="vertSpace2b" presStyleCnt="0"/>
      <dgm:spPr/>
    </dgm:pt>
    <dgm:pt modelId="{0A79FCFD-00F9-6B46-BB62-496E47ED45F5}" type="pres">
      <dgm:prSet presAssocID="{56212EAB-62B5-B444-BBD9-5051CD6FFD7C}" presName="horz2" presStyleCnt="0"/>
      <dgm:spPr/>
    </dgm:pt>
    <dgm:pt modelId="{2C05DD5D-C49C-B045-AF60-ABA01C062933}" type="pres">
      <dgm:prSet presAssocID="{56212EAB-62B5-B444-BBD9-5051CD6FFD7C}" presName="horzSpace2" presStyleCnt="0"/>
      <dgm:spPr/>
    </dgm:pt>
    <dgm:pt modelId="{CE827CE3-5174-8349-9F06-3DDC05DEA607}" type="pres">
      <dgm:prSet presAssocID="{56212EAB-62B5-B444-BBD9-5051CD6FFD7C}" presName="tx2" presStyleLbl="revTx" presStyleIdx="4" presStyleCnt="8"/>
      <dgm:spPr/>
    </dgm:pt>
    <dgm:pt modelId="{75974286-07BC-8F47-BED4-A1F21AA70F13}" type="pres">
      <dgm:prSet presAssocID="{56212EAB-62B5-B444-BBD9-5051CD6FFD7C}" presName="vert2" presStyleCnt="0"/>
      <dgm:spPr/>
    </dgm:pt>
    <dgm:pt modelId="{57C8AB9E-FAB9-D249-923C-0EBF175796B6}" type="pres">
      <dgm:prSet presAssocID="{56212EAB-62B5-B444-BBD9-5051CD6FFD7C}" presName="thinLine2b" presStyleLbl="callout" presStyleIdx="3" presStyleCnt="7"/>
      <dgm:spPr/>
    </dgm:pt>
    <dgm:pt modelId="{D1F185E9-8781-6941-AF03-1395800C321B}" type="pres">
      <dgm:prSet presAssocID="{56212EAB-62B5-B444-BBD9-5051CD6FFD7C}" presName="vertSpace2b" presStyleCnt="0"/>
      <dgm:spPr/>
    </dgm:pt>
    <dgm:pt modelId="{9B59E8EB-8CEF-0349-B874-05E08C81C91B}" type="pres">
      <dgm:prSet presAssocID="{B005FA9D-1A84-D543-9271-FA002A916ECB}" presName="horz2" presStyleCnt="0"/>
      <dgm:spPr/>
    </dgm:pt>
    <dgm:pt modelId="{A93AB007-D51F-1A49-8ABD-F0B9E593AF06}" type="pres">
      <dgm:prSet presAssocID="{B005FA9D-1A84-D543-9271-FA002A916ECB}" presName="horzSpace2" presStyleCnt="0"/>
      <dgm:spPr/>
    </dgm:pt>
    <dgm:pt modelId="{13A78DBD-68E7-5A46-85B2-91A12524BB8C}" type="pres">
      <dgm:prSet presAssocID="{B005FA9D-1A84-D543-9271-FA002A916ECB}" presName="tx2" presStyleLbl="revTx" presStyleIdx="5" presStyleCnt="8"/>
      <dgm:spPr/>
      <dgm:t>
        <a:bodyPr/>
        <a:lstStyle/>
        <a:p>
          <a:endParaRPr lang="en-US"/>
        </a:p>
      </dgm:t>
    </dgm:pt>
    <dgm:pt modelId="{73B87965-9747-504B-870C-5024EC86617C}" type="pres">
      <dgm:prSet presAssocID="{B005FA9D-1A84-D543-9271-FA002A916ECB}" presName="vert2" presStyleCnt="0"/>
      <dgm:spPr/>
    </dgm:pt>
    <dgm:pt modelId="{131FC3C5-6379-A448-A0DE-673F4141FD95}" type="pres">
      <dgm:prSet presAssocID="{B005FA9D-1A84-D543-9271-FA002A916ECB}" presName="thinLine2b" presStyleLbl="callout" presStyleIdx="4" presStyleCnt="7"/>
      <dgm:spPr/>
    </dgm:pt>
    <dgm:pt modelId="{FF08E389-6FE8-9441-A5C2-35F06C6D31FD}" type="pres">
      <dgm:prSet presAssocID="{B005FA9D-1A84-D543-9271-FA002A916ECB}" presName="vertSpace2b" presStyleCnt="0"/>
      <dgm:spPr/>
    </dgm:pt>
    <dgm:pt modelId="{93BD8084-E4D0-6E4F-A9E7-5AC9CBD8D4CA}" type="pres">
      <dgm:prSet presAssocID="{BFFAC307-B6E8-B049-8821-C2A3E4DEBEE6}" presName="horz2" presStyleCnt="0"/>
      <dgm:spPr/>
    </dgm:pt>
    <dgm:pt modelId="{6CE4BF7D-1E5B-EC44-A832-FA385287BB9F}" type="pres">
      <dgm:prSet presAssocID="{BFFAC307-B6E8-B049-8821-C2A3E4DEBEE6}" presName="horzSpace2" presStyleCnt="0"/>
      <dgm:spPr/>
    </dgm:pt>
    <dgm:pt modelId="{EC7AD579-B437-7B49-8B88-A05470E10B82}" type="pres">
      <dgm:prSet presAssocID="{BFFAC307-B6E8-B049-8821-C2A3E4DEBEE6}" presName="tx2" presStyleLbl="revTx" presStyleIdx="6" presStyleCnt="8"/>
      <dgm:spPr/>
      <dgm:t>
        <a:bodyPr/>
        <a:lstStyle/>
        <a:p>
          <a:endParaRPr lang="en-US"/>
        </a:p>
      </dgm:t>
    </dgm:pt>
    <dgm:pt modelId="{6D55A88D-B050-1D47-A0BB-91CF170755E5}" type="pres">
      <dgm:prSet presAssocID="{BFFAC307-B6E8-B049-8821-C2A3E4DEBEE6}" presName="vert2" presStyleCnt="0"/>
      <dgm:spPr/>
    </dgm:pt>
    <dgm:pt modelId="{E4F0AF72-C4BF-2348-82DE-6EB98D05AC70}" type="pres">
      <dgm:prSet presAssocID="{BFFAC307-B6E8-B049-8821-C2A3E4DEBEE6}" presName="thinLine2b" presStyleLbl="callout" presStyleIdx="5" presStyleCnt="7"/>
      <dgm:spPr/>
    </dgm:pt>
    <dgm:pt modelId="{E43401ED-A6CB-984D-AA6C-53C98DD7B226}" type="pres">
      <dgm:prSet presAssocID="{BFFAC307-B6E8-B049-8821-C2A3E4DEBEE6}" presName="vertSpace2b" presStyleCnt="0"/>
      <dgm:spPr/>
    </dgm:pt>
    <dgm:pt modelId="{B258678F-8F04-F64A-A145-430110B039CC}" type="pres">
      <dgm:prSet presAssocID="{E0BFE695-356A-3548-B0D3-1F20C8CFEC8F}" presName="horz2" presStyleCnt="0"/>
      <dgm:spPr/>
    </dgm:pt>
    <dgm:pt modelId="{28917800-D135-0C42-A3EB-BF21203A0753}" type="pres">
      <dgm:prSet presAssocID="{E0BFE695-356A-3548-B0D3-1F20C8CFEC8F}" presName="horzSpace2" presStyleCnt="0"/>
      <dgm:spPr/>
    </dgm:pt>
    <dgm:pt modelId="{2163F95E-5D82-A547-99B5-7B290217F53E}" type="pres">
      <dgm:prSet presAssocID="{E0BFE695-356A-3548-B0D3-1F20C8CFEC8F}" presName="tx2" presStyleLbl="revTx" presStyleIdx="7" presStyleCnt="8"/>
      <dgm:spPr/>
    </dgm:pt>
    <dgm:pt modelId="{8EE18960-30E4-4F4E-A602-81F0BB70F183}" type="pres">
      <dgm:prSet presAssocID="{E0BFE695-356A-3548-B0D3-1F20C8CFEC8F}" presName="vert2" presStyleCnt="0"/>
      <dgm:spPr/>
    </dgm:pt>
    <dgm:pt modelId="{9371C15B-6297-C242-B037-6C421EFA636A}" type="pres">
      <dgm:prSet presAssocID="{E0BFE695-356A-3548-B0D3-1F20C8CFEC8F}" presName="thinLine2b" presStyleLbl="callout" presStyleIdx="6" presStyleCnt="7"/>
      <dgm:spPr/>
    </dgm:pt>
    <dgm:pt modelId="{A72202F6-B625-D340-8A56-32D7088CDB2D}" type="pres">
      <dgm:prSet presAssocID="{E0BFE695-356A-3548-B0D3-1F20C8CFEC8F}" presName="vertSpace2b" presStyleCnt="0"/>
      <dgm:spPr/>
    </dgm:pt>
  </dgm:ptLst>
  <dgm:cxnLst>
    <dgm:cxn modelId="{72DC758E-F014-984B-9ABA-DF68C02F4CC3}" type="presOf" srcId="{F13DB0C9-0945-D040-86CB-AAD34C3C6502}" destId="{C7C0E6FF-0E96-0D41-8709-C57077BC558D}" srcOrd="0" destOrd="0" presId="urn:microsoft.com/office/officeart/2008/layout/LinedList"/>
    <dgm:cxn modelId="{14E98B17-3BBE-814D-8828-FC651363F6B0}" srcId="{F13DB0C9-0945-D040-86CB-AAD34C3C6502}" destId="{2CFDCDE3-2801-D943-9A63-1F8EBA5E7A34}" srcOrd="2" destOrd="0" parTransId="{FC48D558-E82E-344B-B5FE-B4804933C151}" sibTransId="{FF33ED5F-E3CD-B740-93A6-C6E24324E2AE}"/>
    <dgm:cxn modelId="{104928A5-FB1B-5E44-8834-1FFDD6DCFE2A}" srcId="{F13DB0C9-0945-D040-86CB-AAD34C3C6502}" destId="{56212EAB-62B5-B444-BBD9-5051CD6FFD7C}" srcOrd="3" destOrd="0" parTransId="{674BB1B1-0B20-B44C-ACC4-CB471B13AC86}" sibTransId="{7CD54C85-FC22-8049-8A7F-7FA3EBC94ED8}"/>
    <dgm:cxn modelId="{261B3767-B180-CB47-8D75-8CF325DF352B}" type="presOf" srcId="{2CFDCDE3-2801-D943-9A63-1F8EBA5E7A34}" destId="{3B6AFE6F-7572-D74C-9896-83C30560E362}" srcOrd="0" destOrd="0" presId="urn:microsoft.com/office/officeart/2008/layout/LinedList"/>
    <dgm:cxn modelId="{72D75BF5-542A-C345-B897-00FB3A036881}" type="presOf" srcId="{56212EAB-62B5-B444-BBD9-5051CD6FFD7C}" destId="{CE827CE3-5174-8349-9F06-3DDC05DEA607}" srcOrd="0" destOrd="0" presId="urn:microsoft.com/office/officeart/2008/layout/LinedList"/>
    <dgm:cxn modelId="{F6319FD9-A176-5F43-889C-9E11DF39664E}" srcId="{F13DB0C9-0945-D040-86CB-AAD34C3C6502}" destId="{B005FA9D-1A84-D543-9271-FA002A916ECB}" srcOrd="4" destOrd="0" parTransId="{C00663B6-12E0-1C46-9223-595E449181C9}" sibTransId="{81CB4903-08D8-A94F-89D5-D86AB2CC91B2}"/>
    <dgm:cxn modelId="{63BB44E5-238B-B24D-B58A-D7BBE6B91964}" srcId="{F13DB0C9-0945-D040-86CB-AAD34C3C6502}" destId="{26A380F2-B6F5-9C4A-BF1F-805E0D2B3751}" srcOrd="1" destOrd="0" parTransId="{59DF4480-A709-8E47-B5B7-03BED37D7B68}" sibTransId="{F512F43C-6A8C-DB43-80F9-DE14DB63986C}"/>
    <dgm:cxn modelId="{7161DFF7-5EF5-2C4F-BD7F-3D94E4D43994}" type="presOf" srcId="{B005FA9D-1A84-D543-9271-FA002A916ECB}" destId="{13A78DBD-68E7-5A46-85B2-91A12524BB8C}" srcOrd="0" destOrd="0" presId="urn:microsoft.com/office/officeart/2008/layout/LinedList"/>
    <dgm:cxn modelId="{EC87A2ED-8193-4144-B019-2D4260EEC01F}" type="presOf" srcId="{6BF79605-BDF4-F642-8F7B-ADEDAC7205BE}" destId="{43A7B291-F10A-1142-8DA8-497CEE233F8A}" srcOrd="0" destOrd="0" presId="urn:microsoft.com/office/officeart/2008/layout/LinedList"/>
    <dgm:cxn modelId="{9DDCBAD6-B48B-2C4B-A970-44D309D5793A}" srcId="{F13DB0C9-0945-D040-86CB-AAD34C3C6502}" destId="{BFFAC307-B6E8-B049-8821-C2A3E4DEBEE6}" srcOrd="5" destOrd="0" parTransId="{D4FF221B-04E8-4C4E-B7CE-4CB82EA78A37}" sibTransId="{DB05DF21-101E-264F-AB7F-2E63E4865A21}"/>
    <dgm:cxn modelId="{2FDAE7B0-8065-E646-9C23-1DE525470D8A}" type="presOf" srcId="{09765089-2E7D-914D-BD8B-186EFC636C3B}" destId="{17F9880D-90C4-434E-ACFE-746694FB1876}" srcOrd="0" destOrd="0" presId="urn:microsoft.com/office/officeart/2008/layout/LinedList"/>
    <dgm:cxn modelId="{A84D485A-2EFD-F746-9917-3D76A19520DC}" srcId="{F13DB0C9-0945-D040-86CB-AAD34C3C6502}" destId="{6BF79605-BDF4-F642-8F7B-ADEDAC7205BE}" srcOrd="0" destOrd="0" parTransId="{684B1805-51FF-CD4B-88D7-199101448C83}" sibTransId="{9C8FAFB1-568C-8E49-8DF5-081017EAAC7C}"/>
    <dgm:cxn modelId="{0BF0E9D7-CBD9-4C4D-9E6D-10E816E65B4F}" srcId="{09765089-2E7D-914D-BD8B-186EFC636C3B}" destId="{F13DB0C9-0945-D040-86CB-AAD34C3C6502}" srcOrd="0" destOrd="0" parTransId="{920F234E-1631-E149-AD95-B2903DC76C53}" sibTransId="{6D7DB51B-5246-B345-844D-729881E4EF3A}"/>
    <dgm:cxn modelId="{3AADA5CF-8543-754C-87DF-8AF3195DC065}" type="presOf" srcId="{26A380F2-B6F5-9C4A-BF1F-805E0D2B3751}" destId="{EA9FBD3D-BCD5-EF45-A23A-BF943F472352}" srcOrd="0" destOrd="0" presId="urn:microsoft.com/office/officeart/2008/layout/LinedList"/>
    <dgm:cxn modelId="{0DC114AF-EEE5-CB4E-9866-12880E05A856}" srcId="{F13DB0C9-0945-D040-86CB-AAD34C3C6502}" destId="{E0BFE695-356A-3548-B0D3-1F20C8CFEC8F}" srcOrd="6" destOrd="0" parTransId="{37F0928C-B0B4-F441-AD7B-8EE045D92753}" sibTransId="{DCAE0374-49EE-0D49-A328-D0FB85E3BD09}"/>
    <dgm:cxn modelId="{A8955781-848C-3847-98D2-260202592279}" type="presOf" srcId="{E0BFE695-356A-3548-B0D3-1F20C8CFEC8F}" destId="{2163F95E-5D82-A547-99B5-7B290217F53E}" srcOrd="0" destOrd="0" presId="urn:microsoft.com/office/officeart/2008/layout/LinedList"/>
    <dgm:cxn modelId="{9D0E91B2-8C63-434A-B5AC-C4574A4698D8}" type="presOf" srcId="{BFFAC307-B6E8-B049-8821-C2A3E4DEBEE6}" destId="{EC7AD579-B437-7B49-8B88-A05470E10B82}" srcOrd="0" destOrd="0" presId="urn:microsoft.com/office/officeart/2008/layout/LinedList"/>
    <dgm:cxn modelId="{45AEAF14-C2E8-6045-A15D-576965B6B3B4}" type="presParOf" srcId="{17F9880D-90C4-434E-ACFE-746694FB1876}" destId="{956BE219-73B4-6542-81CD-A14ED03C9006}" srcOrd="0" destOrd="0" presId="urn:microsoft.com/office/officeart/2008/layout/LinedList"/>
    <dgm:cxn modelId="{D4B4C3EF-E498-7A44-8CFA-491F1CB073D1}" type="presParOf" srcId="{17F9880D-90C4-434E-ACFE-746694FB1876}" destId="{2FB663D6-CD0B-A74B-9E0B-3EA6955D3B28}" srcOrd="1" destOrd="0" presId="urn:microsoft.com/office/officeart/2008/layout/LinedList"/>
    <dgm:cxn modelId="{27452091-4E59-F446-BB12-97559E941F21}" type="presParOf" srcId="{2FB663D6-CD0B-A74B-9E0B-3EA6955D3B28}" destId="{C7C0E6FF-0E96-0D41-8709-C57077BC558D}" srcOrd="0" destOrd="0" presId="urn:microsoft.com/office/officeart/2008/layout/LinedList"/>
    <dgm:cxn modelId="{BE62CDF1-52E0-1247-8D51-781443BE39A8}" type="presParOf" srcId="{2FB663D6-CD0B-A74B-9E0B-3EA6955D3B28}" destId="{B193BE3D-26D6-9041-B363-BF00F13E29BA}" srcOrd="1" destOrd="0" presId="urn:microsoft.com/office/officeart/2008/layout/LinedList"/>
    <dgm:cxn modelId="{6DFA282C-61DB-8B47-ABF7-E045EC4C984A}" type="presParOf" srcId="{B193BE3D-26D6-9041-B363-BF00F13E29BA}" destId="{A87060A5-4710-E04A-AD37-FC444A57343C}" srcOrd="0" destOrd="0" presId="urn:microsoft.com/office/officeart/2008/layout/LinedList"/>
    <dgm:cxn modelId="{A5B4934D-DBA9-1B40-AAA2-EF56AC918647}" type="presParOf" srcId="{B193BE3D-26D6-9041-B363-BF00F13E29BA}" destId="{A3164DFA-071E-C645-94E5-F4CF315E9A7A}" srcOrd="1" destOrd="0" presId="urn:microsoft.com/office/officeart/2008/layout/LinedList"/>
    <dgm:cxn modelId="{8F3AA838-BEBA-C14E-BCC5-AD2D461B4CA9}" type="presParOf" srcId="{A3164DFA-071E-C645-94E5-F4CF315E9A7A}" destId="{6BBB50FA-4704-5241-A3DC-C297076E2CC7}" srcOrd="0" destOrd="0" presId="urn:microsoft.com/office/officeart/2008/layout/LinedList"/>
    <dgm:cxn modelId="{21B4B3D1-80FB-8D45-AC9F-1FAAA38EC951}" type="presParOf" srcId="{A3164DFA-071E-C645-94E5-F4CF315E9A7A}" destId="{43A7B291-F10A-1142-8DA8-497CEE233F8A}" srcOrd="1" destOrd="0" presId="urn:microsoft.com/office/officeart/2008/layout/LinedList"/>
    <dgm:cxn modelId="{A49CF0BD-4F30-4B48-B609-091EE21115F7}" type="presParOf" srcId="{A3164DFA-071E-C645-94E5-F4CF315E9A7A}" destId="{86189888-2C1B-1B49-B84C-BE81118A9DFC}" srcOrd="2" destOrd="0" presId="urn:microsoft.com/office/officeart/2008/layout/LinedList"/>
    <dgm:cxn modelId="{03C8D729-D5E0-5440-A5B3-0E45BB8A818B}" type="presParOf" srcId="{B193BE3D-26D6-9041-B363-BF00F13E29BA}" destId="{AC95B653-10AA-4D41-AE3D-97E0213C0278}" srcOrd="2" destOrd="0" presId="urn:microsoft.com/office/officeart/2008/layout/LinedList"/>
    <dgm:cxn modelId="{0B1A4A2B-FBC0-6148-B630-651A3E2A2AD6}" type="presParOf" srcId="{B193BE3D-26D6-9041-B363-BF00F13E29BA}" destId="{4B28B44D-429E-9C43-91F7-7FCD9E88E97E}" srcOrd="3" destOrd="0" presId="urn:microsoft.com/office/officeart/2008/layout/LinedList"/>
    <dgm:cxn modelId="{CB926807-9409-6C46-B815-AEC1C69A2A1C}" type="presParOf" srcId="{B193BE3D-26D6-9041-B363-BF00F13E29BA}" destId="{8FB55353-AD5E-634F-A459-9D5FE0E50EF0}" srcOrd="4" destOrd="0" presId="urn:microsoft.com/office/officeart/2008/layout/LinedList"/>
    <dgm:cxn modelId="{AEF4B1BD-8675-1841-BB57-2F6747F655B6}" type="presParOf" srcId="{8FB55353-AD5E-634F-A459-9D5FE0E50EF0}" destId="{61DA5450-C069-434E-8526-6001650633DB}" srcOrd="0" destOrd="0" presId="urn:microsoft.com/office/officeart/2008/layout/LinedList"/>
    <dgm:cxn modelId="{2D3ABE33-4716-4E42-8359-A33894B2A3C7}" type="presParOf" srcId="{8FB55353-AD5E-634F-A459-9D5FE0E50EF0}" destId="{EA9FBD3D-BCD5-EF45-A23A-BF943F472352}" srcOrd="1" destOrd="0" presId="urn:microsoft.com/office/officeart/2008/layout/LinedList"/>
    <dgm:cxn modelId="{46C566B4-C5C9-DE41-A3D1-F4B671A9FAAB}" type="presParOf" srcId="{8FB55353-AD5E-634F-A459-9D5FE0E50EF0}" destId="{E95C3DCF-0A9A-7746-9500-DF1D60C2C0EC}" srcOrd="2" destOrd="0" presId="urn:microsoft.com/office/officeart/2008/layout/LinedList"/>
    <dgm:cxn modelId="{C9D92BEA-8512-8C44-B352-7BDCA022304E}" type="presParOf" srcId="{B193BE3D-26D6-9041-B363-BF00F13E29BA}" destId="{59DEB925-F258-D447-8681-8C0D2F75DE9C}" srcOrd="5" destOrd="0" presId="urn:microsoft.com/office/officeart/2008/layout/LinedList"/>
    <dgm:cxn modelId="{3646BF33-98BE-4D41-8D0D-C1981733C271}" type="presParOf" srcId="{B193BE3D-26D6-9041-B363-BF00F13E29BA}" destId="{CC6D0ABF-FA21-3442-B9E8-7A3CBDC3D976}" srcOrd="6" destOrd="0" presId="urn:microsoft.com/office/officeart/2008/layout/LinedList"/>
    <dgm:cxn modelId="{9E6615FE-7E2F-2242-9C16-B6D4AFD4DDCB}" type="presParOf" srcId="{B193BE3D-26D6-9041-B363-BF00F13E29BA}" destId="{67263FEB-0183-704C-9B32-7CB89A8D3222}" srcOrd="7" destOrd="0" presId="urn:microsoft.com/office/officeart/2008/layout/LinedList"/>
    <dgm:cxn modelId="{E7E68164-5AAE-464E-93A6-5C37FB73788A}" type="presParOf" srcId="{67263FEB-0183-704C-9B32-7CB89A8D3222}" destId="{4AF4A47D-2F8C-3146-8143-11478A46187B}" srcOrd="0" destOrd="0" presId="urn:microsoft.com/office/officeart/2008/layout/LinedList"/>
    <dgm:cxn modelId="{8AB70B32-9288-094D-9334-B8C88D5E61C5}" type="presParOf" srcId="{67263FEB-0183-704C-9B32-7CB89A8D3222}" destId="{3B6AFE6F-7572-D74C-9896-83C30560E362}" srcOrd="1" destOrd="0" presId="urn:microsoft.com/office/officeart/2008/layout/LinedList"/>
    <dgm:cxn modelId="{87E11D82-FE2C-254C-B389-F42662F578DA}" type="presParOf" srcId="{67263FEB-0183-704C-9B32-7CB89A8D3222}" destId="{DB386AEA-8AE8-DB4C-9BA8-D20AFF6115E6}" srcOrd="2" destOrd="0" presId="urn:microsoft.com/office/officeart/2008/layout/LinedList"/>
    <dgm:cxn modelId="{7CA94920-A838-3640-B62C-CA005BDABCA9}" type="presParOf" srcId="{B193BE3D-26D6-9041-B363-BF00F13E29BA}" destId="{E0CDB0D9-0B20-804F-8105-DC0AAF195600}" srcOrd="8" destOrd="0" presId="urn:microsoft.com/office/officeart/2008/layout/LinedList"/>
    <dgm:cxn modelId="{7A9960BA-9B25-FC45-8C07-D9A30625E7A7}" type="presParOf" srcId="{B193BE3D-26D6-9041-B363-BF00F13E29BA}" destId="{BAA0F67F-4A43-9148-80B8-C8246A7A45EF}" srcOrd="9" destOrd="0" presId="urn:microsoft.com/office/officeart/2008/layout/LinedList"/>
    <dgm:cxn modelId="{245FE739-CFAF-0940-A759-6063142DEEAA}" type="presParOf" srcId="{B193BE3D-26D6-9041-B363-BF00F13E29BA}" destId="{0A79FCFD-00F9-6B46-BB62-496E47ED45F5}" srcOrd="10" destOrd="0" presId="urn:microsoft.com/office/officeart/2008/layout/LinedList"/>
    <dgm:cxn modelId="{BA82A810-4010-DD47-9B53-F5C7EA91C5FF}" type="presParOf" srcId="{0A79FCFD-00F9-6B46-BB62-496E47ED45F5}" destId="{2C05DD5D-C49C-B045-AF60-ABA01C062933}" srcOrd="0" destOrd="0" presId="urn:microsoft.com/office/officeart/2008/layout/LinedList"/>
    <dgm:cxn modelId="{D099A791-5717-B94C-BF46-F1B51FE3A4A6}" type="presParOf" srcId="{0A79FCFD-00F9-6B46-BB62-496E47ED45F5}" destId="{CE827CE3-5174-8349-9F06-3DDC05DEA607}" srcOrd="1" destOrd="0" presId="urn:microsoft.com/office/officeart/2008/layout/LinedList"/>
    <dgm:cxn modelId="{FA7FA395-4D02-AB48-AEC7-51AC916E63D0}" type="presParOf" srcId="{0A79FCFD-00F9-6B46-BB62-496E47ED45F5}" destId="{75974286-07BC-8F47-BED4-A1F21AA70F13}" srcOrd="2" destOrd="0" presId="urn:microsoft.com/office/officeart/2008/layout/LinedList"/>
    <dgm:cxn modelId="{CBBFFF7D-4D79-CE4E-BF41-AF182E7C9C4B}" type="presParOf" srcId="{B193BE3D-26D6-9041-B363-BF00F13E29BA}" destId="{57C8AB9E-FAB9-D249-923C-0EBF175796B6}" srcOrd="11" destOrd="0" presId="urn:microsoft.com/office/officeart/2008/layout/LinedList"/>
    <dgm:cxn modelId="{070FF7BF-42F9-3F45-8620-9D3231FDFF90}" type="presParOf" srcId="{B193BE3D-26D6-9041-B363-BF00F13E29BA}" destId="{D1F185E9-8781-6941-AF03-1395800C321B}" srcOrd="12" destOrd="0" presId="urn:microsoft.com/office/officeart/2008/layout/LinedList"/>
    <dgm:cxn modelId="{971DBB3E-82FC-7045-9F4B-5FF2F2F3CD93}" type="presParOf" srcId="{B193BE3D-26D6-9041-B363-BF00F13E29BA}" destId="{9B59E8EB-8CEF-0349-B874-05E08C81C91B}" srcOrd="13" destOrd="0" presId="urn:microsoft.com/office/officeart/2008/layout/LinedList"/>
    <dgm:cxn modelId="{552892B5-A4FE-184F-9B66-D370F932312A}" type="presParOf" srcId="{9B59E8EB-8CEF-0349-B874-05E08C81C91B}" destId="{A93AB007-D51F-1A49-8ABD-F0B9E593AF06}" srcOrd="0" destOrd="0" presId="urn:microsoft.com/office/officeart/2008/layout/LinedList"/>
    <dgm:cxn modelId="{801406C2-6ED2-654B-868C-60CC4D285981}" type="presParOf" srcId="{9B59E8EB-8CEF-0349-B874-05E08C81C91B}" destId="{13A78DBD-68E7-5A46-85B2-91A12524BB8C}" srcOrd="1" destOrd="0" presId="urn:microsoft.com/office/officeart/2008/layout/LinedList"/>
    <dgm:cxn modelId="{DB5C8A4B-D5F2-8048-94D3-3968CEC8C1F9}" type="presParOf" srcId="{9B59E8EB-8CEF-0349-B874-05E08C81C91B}" destId="{73B87965-9747-504B-870C-5024EC86617C}" srcOrd="2" destOrd="0" presId="urn:microsoft.com/office/officeart/2008/layout/LinedList"/>
    <dgm:cxn modelId="{4027CB56-9329-794E-B2F2-39795F0ED0FB}" type="presParOf" srcId="{B193BE3D-26D6-9041-B363-BF00F13E29BA}" destId="{131FC3C5-6379-A448-A0DE-673F4141FD95}" srcOrd="14" destOrd="0" presId="urn:microsoft.com/office/officeart/2008/layout/LinedList"/>
    <dgm:cxn modelId="{8D5CD39B-1FE2-6746-BE74-C5E44261BC28}" type="presParOf" srcId="{B193BE3D-26D6-9041-B363-BF00F13E29BA}" destId="{FF08E389-6FE8-9441-A5C2-35F06C6D31FD}" srcOrd="15" destOrd="0" presId="urn:microsoft.com/office/officeart/2008/layout/LinedList"/>
    <dgm:cxn modelId="{14A1E2E8-C376-ED4B-B29B-67D59E6BABE6}" type="presParOf" srcId="{B193BE3D-26D6-9041-B363-BF00F13E29BA}" destId="{93BD8084-E4D0-6E4F-A9E7-5AC9CBD8D4CA}" srcOrd="16" destOrd="0" presId="urn:microsoft.com/office/officeart/2008/layout/LinedList"/>
    <dgm:cxn modelId="{AA49D51F-8393-F344-AFE9-4B1BE4F0CCFF}" type="presParOf" srcId="{93BD8084-E4D0-6E4F-A9E7-5AC9CBD8D4CA}" destId="{6CE4BF7D-1E5B-EC44-A832-FA385287BB9F}" srcOrd="0" destOrd="0" presId="urn:microsoft.com/office/officeart/2008/layout/LinedList"/>
    <dgm:cxn modelId="{2DB3E083-AF4F-684F-AF34-E9E41B25677F}" type="presParOf" srcId="{93BD8084-E4D0-6E4F-A9E7-5AC9CBD8D4CA}" destId="{EC7AD579-B437-7B49-8B88-A05470E10B82}" srcOrd="1" destOrd="0" presId="urn:microsoft.com/office/officeart/2008/layout/LinedList"/>
    <dgm:cxn modelId="{DE1B8FC7-3897-A44B-856F-BD4E190C506C}" type="presParOf" srcId="{93BD8084-E4D0-6E4F-A9E7-5AC9CBD8D4CA}" destId="{6D55A88D-B050-1D47-A0BB-91CF170755E5}" srcOrd="2" destOrd="0" presId="urn:microsoft.com/office/officeart/2008/layout/LinedList"/>
    <dgm:cxn modelId="{75268E5B-8067-5C4E-A687-51CB86C5179A}" type="presParOf" srcId="{B193BE3D-26D6-9041-B363-BF00F13E29BA}" destId="{E4F0AF72-C4BF-2348-82DE-6EB98D05AC70}" srcOrd="17" destOrd="0" presId="urn:microsoft.com/office/officeart/2008/layout/LinedList"/>
    <dgm:cxn modelId="{BF4F3A83-C866-AF46-BDF9-60829D08474A}" type="presParOf" srcId="{B193BE3D-26D6-9041-B363-BF00F13E29BA}" destId="{E43401ED-A6CB-984D-AA6C-53C98DD7B226}" srcOrd="18" destOrd="0" presId="urn:microsoft.com/office/officeart/2008/layout/LinedList"/>
    <dgm:cxn modelId="{9C24D20C-AAC1-B246-9346-EEBBFE7F8D27}" type="presParOf" srcId="{B193BE3D-26D6-9041-B363-BF00F13E29BA}" destId="{B258678F-8F04-F64A-A145-430110B039CC}" srcOrd="19" destOrd="0" presId="urn:microsoft.com/office/officeart/2008/layout/LinedList"/>
    <dgm:cxn modelId="{CCB4405E-7E3C-E040-B3A5-0A447B278E54}" type="presParOf" srcId="{B258678F-8F04-F64A-A145-430110B039CC}" destId="{28917800-D135-0C42-A3EB-BF21203A0753}" srcOrd="0" destOrd="0" presId="urn:microsoft.com/office/officeart/2008/layout/LinedList"/>
    <dgm:cxn modelId="{6E4E3E3E-1BA6-654E-9E8C-8DC5721C5C94}" type="presParOf" srcId="{B258678F-8F04-F64A-A145-430110B039CC}" destId="{2163F95E-5D82-A547-99B5-7B290217F53E}" srcOrd="1" destOrd="0" presId="urn:microsoft.com/office/officeart/2008/layout/LinedList"/>
    <dgm:cxn modelId="{2D19B726-F155-244E-ACAB-967C5777A87D}" type="presParOf" srcId="{B258678F-8F04-F64A-A145-430110B039CC}" destId="{8EE18960-30E4-4F4E-A602-81F0BB70F183}" srcOrd="2" destOrd="0" presId="urn:microsoft.com/office/officeart/2008/layout/LinedList"/>
    <dgm:cxn modelId="{4AFEF457-DDD2-AA4C-92A2-53B94240BF1B}" type="presParOf" srcId="{B193BE3D-26D6-9041-B363-BF00F13E29BA}" destId="{9371C15B-6297-C242-B037-6C421EFA636A}" srcOrd="20" destOrd="0" presId="urn:microsoft.com/office/officeart/2008/layout/LinedList"/>
    <dgm:cxn modelId="{327EFABF-087A-8440-BA82-FCBAE0B354C4}" type="presParOf" srcId="{B193BE3D-26D6-9041-B363-BF00F13E29BA}" destId="{A72202F6-B625-D340-8A56-32D7088CDB2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4A1AA7-2085-694E-A02C-EF31D74B7407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5C8CC-601F-0C42-A7BB-512084598080}">
      <dgm:prSet phldrT="[Text]"/>
      <dgm:spPr/>
      <dgm:t>
        <a:bodyPr/>
        <a:lstStyle/>
        <a:p>
          <a:r>
            <a:rPr lang="en-US" dirty="0" smtClean="0"/>
            <a:t>1. Inflammation of the meninges 	</a:t>
          </a:r>
          <a:endParaRPr lang="en-US" dirty="0"/>
        </a:p>
      </dgm:t>
    </dgm:pt>
    <dgm:pt modelId="{01BEAA8D-B655-EE47-8CDD-2123C36765F6}" type="parTrans" cxnId="{7F7CA4FA-1543-7042-A2ED-C058AB756CA3}">
      <dgm:prSet/>
      <dgm:spPr/>
      <dgm:t>
        <a:bodyPr/>
        <a:lstStyle/>
        <a:p>
          <a:endParaRPr lang="en-US"/>
        </a:p>
      </dgm:t>
    </dgm:pt>
    <dgm:pt modelId="{D68F9B97-5A3F-2A4D-B4F2-82C944E7A2A7}" type="sibTrans" cxnId="{7F7CA4FA-1543-7042-A2ED-C058AB756CA3}">
      <dgm:prSet/>
      <dgm:spPr/>
      <dgm:t>
        <a:bodyPr/>
        <a:lstStyle/>
        <a:p>
          <a:endParaRPr lang="en-US"/>
        </a:p>
      </dgm:t>
    </dgm:pt>
    <dgm:pt modelId="{1370780D-C9BE-BC48-8A75-03A9C22A9959}">
      <dgm:prSet phldrT="[Text]"/>
      <dgm:spPr/>
      <dgm:t>
        <a:bodyPr/>
        <a:lstStyle/>
        <a:p>
          <a:r>
            <a:rPr lang="en-US" dirty="0" smtClean="0"/>
            <a:t>2. CSF Disruption</a:t>
          </a:r>
          <a:endParaRPr lang="en-US" dirty="0"/>
        </a:p>
      </dgm:t>
    </dgm:pt>
    <dgm:pt modelId="{63B9C730-D764-9D4C-8EAC-F38972DBAFDE}" type="parTrans" cxnId="{41654251-C99F-1F4F-92AB-A5D22D37C6EE}">
      <dgm:prSet/>
      <dgm:spPr/>
      <dgm:t>
        <a:bodyPr/>
        <a:lstStyle/>
        <a:p>
          <a:endParaRPr lang="en-US"/>
        </a:p>
      </dgm:t>
    </dgm:pt>
    <dgm:pt modelId="{F9AB8B79-1865-7140-95D7-C24121B5CDF0}" type="sibTrans" cxnId="{41654251-C99F-1F4F-92AB-A5D22D37C6EE}">
      <dgm:prSet/>
      <dgm:spPr/>
      <dgm:t>
        <a:bodyPr/>
        <a:lstStyle/>
        <a:p>
          <a:endParaRPr lang="en-US"/>
        </a:p>
      </dgm:t>
    </dgm:pt>
    <dgm:pt modelId="{1D5E4184-DA0B-6847-98E1-DB9DF80FDB1E}">
      <dgm:prSet phldrT="[Text]"/>
      <dgm:spPr/>
      <dgm:t>
        <a:bodyPr/>
        <a:lstStyle/>
        <a:p>
          <a:r>
            <a:rPr lang="en-US" dirty="0" smtClean="0"/>
            <a:t>Headache, nausea, dizziness, motor control deficiencies, vision problems</a:t>
          </a:r>
          <a:endParaRPr lang="en-US" dirty="0"/>
        </a:p>
      </dgm:t>
    </dgm:pt>
    <dgm:pt modelId="{47C6BEA3-7A94-344F-A87B-9DBBAEFBA501}" type="parTrans" cxnId="{35E761CD-043D-2B46-BDAD-5D659CDCF34C}">
      <dgm:prSet/>
      <dgm:spPr/>
      <dgm:t>
        <a:bodyPr/>
        <a:lstStyle/>
        <a:p>
          <a:endParaRPr lang="en-US"/>
        </a:p>
      </dgm:t>
    </dgm:pt>
    <dgm:pt modelId="{A702EA59-0F9B-4945-B7A0-10A16BA56205}" type="sibTrans" cxnId="{35E761CD-043D-2B46-BDAD-5D659CDCF34C}">
      <dgm:prSet/>
      <dgm:spPr/>
      <dgm:t>
        <a:bodyPr/>
        <a:lstStyle/>
        <a:p>
          <a:endParaRPr lang="en-US"/>
        </a:p>
      </dgm:t>
    </dgm:pt>
    <dgm:pt modelId="{09A27E4D-CE72-AD46-B360-98CA0138E29F}">
      <dgm:prSet phldrT="[Text]"/>
      <dgm:spPr/>
      <dgm:t>
        <a:bodyPr/>
        <a:lstStyle/>
        <a:p>
          <a:r>
            <a:rPr lang="en-US" dirty="0" smtClean="0"/>
            <a:t>3. Spinal chord inflammation</a:t>
          </a:r>
          <a:endParaRPr lang="en-US" dirty="0"/>
        </a:p>
      </dgm:t>
    </dgm:pt>
    <dgm:pt modelId="{F1E2505B-B77A-434B-8B6D-93189C63B8F4}" type="parTrans" cxnId="{DE8566D2-95F1-7142-9BD9-12EAE7B45614}">
      <dgm:prSet/>
      <dgm:spPr/>
      <dgm:t>
        <a:bodyPr/>
        <a:lstStyle/>
        <a:p>
          <a:endParaRPr lang="en-US"/>
        </a:p>
      </dgm:t>
    </dgm:pt>
    <dgm:pt modelId="{8C5C4AB3-5595-0241-840B-4AA39BFEBC6A}" type="sibTrans" cxnId="{DE8566D2-95F1-7142-9BD9-12EAE7B45614}">
      <dgm:prSet/>
      <dgm:spPr/>
      <dgm:t>
        <a:bodyPr/>
        <a:lstStyle/>
        <a:p>
          <a:endParaRPr lang="en-US"/>
        </a:p>
      </dgm:t>
    </dgm:pt>
    <dgm:pt modelId="{1BB98CF3-114E-CD44-86C1-D8906F22B5D1}">
      <dgm:prSet phldrT="[Text]"/>
      <dgm:spPr/>
      <dgm:t>
        <a:bodyPr/>
        <a:lstStyle/>
        <a:p>
          <a:r>
            <a:rPr lang="en-US" dirty="0" smtClean="0"/>
            <a:t>Pain &amp; neck stiffness</a:t>
          </a:r>
          <a:endParaRPr lang="en-US" dirty="0"/>
        </a:p>
      </dgm:t>
    </dgm:pt>
    <dgm:pt modelId="{070DE0B4-B3FD-D44E-BCB0-ACD2AD60EDC8}" type="parTrans" cxnId="{4AF4F8FE-BDEC-024D-883F-49C3131D7B69}">
      <dgm:prSet/>
      <dgm:spPr/>
      <dgm:t>
        <a:bodyPr/>
        <a:lstStyle/>
        <a:p>
          <a:endParaRPr lang="en-US"/>
        </a:p>
      </dgm:t>
    </dgm:pt>
    <dgm:pt modelId="{E595D91A-9B87-B24C-90BE-9463E7512243}" type="sibTrans" cxnId="{4AF4F8FE-BDEC-024D-883F-49C3131D7B69}">
      <dgm:prSet/>
      <dgm:spPr/>
      <dgm:t>
        <a:bodyPr/>
        <a:lstStyle/>
        <a:p>
          <a:endParaRPr lang="en-US"/>
        </a:p>
      </dgm:t>
    </dgm:pt>
    <dgm:pt modelId="{8D13C14A-3BB8-E648-B805-661610601774}">
      <dgm:prSet phldrT="[Text]"/>
      <dgm:spPr/>
      <dgm:t>
        <a:bodyPr/>
        <a:lstStyle/>
        <a:p>
          <a:r>
            <a:rPr lang="en-US" dirty="0" smtClean="0"/>
            <a:t>a. Increased intracranial pressure </a:t>
          </a:r>
        </a:p>
        <a:p>
          <a:r>
            <a:rPr lang="en-US" dirty="0" smtClean="0"/>
            <a:t>b.  Decreased cerebral perfusion </a:t>
          </a:r>
          <a:endParaRPr lang="en-US" dirty="0"/>
        </a:p>
      </dgm:t>
    </dgm:pt>
    <dgm:pt modelId="{10A0DE9B-AF29-6449-98F2-18ACDF6B21D8}" type="parTrans" cxnId="{E3D707D2-671F-2248-95A6-B21D3AE41409}">
      <dgm:prSet/>
      <dgm:spPr/>
      <dgm:t>
        <a:bodyPr/>
        <a:lstStyle/>
        <a:p>
          <a:endParaRPr lang="en-US"/>
        </a:p>
      </dgm:t>
    </dgm:pt>
    <dgm:pt modelId="{1CA9F9A9-AE8B-F348-8F11-F0A866CDCCEB}" type="sibTrans" cxnId="{E3D707D2-671F-2248-95A6-B21D3AE41409}">
      <dgm:prSet/>
      <dgm:spPr/>
      <dgm:t>
        <a:bodyPr/>
        <a:lstStyle/>
        <a:p>
          <a:endParaRPr lang="en-US"/>
        </a:p>
      </dgm:t>
    </dgm:pt>
    <dgm:pt modelId="{326473DB-25B1-F94F-9C7D-0C3EC4599B85}" type="pres">
      <dgm:prSet presAssocID="{E14A1AA7-2085-694E-A02C-EF31D74B740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38CC88D-0DFD-504D-AC30-79C32DCA511A}" type="pres">
      <dgm:prSet presAssocID="{8955C8CC-601F-0C42-A7BB-512084598080}" presName="horFlow" presStyleCnt="0"/>
      <dgm:spPr/>
    </dgm:pt>
    <dgm:pt modelId="{DA506C44-48BA-F042-A663-18707289F170}" type="pres">
      <dgm:prSet presAssocID="{8955C8CC-601F-0C42-A7BB-512084598080}" presName="bigChev" presStyleLbl="node1" presStyleIdx="0" presStyleCnt="3"/>
      <dgm:spPr/>
      <dgm:t>
        <a:bodyPr/>
        <a:lstStyle/>
        <a:p>
          <a:endParaRPr lang="en-US"/>
        </a:p>
      </dgm:t>
    </dgm:pt>
    <dgm:pt modelId="{5D844CC2-427B-7E49-BB12-2E5E2D962219}" type="pres">
      <dgm:prSet presAssocID="{8955C8CC-601F-0C42-A7BB-512084598080}" presName="vSp" presStyleCnt="0"/>
      <dgm:spPr/>
    </dgm:pt>
    <dgm:pt modelId="{B896109A-D6B7-5747-89F8-7A65C176CF7F}" type="pres">
      <dgm:prSet presAssocID="{1370780D-C9BE-BC48-8A75-03A9C22A9959}" presName="horFlow" presStyleCnt="0"/>
      <dgm:spPr/>
    </dgm:pt>
    <dgm:pt modelId="{C7A37504-AF3A-4C4E-959B-C98B75855D16}" type="pres">
      <dgm:prSet presAssocID="{1370780D-C9BE-BC48-8A75-03A9C22A9959}" presName="bigChev" presStyleLbl="node1" presStyleIdx="1" presStyleCnt="3"/>
      <dgm:spPr/>
      <dgm:t>
        <a:bodyPr/>
        <a:lstStyle/>
        <a:p>
          <a:endParaRPr lang="en-US"/>
        </a:p>
      </dgm:t>
    </dgm:pt>
    <dgm:pt modelId="{7593E72D-B6B6-F14A-88F5-8E948391EF31}" type="pres">
      <dgm:prSet presAssocID="{47C6BEA3-7A94-344F-A87B-9DBBAEFBA501}" presName="parTrans" presStyleCnt="0"/>
      <dgm:spPr/>
    </dgm:pt>
    <dgm:pt modelId="{C9193C9A-BC0D-D24B-B080-B0B4908FC595}" type="pres">
      <dgm:prSet presAssocID="{1D5E4184-DA0B-6847-98E1-DB9DF80FDB1E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53C01-27E7-8749-907A-FD63CD924BD2}" type="pres">
      <dgm:prSet presAssocID="{A702EA59-0F9B-4945-B7A0-10A16BA56205}" presName="sibTrans" presStyleCnt="0"/>
      <dgm:spPr/>
    </dgm:pt>
    <dgm:pt modelId="{C3519CC0-5F5B-ED45-A0C3-999EC7238318}" type="pres">
      <dgm:prSet presAssocID="{8D13C14A-3BB8-E648-B805-661610601774}" presName="node" presStyleLbl="alignAccFollowNode1" presStyleIdx="1" presStyleCnt="3" custLinFactX="-72860" custLinFactY="-3860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87F97-F332-D64E-9EA0-17E74AAB79FC}" type="pres">
      <dgm:prSet presAssocID="{1370780D-C9BE-BC48-8A75-03A9C22A9959}" presName="vSp" presStyleCnt="0"/>
      <dgm:spPr/>
    </dgm:pt>
    <dgm:pt modelId="{B96547FA-B48C-BE4A-979D-B5FF08EE71BC}" type="pres">
      <dgm:prSet presAssocID="{09A27E4D-CE72-AD46-B360-98CA0138E29F}" presName="horFlow" presStyleCnt="0"/>
      <dgm:spPr/>
    </dgm:pt>
    <dgm:pt modelId="{4F0AE545-4E7C-9641-9FCD-FF4C252D0720}" type="pres">
      <dgm:prSet presAssocID="{09A27E4D-CE72-AD46-B360-98CA0138E29F}" presName="bigChev" presStyleLbl="node1" presStyleIdx="2" presStyleCnt="3"/>
      <dgm:spPr/>
      <dgm:t>
        <a:bodyPr/>
        <a:lstStyle/>
        <a:p>
          <a:endParaRPr lang="en-US"/>
        </a:p>
      </dgm:t>
    </dgm:pt>
    <dgm:pt modelId="{4A3C3DE4-8A36-B04B-B9C7-3D030C9BCF39}" type="pres">
      <dgm:prSet presAssocID="{070DE0B4-B3FD-D44E-BCB0-ACD2AD60EDC8}" presName="parTrans" presStyleCnt="0"/>
      <dgm:spPr/>
    </dgm:pt>
    <dgm:pt modelId="{A6E5D9D2-1B25-A946-A381-60E72FCDC653}" type="pres">
      <dgm:prSet presAssocID="{1BB98CF3-114E-CD44-86C1-D8906F22B5D1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F7CA4FA-1543-7042-A2ED-C058AB756CA3}" srcId="{E14A1AA7-2085-694E-A02C-EF31D74B7407}" destId="{8955C8CC-601F-0C42-A7BB-512084598080}" srcOrd="0" destOrd="0" parTransId="{01BEAA8D-B655-EE47-8CDD-2123C36765F6}" sibTransId="{D68F9B97-5A3F-2A4D-B4F2-82C944E7A2A7}"/>
    <dgm:cxn modelId="{41654251-C99F-1F4F-92AB-A5D22D37C6EE}" srcId="{E14A1AA7-2085-694E-A02C-EF31D74B7407}" destId="{1370780D-C9BE-BC48-8A75-03A9C22A9959}" srcOrd="1" destOrd="0" parTransId="{63B9C730-D764-9D4C-8EAC-F38972DBAFDE}" sibTransId="{F9AB8B79-1865-7140-95D7-C24121B5CDF0}"/>
    <dgm:cxn modelId="{DE8566D2-95F1-7142-9BD9-12EAE7B45614}" srcId="{E14A1AA7-2085-694E-A02C-EF31D74B7407}" destId="{09A27E4D-CE72-AD46-B360-98CA0138E29F}" srcOrd="2" destOrd="0" parTransId="{F1E2505B-B77A-434B-8B6D-93189C63B8F4}" sibTransId="{8C5C4AB3-5595-0241-840B-4AA39BFEBC6A}"/>
    <dgm:cxn modelId="{CEB1D8DD-C86E-DA44-ADDF-D3E1FD467BC6}" type="presOf" srcId="{09A27E4D-CE72-AD46-B360-98CA0138E29F}" destId="{4F0AE545-4E7C-9641-9FCD-FF4C252D0720}" srcOrd="0" destOrd="0" presId="urn:microsoft.com/office/officeart/2005/8/layout/lProcess3"/>
    <dgm:cxn modelId="{EF83E80D-5B03-B14B-A28A-F5AB9543A2C3}" type="presOf" srcId="{E14A1AA7-2085-694E-A02C-EF31D74B7407}" destId="{326473DB-25B1-F94F-9C7D-0C3EC4599B85}" srcOrd="0" destOrd="0" presId="urn:microsoft.com/office/officeart/2005/8/layout/lProcess3"/>
    <dgm:cxn modelId="{4AF4F8FE-BDEC-024D-883F-49C3131D7B69}" srcId="{09A27E4D-CE72-AD46-B360-98CA0138E29F}" destId="{1BB98CF3-114E-CD44-86C1-D8906F22B5D1}" srcOrd="0" destOrd="0" parTransId="{070DE0B4-B3FD-D44E-BCB0-ACD2AD60EDC8}" sibTransId="{E595D91A-9B87-B24C-90BE-9463E7512243}"/>
    <dgm:cxn modelId="{8292D019-58CE-9443-973F-8ED6AF853B0D}" type="presOf" srcId="{1370780D-C9BE-BC48-8A75-03A9C22A9959}" destId="{C7A37504-AF3A-4C4E-959B-C98B75855D16}" srcOrd="0" destOrd="0" presId="urn:microsoft.com/office/officeart/2005/8/layout/lProcess3"/>
    <dgm:cxn modelId="{E3D707D2-671F-2248-95A6-B21D3AE41409}" srcId="{1370780D-C9BE-BC48-8A75-03A9C22A9959}" destId="{8D13C14A-3BB8-E648-B805-661610601774}" srcOrd="1" destOrd="0" parTransId="{10A0DE9B-AF29-6449-98F2-18ACDF6B21D8}" sibTransId="{1CA9F9A9-AE8B-F348-8F11-F0A866CDCCEB}"/>
    <dgm:cxn modelId="{7E0BE871-1E1B-9B49-A909-9C84852A575D}" type="presOf" srcId="{8955C8CC-601F-0C42-A7BB-512084598080}" destId="{DA506C44-48BA-F042-A663-18707289F170}" srcOrd="0" destOrd="0" presId="urn:microsoft.com/office/officeart/2005/8/layout/lProcess3"/>
    <dgm:cxn modelId="{336C1B0C-50D2-8947-999E-CD3C6E95B15A}" type="presOf" srcId="{1D5E4184-DA0B-6847-98E1-DB9DF80FDB1E}" destId="{C9193C9A-BC0D-D24B-B080-B0B4908FC595}" srcOrd="0" destOrd="0" presId="urn:microsoft.com/office/officeart/2005/8/layout/lProcess3"/>
    <dgm:cxn modelId="{0F57AF68-6E0A-4A4A-8A5B-D977C78F14DF}" type="presOf" srcId="{8D13C14A-3BB8-E648-B805-661610601774}" destId="{C3519CC0-5F5B-ED45-A0C3-999EC7238318}" srcOrd="0" destOrd="0" presId="urn:microsoft.com/office/officeart/2005/8/layout/lProcess3"/>
    <dgm:cxn modelId="{941EA455-0673-9540-99CF-057BB1683370}" type="presOf" srcId="{1BB98CF3-114E-CD44-86C1-D8906F22B5D1}" destId="{A6E5D9D2-1B25-A946-A381-60E72FCDC653}" srcOrd="0" destOrd="0" presId="urn:microsoft.com/office/officeart/2005/8/layout/lProcess3"/>
    <dgm:cxn modelId="{35E761CD-043D-2B46-BDAD-5D659CDCF34C}" srcId="{1370780D-C9BE-BC48-8A75-03A9C22A9959}" destId="{1D5E4184-DA0B-6847-98E1-DB9DF80FDB1E}" srcOrd="0" destOrd="0" parTransId="{47C6BEA3-7A94-344F-A87B-9DBBAEFBA501}" sibTransId="{A702EA59-0F9B-4945-B7A0-10A16BA56205}"/>
    <dgm:cxn modelId="{9A1B1CD2-96E9-4C44-9E42-B0067D070F8D}" type="presParOf" srcId="{326473DB-25B1-F94F-9C7D-0C3EC4599B85}" destId="{C38CC88D-0DFD-504D-AC30-79C32DCA511A}" srcOrd="0" destOrd="0" presId="urn:microsoft.com/office/officeart/2005/8/layout/lProcess3"/>
    <dgm:cxn modelId="{A8A0E76D-8E43-C840-9F17-8111ABB33A1C}" type="presParOf" srcId="{C38CC88D-0DFD-504D-AC30-79C32DCA511A}" destId="{DA506C44-48BA-F042-A663-18707289F170}" srcOrd="0" destOrd="0" presId="urn:microsoft.com/office/officeart/2005/8/layout/lProcess3"/>
    <dgm:cxn modelId="{7E1F7F54-E704-D948-BFB1-7E80D5F09597}" type="presParOf" srcId="{326473DB-25B1-F94F-9C7D-0C3EC4599B85}" destId="{5D844CC2-427B-7E49-BB12-2E5E2D962219}" srcOrd="1" destOrd="0" presId="urn:microsoft.com/office/officeart/2005/8/layout/lProcess3"/>
    <dgm:cxn modelId="{F973C154-6C60-B04C-ABE9-D8E7E0E25CBB}" type="presParOf" srcId="{326473DB-25B1-F94F-9C7D-0C3EC4599B85}" destId="{B896109A-D6B7-5747-89F8-7A65C176CF7F}" srcOrd="2" destOrd="0" presId="urn:microsoft.com/office/officeart/2005/8/layout/lProcess3"/>
    <dgm:cxn modelId="{D5D7DB4B-A618-6747-A338-E2F43521F611}" type="presParOf" srcId="{B896109A-D6B7-5747-89F8-7A65C176CF7F}" destId="{C7A37504-AF3A-4C4E-959B-C98B75855D16}" srcOrd="0" destOrd="0" presId="urn:microsoft.com/office/officeart/2005/8/layout/lProcess3"/>
    <dgm:cxn modelId="{7D347518-DAC3-DD4B-B1C7-9D5034576C2F}" type="presParOf" srcId="{B896109A-D6B7-5747-89F8-7A65C176CF7F}" destId="{7593E72D-B6B6-F14A-88F5-8E948391EF31}" srcOrd="1" destOrd="0" presId="urn:microsoft.com/office/officeart/2005/8/layout/lProcess3"/>
    <dgm:cxn modelId="{AB4A38FA-226A-F540-BA58-3402F5F5A6F6}" type="presParOf" srcId="{B896109A-D6B7-5747-89F8-7A65C176CF7F}" destId="{C9193C9A-BC0D-D24B-B080-B0B4908FC595}" srcOrd="2" destOrd="0" presId="urn:microsoft.com/office/officeart/2005/8/layout/lProcess3"/>
    <dgm:cxn modelId="{07217CB7-1721-CD4E-875A-E2D411DBE365}" type="presParOf" srcId="{B896109A-D6B7-5747-89F8-7A65C176CF7F}" destId="{E5A53C01-27E7-8749-907A-FD63CD924BD2}" srcOrd="3" destOrd="0" presId="urn:microsoft.com/office/officeart/2005/8/layout/lProcess3"/>
    <dgm:cxn modelId="{1EAA84E3-1C62-A843-B275-51662B946034}" type="presParOf" srcId="{B896109A-D6B7-5747-89F8-7A65C176CF7F}" destId="{C3519CC0-5F5B-ED45-A0C3-999EC7238318}" srcOrd="4" destOrd="0" presId="urn:microsoft.com/office/officeart/2005/8/layout/lProcess3"/>
    <dgm:cxn modelId="{06085615-0F56-5D4E-9A4D-C000CA86C8B1}" type="presParOf" srcId="{326473DB-25B1-F94F-9C7D-0C3EC4599B85}" destId="{D6E87F97-F332-D64E-9EA0-17E74AAB79FC}" srcOrd="3" destOrd="0" presId="urn:microsoft.com/office/officeart/2005/8/layout/lProcess3"/>
    <dgm:cxn modelId="{64FE677C-A9E9-4043-AE16-3A212BE768C1}" type="presParOf" srcId="{326473DB-25B1-F94F-9C7D-0C3EC4599B85}" destId="{B96547FA-B48C-BE4A-979D-B5FF08EE71BC}" srcOrd="4" destOrd="0" presId="urn:microsoft.com/office/officeart/2005/8/layout/lProcess3"/>
    <dgm:cxn modelId="{EAF1FAD2-1F39-4E41-8695-D72B93DF7D18}" type="presParOf" srcId="{B96547FA-B48C-BE4A-979D-B5FF08EE71BC}" destId="{4F0AE545-4E7C-9641-9FCD-FF4C252D0720}" srcOrd="0" destOrd="0" presId="urn:microsoft.com/office/officeart/2005/8/layout/lProcess3"/>
    <dgm:cxn modelId="{AC6EB1CB-2080-E846-8579-C5EE77D14191}" type="presParOf" srcId="{B96547FA-B48C-BE4A-979D-B5FF08EE71BC}" destId="{4A3C3DE4-8A36-B04B-B9C7-3D030C9BCF39}" srcOrd="1" destOrd="0" presId="urn:microsoft.com/office/officeart/2005/8/layout/lProcess3"/>
    <dgm:cxn modelId="{14FBD6A4-7494-A047-8AB1-11E4FF5E913E}" type="presParOf" srcId="{B96547FA-B48C-BE4A-979D-B5FF08EE71BC}" destId="{A6E5D9D2-1B25-A946-A381-60E72FCDC65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7AF281-657F-4F4B-B9E2-E85B92FC7A36}" type="doc">
      <dgm:prSet loTypeId="urn:microsoft.com/office/officeart/2005/8/layout/lProcess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EE8358E-2F79-714D-960F-6252A6CF0A97}">
      <dgm:prSet phldrT="[Text]"/>
      <dgm:spPr/>
      <dgm:t>
        <a:bodyPr/>
        <a:lstStyle/>
        <a:p>
          <a:r>
            <a:rPr lang="en-US" dirty="0" smtClean="0"/>
            <a:t>1. Degree of Penetration</a:t>
          </a:r>
          <a:endParaRPr lang="en-US" dirty="0"/>
        </a:p>
      </dgm:t>
    </dgm:pt>
    <dgm:pt modelId="{CAF65762-4F19-794A-AAF0-D34D6B1B6A06}" type="parTrans" cxnId="{48A657F2-4F4E-2341-9BC9-02A8473AF13B}">
      <dgm:prSet/>
      <dgm:spPr/>
      <dgm:t>
        <a:bodyPr/>
        <a:lstStyle/>
        <a:p>
          <a:endParaRPr lang="en-US"/>
        </a:p>
      </dgm:t>
    </dgm:pt>
    <dgm:pt modelId="{D3684549-29DB-D34D-8E00-ACC859E2CDFB}" type="sibTrans" cxnId="{48A657F2-4F4E-2341-9BC9-02A8473AF13B}">
      <dgm:prSet/>
      <dgm:spPr/>
      <dgm:t>
        <a:bodyPr/>
        <a:lstStyle/>
        <a:p>
          <a:endParaRPr lang="en-US"/>
        </a:p>
      </dgm:t>
    </dgm:pt>
    <dgm:pt modelId="{FEA3BD38-02A7-7141-AC16-6B9B11B0933D}">
      <dgm:prSet phldrT="[Text]"/>
      <dgm:spPr/>
      <dgm:t>
        <a:bodyPr/>
        <a:lstStyle/>
        <a:p>
          <a:r>
            <a:rPr lang="en-US" dirty="0" smtClean="0"/>
            <a:t>Penetration of antibiotic is influenced by blood-brain barrier integrity </a:t>
          </a:r>
          <a:endParaRPr lang="en-US" dirty="0"/>
        </a:p>
      </dgm:t>
    </dgm:pt>
    <dgm:pt modelId="{386C8541-B196-FB4D-A5E6-76ACA2AA10DD}" type="parTrans" cxnId="{38192410-77F4-8941-9FC6-9256F3C0667D}">
      <dgm:prSet/>
      <dgm:spPr/>
      <dgm:t>
        <a:bodyPr/>
        <a:lstStyle/>
        <a:p>
          <a:endParaRPr lang="en-US"/>
        </a:p>
      </dgm:t>
    </dgm:pt>
    <dgm:pt modelId="{A8495441-8A37-BB45-82A2-E9A856D3DC81}" type="sibTrans" cxnId="{38192410-77F4-8941-9FC6-9256F3C0667D}">
      <dgm:prSet/>
      <dgm:spPr/>
      <dgm:t>
        <a:bodyPr/>
        <a:lstStyle/>
        <a:p>
          <a:endParaRPr lang="en-US"/>
        </a:p>
      </dgm:t>
    </dgm:pt>
    <dgm:pt modelId="{F99D377C-0EE5-7249-8D7E-B4E2497B9417}">
      <dgm:prSet phldrT="[Text]"/>
      <dgm:spPr/>
      <dgm:t>
        <a:bodyPr/>
        <a:lstStyle/>
        <a:p>
          <a:r>
            <a:rPr lang="en-US" dirty="0" smtClean="0"/>
            <a:t>Meningitis presence associated with increased blood-brain barrier permeability</a:t>
          </a:r>
          <a:endParaRPr lang="en-US" dirty="0"/>
        </a:p>
      </dgm:t>
    </dgm:pt>
    <dgm:pt modelId="{E0189D4C-66C4-1145-B77F-6F08E38B1036}" type="parTrans" cxnId="{F6E97402-0383-E441-A03E-89EA344EC469}">
      <dgm:prSet/>
      <dgm:spPr/>
      <dgm:t>
        <a:bodyPr/>
        <a:lstStyle/>
        <a:p>
          <a:endParaRPr lang="en-US"/>
        </a:p>
      </dgm:t>
    </dgm:pt>
    <dgm:pt modelId="{CD0FBD4E-9392-B04A-B2FD-9F57BC33375F}" type="sibTrans" cxnId="{F6E97402-0383-E441-A03E-89EA344EC469}">
      <dgm:prSet/>
      <dgm:spPr/>
      <dgm:t>
        <a:bodyPr/>
        <a:lstStyle/>
        <a:p>
          <a:endParaRPr lang="en-US"/>
        </a:p>
      </dgm:t>
    </dgm:pt>
    <dgm:pt modelId="{8140AE25-C419-E145-9A06-41D2AB168828}">
      <dgm:prSet phldrT="[Text]"/>
      <dgm:spPr/>
      <dgm:t>
        <a:bodyPr/>
        <a:lstStyle/>
        <a:p>
          <a:r>
            <a:rPr lang="en-US" dirty="0" smtClean="0"/>
            <a:t>2. Antibiotic Concentration</a:t>
          </a:r>
          <a:endParaRPr lang="en-US" dirty="0"/>
        </a:p>
      </dgm:t>
    </dgm:pt>
    <dgm:pt modelId="{5D400934-785B-644A-AC4F-E37074570191}" type="parTrans" cxnId="{CC044211-B4AE-ED4E-8D60-42A840868E8F}">
      <dgm:prSet/>
      <dgm:spPr/>
      <dgm:t>
        <a:bodyPr/>
        <a:lstStyle/>
        <a:p>
          <a:endParaRPr lang="en-US"/>
        </a:p>
      </dgm:t>
    </dgm:pt>
    <dgm:pt modelId="{B8EE9DF4-8A1A-324E-BEF2-F95D6794B542}" type="sibTrans" cxnId="{CC044211-B4AE-ED4E-8D60-42A840868E8F}">
      <dgm:prSet/>
      <dgm:spPr/>
      <dgm:t>
        <a:bodyPr/>
        <a:lstStyle/>
        <a:p>
          <a:endParaRPr lang="en-US"/>
        </a:p>
      </dgm:t>
    </dgm:pt>
    <dgm:pt modelId="{92A224B4-F812-5C40-A937-2D8C57E888AD}">
      <dgm:prSet phldrT="[Text]"/>
      <dgm:spPr/>
      <dgm:t>
        <a:bodyPr/>
        <a:lstStyle/>
        <a:p>
          <a:r>
            <a:rPr lang="en-US" dirty="0" smtClean="0"/>
            <a:t>Permits increased vesicular transport yielding e</a:t>
          </a:r>
          <a:r>
            <a:rPr lang="en-US" dirty="0" smtClean="0">
              <a:sym typeface="Wingdings"/>
            </a:rPr>
            <a:t>ndothelial cell t</a:t>
          </a:r>
          <a:r>
            <a:rPr lang="en-US" dirty="0" smtClean="0"/>
            <a:t>ight junction separation </a:t>
          </a:r>
          <a:endParaRPr lang="en-US" dirty="0"/>
        </a:p>
      </dgm:t>
    </dgm:pt>
    <dgm:pt modelId="{6A5F0F23-5755-E145-8F1E-62FB4909AE11}" type="parTrans" cxnId="{F8149066-59EC-E746-A0EB-E286C0AE6ED2}">
      <dgm:prSet/>
      <dgm:spPr/>
      <dgm:t>
        <a:bodyPr/>
        <a:lstStyle/>
        <a:p>
          <a:endParaRPr lang="en-US"/>
        </a:p>
      </dgm:t>
    </dgm:pt>
    <dgm:pt modelId="{F707543A-0737-B949-A88E-232945B7C29A}" type="sibTrans" cxnId="{F8149066-59EC-E746-A0EB-E286C0AE6ED2}">
      <dgm:prSet/>
      <dgm:spPr/>
      <dgm:t>
        <a:bodyPr/>
        <a:lstStyle/>
        <a:p>
          <a:endParaRPr lang="en-US"/>
        </a:p>
      </dgm:t>
    </dgm:pt>
    <dgm:pt modelId="{0A12663A-BA23-1E4E-9B2D-AE485A3E95F4}">
      <dgm:prSet phldrT="[Text]"/>
      <dgm:spPr/>
      <dgm:t>
        <a:bodyPr/>
        <a:lstStyle/>
        <a:p>
          <a:r>
            <a:rPr lang="en-US" dirty="0" smtClean="0"/>
            <a:t>3. Intrinsic activity of the drug in CSF</a:t>
          </a:r>
          <a:endParaRPr lang="en-US" dirty="0"/>
        </a:p>
      </dgm:t>
    </dgm:pt>
    <dgm:pt modelId="{AD2823A5-320E-C245-BD15-5DAEBAF4C529}" type="parTrans" cxnId="{BD69BD9B-F706-2245-BB6D-48522722A230}">
      <dgm:prSet/>
      <dgm:spPr/>
      <dgm:t>
        <a:bodyPr/>
        <a:lstStyle/>
        <a:p>
          <a:endParaRPr lang="en-US"/>
        </a:p>
      </dgm:t>
    </dgm:pt>
    <dgm:pt modelId="{482539BD-9307-3848-B883-5F16EF5A05B8}" type="sibTrans" cxnId="{BD69BD9B-F706-2245-BB6D-48522722A230}">
      <dgm:prSet/>
      <dgm:spPr/>
      <dgm:t>
        <a:bodyPr/>
        <a:lstStyle/>
        <a:p>
          <a:endParaRPr lang="en-US"/>
        </a:p>
      </dgm:t>
    </dgm:pt>
    <dgm:pt modelId="{6C66898C-F99B-7E48-9D6F-16F1C558FE18}">
      <dgm:prSet phldrT="[Text]"/>
      <dgm:spPr>
        <a:solidFill>
          <a:schemeClr val="accent6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n-US" dirty="0"/>
        </a:p>
      </dgm:t>
    </dgm:pt>
    <dgm:pt modelId="{9F90AA42-5633-6047-8C6D-58CB78CF4328}" type="sibTrans" cxnId="{8ABC51C1-4720-B342-8379-6BA464250EAF}">
      <dgm:prSet/>
      <dgm:spPr/>
      <dgm:t>
        <a:bodyPr/>
        <a:lstStyle/>
        <a:p>
          <a:endParaRPr lang="en-US"/>
        </a:p>
      </dgm:t>
    </dgm:pt>
    <dgm:pt modelId="{9E33FC21-C532-2548-BD13-DEAB3CFEEA60}" type="parTrans" cxnId="{8ABC51C1-4720-B342-8379-6BA464250EAF}">
      <dgm:prSet/>
      <dgm:spPr/>
      <dgm:t>
        <a:bodyPr/>
        <a:lstStyle/>
        <a:p>
          <a:endParaRPr lang="en-US"/>
        </a:p>
      </dgm:t>
    </dgm:pt>
    <dgm:pt modelId="{4338845B-5022-3E46-AC54-2D21D4DA4A8E}" type="pres">
      <dgm:prSet presAssocID="{8C7AF281-657F-4F4B-B9E2-E85B92FC7A3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F9F71BB-D9FF-8C45-80EE-A4A7A6ACC1B3}" type="pres">
      <dgm:prSet presAssocID="{1EE8358E-2F79-714D-960F-6252A6CF0A97}" presName="horFlow" presStyleCnt="0"/>
      <dgm:spPr/>
    </dgm:pt>
    <dgm:pt modelId="{DAA1A909-80A0-7540-B86E-168C63AFE5A7}" type="pres">
      <dgm:prSet presAssocID="{1EE8358E-2F79-714D-960F-6252A6CF0A97}" presName="bigChev" presStyleLbl="node1" presStyleIdx="0" presStyleCnt="3" custLinFactX="-20746" custLinFactNeighborX="-100000" custLinFactNeighborY="6391"/>
      <dgm:spPr/>
      <dgm:t>
        <a:bodyPr/>
        <a:lstStyle/>
        <a:p>
          <a:endParaRPr lang="en-US"/>
        </a:p>
      </dgm:t>
    </dgm:pt>
    <dgm:pt modelId="{FD7B74F9-34DA-2243-8374-2DEACE1E44E7}" type="pres">
      <dgm:prSet presAssocID="{386C8541-B196-FB4D-A5E6-76ACA2AA10DD}" presName="parTrans" presStyleCnt="0"/>
      <dgm:spPr/>
    </dgm:pt>
    <dgm:pt modelId="{CE56D9D8-57D6-5244-B147-C141E8178D34}" type="pres">
      <dgm:prSet presAssocID="{FEA3BD38-02A7-7141-AC16-6B9B11B0933D}" presName="node" presStyleLbl="alignAccFollowNode1" presStyleIdx="0" presStyleCnt="4" custLinFactX="-26042" custLinFactNeighborX="-100000" custLinFactNeighborY="7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98560-5042-E74F-A216-792EC6F209EA}" type="pres">
      <dgm:prSet presAssocID="{A8495441-8A37-BB45-82A2-E9A856D3DC81}" presName="sibTrans" presStyleCnt="0"/>
      <dgm:spPr/>
    </dgm:pt>
    <dgm:pt modelId="{1870C723-E370-5A4C-B941-A46BFD9CB1B3}" type="pres">
      <dgm:prSet presAssocID="{F99D377C-0EE5-7249-8D7E-B4E2497B9417}" presName="node" presStyleLbl="alignAccFollowNode1" presStyleIdx="1" presStyleCnt="4" custLinFactX="-26042" custLinFactNeighborX="-100000" custLinFactNeighborY="9240">
        <dgm:presLayoutVars>
          <dgm:bulletEnabled val="1"/>
        </dgm:presLayoutVars>
      </dgm:prSet>
      <dgm:spPr/>
    </dgm:pt>
    <dgm:pt modelId="{041D73D1-B267-784A-8596-0E69B0DF387D}" type="pres">
      <dgm:prSet presAssocID="{1EE8358E-2F79-714D-960F-6252A6CF0A97}" presName="vSp" presStyleCnt="0"/>
      <dgm:spPr/>
    </dgm:pt>
    <dgm:pt modelId="{23483352-7943-954F-B706-9566B7E73D7A}" type="pres">
      <dgm:prSet presAssocID="{8140AE25-C419-E145-9A06-41D2AB168828}" presName="horFlow" presStyleCnt="0"/>
      <dgm:spPr/>
    </dgm:pt>
    <dgm:pt modelId="{96568FFF-883B-D842-84E6-E1B247D19B8B}" type="pres">
      <dgm:prSet presAssocID="{8140AE25-C419-E145-9A06-41D2AB168828}" presName="bigChev" presStyleLbl="node1" presStyleIdx="1" presStyleCnt="3" custLinFactX="-21257" custLinFactNeighborX="-100000" custLinFactNeighborY="-1278"/>
      <dgm:spPr/>
    </dgm:pt>
    <dgm:pt modelId="{781A9BD7-CE86-584B-8AD0-4C854B80F646}" type="pres">
      <dgm:prSet presAssocID="{9E33FC21-C532-2548-BD13-DEAB3CFEEA60}" presName="parTrans" presStyleCnt="0"/>
      <dgm:spPr/>
    </dgm:pt>
    <dgm:pt modelId="{2A11CBBD-C1FF-DD43-800B-EECAE5A6B332}" type="pres">
      <dgm:prSet presAssocID="{6C66898C-F99B-7E48-9D6F-16F1C558FE18}" presName="node" presStyleLbl="alignAccFollowNode1" presStyleIdx="2" presStyleCnt="4" custLinFactX="-106363" custLinFactY="-35526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46171-954E-3C40-879E-499AFCCCF562}" type="pres">
      <dgm:prSet presAssocID="{9F90AA42-5633-6047-8C6D-58CB78CF4328}" presName="sibTrans" presStyleCnt="0"/>
      <dgm:spPr/>
    </dgm:pt>
    <dgm:pt modelId="{4269B3F0-CBA4-DE41-8E3D-51F1E711B8B5}" type="pres">
      <dgm:prSet presAssocID="{92A224B4-F812-5C40-A937-2D8C57E888AD}" presName="node" presStyleLbl="alignAccFollowNode1" presStyleIdx="3" presStyleCnt="4" custLinFactX="31867" custLinFactY="-2782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501D7-8E23-D246-998D-3543E48852C4}" type="pres">
      <dgm:prSet presAssocID="{8140AE25-C419-E145-9A06-41D2AB168828}" presName="vSp" presStyleCnt="0"/>
      <dgm:spPr/>
    </dgm:pt>
    <dgm:pt modelId="{2222633C-0E11-7A40-9480-2DF850C34FAE}" type="pres">
      <dgm:prSet presAssocID="{0A12663A-BA23-1E4E-9B2D-AE485A3E95F4}" presName="horFlow" presStyleCnt="0"/>
      <dgm:spPr/>
    </dgm:pt>
    <dgm:pt modelId="{DCE9F136-935D-7847-A3AD-01B843307FFB}" type="pres">
      <dgm:prSet presAssocID="{0A12663A-BA23-1E4E-9B2D-AE485A3E95F4}" presName="bigChev" presStyleLbl="node1" presStyleIdx="2" presStyleCnt="3" custLinFactNeighborX="-32212" custLinFactNeighborY="-10226"/>
      <dgm:spPr/>
      <dgm:t>
        <a:bodyPr/>
        <a:lstStyle/>
        <a:p>
          <a:endParaRPr lang="en-US"/>
        </a:p>
      </dgm:t>
    </dgm:pt>
  </dgm:ptLst>
  <dgm:cxnLst>
    <dgm:cxn modelId="{0F1D1025-E8E0-B248-A008-4BB5C8BAE97B}" type="presOf" srcId="{8140AE25-C419-E145-9A06-41D2AB168828}" destId="{96568FFF-883B-D842-84E6-E1B247D19B8B}" srcOrd="0" destOrd="0" presId="urn:microsoft.com/office/officeart/2005/8/layout/lProcess3"/>
    <dgm:cxn modelId="{F80F6549-89C0-014D-A6ED-EB60567A50F3}" type="presOf" srcId="{1EE8358E-2F79-714D-960F-6252A6CF0A97}" destId="{DAA1A909-80A0-7540-B86E-168C63AFE5A7}" srcOrd="0" destOrd="0" presId="urn:microsoft.com/office/officeart/2005/8/layout/lProcess3"/>
    <dgm:cxn modelId="{F8149066-59EC-E746-A0EB-E286C0AE6ED2}" srcId="{8140AE25-C419-E145-9A06-41D2AB168828}" destId="{92A224B4-F812-5C40-A937-2D8C57E888AD}" srcOrd="1" destOrd="0" parTransId="{6A5F0F23-5755-E145-8F1E-62FB4909AE11}" sibTransId="{F707543A-0737-B949-A88E-232945B7C29A}"/>
    <dgm:cxn modelId="{BD69BD9B-F706-2245-BB6D-48522722A230}" srcId="{8C7AF281-657F-4F4B-B9E2-E85B92FC7A36}" destId="{0A12663A-BA23-1E4E-9B2D-AE485A3E95F4}" srcOrd="2" destOrd="0" parTransId="{AD2823A5-320E-C245-BD15-5DAEBAF4C529}" sibTransId="{482539BD-9307-3848-B883-5F16EF5A05B8}"/>
    <dgm:cxn modelId="{D05FC53E-2533-A847-B849-51965E3CFD51}" type="presOf" srcId="{8C7AF281-657F-4F4B-B9E2-E85B92FC7A36}" destId="{4338845B-5022-3E46-AC54-2D21D4DA4A8E}" srcOrd="0" destOrd="0" presId="urn:microsoft.com/office/officeart/2005/8/layout/lProcess3"/>
    <dgm:cxn modelId="{D602ECAF-FCA9-6F40-8F46-EB2B446856BC}" type="presOf" srcId="{F99D377C-0EE5-7249-8D7E-B4E2497B9417}" destId="{1870C723-E370-5A4C-B941-A46BFD9CB1B3}" srcOrd="0" destOrd="0" presId="urn:microsoft.com/office/officeart/2005/8/layout/lProcess3"/>
    <dgm:cxn modelId="{AF087677-5BBD-9B4E-BCCB-1D391683EFE7}" type="presOf" srcId="{92A224B4-F812-5C40-A937-2D8C57E888AD}" destId="{4269B3F0-CBA4-DE41-8E3D-51F1E711B8B5}" srcOrd="0" destOrd="0" presId="urn:microsoft.com/office/officeart/2005/8/layout/lProcess3"/>
    <dgm:cxn modelId="{8ABC51C1-4720-B342-8379-6BA464250EAF}" srcId="{8140AE25-C419-E145-9A06-41D2AB168828}" destId="{6C66898C-F99B-7E48-9D6F-16F1C558FE18}" srcOrd="0" destOrd="0" parTransId="{9E33FC21-C532-2548-BD13-DEAB3CFEEA60}" sibTransId="{9F90AA42-5633-6047-8C6D-58CB78CF4328}"/>
    <dgm:cxn modelId="{F6E97402-0383-E441-A03E-89EA344EC469}" srcId="{1EE8358E-2F79-714D-960F-6252A6CF0A97}" destId="{F99D377C-0EE5-7249-8D7E-B4E2497B9417}" srcOrd="1" destOrd="0" parTransId="{E0189D4C-66C4-1145-B77F-6F08E38B1036}" sibTransId="{CD0FBD4E-9392-B04A-B2FD-9F57BC33375F}"/>
    <dgm:cxn modelId="{75A00823-8EDD-9B40-8C88-0CBF58C39D6A}" type="presOf" srcId="{0A12663A-BA23-1E4E-9B2D-AE485A3E95F4}" destId="{DCE9F136-935D-7847-A3AD-01B843307FFB}" srcOrd="0" destOrd="0" presId="urn:microsoft.com/office/officeart/2005/8/layout/lProcess3"/>
    <dgm:cxn modelId="{316F0AA5-8979-D94B-82A4-EC5FD1582D06}" type="presOf" srcId="{6C66898C-F99B-7E48-9D6F-16F1C558FE18}" destId="{2A11CBBD-C1FF-DD43-800B-EECAE5A6B332}" srcOrd="0" destOrd="0" presId="urn:microsoft.com/office/officeart/2005/8/layout/lProcess3"/>
    <dgm:cxn modelId="{38192410-77F4-8941-9FC6-9256F3C0667D}" srcId="{1EE8358E-2F79-714D-960F-6252A6CF0A97}" destId="{FEA3BD38-02A7-7141-AC16-6B9B11B0933D}" srcOrd="0" destOrd="0" parTransId="{386C8541-B196-FB4D-A5E6-76ACA2AA10DD}" sibTransId="{A8495441-8A37-BB45-82A2-E9A856D3DC81}"/>
    <dgm:cxn modelId="{48A657F2-4F4E-2341-9BC9-02A8473AF13B}" srcId="{8C7AF281-657F-4F4B-B9E2-E85B92FC7A36}" destId="{1EE8358E-2F79-714D-960F-6252A6CF0A97}" srcOrd="0" destOrd="0" parTransId="{CAF65762-4F19-794A-AAF0-D34D6B1B6A06}" sibTransId="{D3684549-29DB-D34D-8E00-ACC859E2CDFB}"/>
    <dgm:cxn modelId="{CC044211-B4AE-ED4E-8D60-42A840868E8F}" srcId="{8C7AF281-657F-4F4B-B9E2-E85B92FC7A36}" destId="{8140AE25-C419-E145-9A06-41D2AB168828}" srcOrd="1" destOrd="0" parTransId="{5D400934-785B-644A-AC4F-E37074570191}" sibTransId="{B8EE9DF4-8A1A-324E-BEF2-F95D6794B542}"/>
    <dgm:cxn modelId="{CC09C3DB-CE1C-2741-B807-BBC683F2972F}" type="presOf" srcId="{FEA3BD38-02A7-7141-AC16-6B9B11B0933D}" destId="{CE56D9D8-57D6-5244-B147-C141E8178D34}" srcOrd="0" destOrd="0" presId="urn:microsoft.com/office/officeart/2005/8/layout/lProcess3"/>
    <dgm:cxn modelId="{1D8B2296-1F15-134C-9570-3921DDC38765}" type="presParOf" srcId="{4338845B-5022-3E46-AC54-2D21D4DA4A8E}" destId="{5F9F71BB-D9FF-8C45-80EE-A4A7A6ACC1B3}" srcOrd="0" destOrd="0" presId="urn:microsoft.com/office/officeart/2005/8/layout/lProcess3"/>
    <dgm:cxn modelId="{A60809DE-D833-E440-9C68-C63E9505FA92}" type="presParOf" srcId="{5F9F71BB-D9FF-8C45-80EE-A4A7A6ACC1B3}" destId="{DAA1A909-80A0-7540-B86E-168C63AFE5A7}" srcOrd="0" destOrd="0" presId="urn:microsoft.com/office/officeart/2005/8/layout/lProcess3"/>
    <dgm:cxn modelId="{B3C4FB9C-261E-4D49-973F-6E45E72C3072}" type="presParOf" srcId="{5F9F71BB-D9FF-8C45-80EE-A4A7A6ACC1B3}" destId="{FD7B74F9-34DA-2243-8374-2DEACE1E44E7}" srcOrd="1" destOrd="0" presId="urn:microsoft.com/office/officeart/2005/8/layout/lProcess3"/>
    <dgm:cxn modelId="{A14BD0F6-992D-694D-AB3C-68E2461BE42E}" type="presParOf" srcId="{5F9F71BB-D9FF-8C45-80EE-A4A7A6ACC1B3}" destId="{CE56D9D8-57D6-5244-B147-C141E8178D34}" srcOrd="2" destOrd="0" presId="urn:microsoft.com/office/officeart/2005/8/layout/lProcess3"/>
    <dgm:cxn modelId="{5C5F39EB-AA87-8E41-B2EF-5BDC86846BE8}" type="presParOf" srcId="{5F9F71BB-D9FF-8C45-80EE-A4A7A6ACC1B3}" destId="{48598560-5042-E74F-A216-792EC6F209EA}" srcOrd="3" destOrd="0" presId="urn:microsoft.com/office/officeart/2005/8/layout/lProcess3"/>
    <dgm:cxn modelId="{DA0F1B7A-ADD2-F44F-A322-2C0790D9F6D2}" type="presParOf" srcId="{5F9F71BB-D9FF-8C45-80EE-A4A7A6ACC1B3}" destId="{1870C723-E370-5A4C-B941-A46BFD9CB1B3}" srcOrd="4" destOrd="0" presId="urn:microsoft.com/office/officeart/2005/8/layout/lProcess3"/>
    <dgm:cxn modelId="{2545B2E8-87BF-7E46-A79E-9A333440FACA}" type="presParOf" srcId="{4338845B-5022-3E46-AC54-2D21D4DA4A8E}" destId="{041D73D1-B267-784A-8596-0E69B0DF387D}" srcOrd="1" destOrd="0" presId="urn:microsoft.com/office/officeart/2005/8/layout/lProcess3"/>
    <dgm:cxn modelId="{E77ACE38-4CD3-B246-9E39-9E161E59588A}" type="presParOf" srcId="{4338845B-5022-3E46-AC54-2D21D4DA4A8E}" destId="{23483352-7943-954F-B706-9566B7E73D7A}" srcOrd="2" destOrd="0" presId="urn:microsoft.com/office/officeart/2005/8/layout/lProcess3"/>
    <dgm:cxn modelId="{1496114F-3C4B-0A4E-ABC1-83750B8C1977}" type="presParOf" srcId="{23483352-7943-954F-B706-9566B7E73D7A}" destId="{96568FFF-883B-D842-84E6-E1B247D19B8B}" srcOrd="0" destOrd="0" presId="urn:microsoft.com/office/officeart/2005/8/layout/lProcess3"/>
    <dgm:cxn modelId="{C3B80FA7-1831-E04A-8230-4BE25FE6AD0A}" type="presParOf" srcId="{23483352-7943-954F-B706-9566B7E73D7A}" destId="{781A9BD7-CE86-584B-8AD0-4C854B80F646}" srcOrd="1" destOrd="0" presId="urn:microsoft.com/office/officeart/2005/8/layout/lProcess3"/>
    <dgm:cxn modelId="{4DF257BB-F661-B24D-A9CA-B68147D7F642}" type="presParOf" srcId="{23483352-7943-954F-B706-9566B7E73D7A}" destId="{2A11CBBD-C1FF-DD43-800B-EECAE5A6B332}" srcOrd="2" destOrd="0" presId="urn:microsoft.com/office/officeart/2005/8/layout/lProcess3"/>
    <dgm:cxn modelId="{925EFE41-9B22-3444-8AF5-D8A72C9B7639}" type="presParOf" srcId="{23483352-7943-954F-B706-9566B7E73D7A}" destId="{AC246171-954E-3C40-879E-499AFCCCF562}" srcOrd="3" destOrd="0" presId="urn:microsoft.com/office/officeart/2005/8/layout/lProcess3"/>
    <dgm:cxn modelId="{27F3D8FD-09E9-CF4C-A897-4F520DA668F2}" type="presParOf" srcId="{23483352-7943-954F-B706-9566B7E73D7A}" destId="{4269B3F0-CBA4-DE41-8E3D-51F1E711B8B5}" srcOrd="4" destOrd="0" presId="urn:microsoft.com/office/officeart/2005/8/layout/lProcess3"/>
    <dgm:cxn modelId="{1BC27A9F-B931-A741-910D-97D92069A5E1}" type="presParOf" srcId="{4338845B-5022-3E46-AC54-2D21D4DA4A8E}" destId="{13D501D7-8E23-D246-998D-3543E48852C4}" srcOrd="3" destOrd="0" presId="urn:microsoft.com/office/officeart/2005/8/layout/lProcess3"/>
    <dgm:cxn modelId="{387EFB89-7C7C-644D-8B95-6F9C08A512E9}" type="presParOf" srcId="{4338845B-5022-3E46-AC54-2D21D4DA4A8E}" destId="{2222633C-0E11-7A40-9480-2DF850C34FAE}" srcOrd="4" destOrd="0" presId="urn:microsoft.com/office/officeart/2005/8/layout/lProcess3"/>
    <dgm:cxn modelId="{08B511A8-EF20-6A4A-8049-E3CA1112C9EB}" type="presParOf" srcId="{2222633C-0E11-7A40-9480-2DF850C34FAE}" destId="{DCE9F136-935D-7847-A3AD-01B843307FF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BCD0A0-6486-3640-935F-4AA7A7276B57}" type="doc">
      <dgm:prSet loTypeId="urn:microsoft.com/office/officeart/2005/8/layout/radial4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517114B-D002-874F-BBF4-ACB9197AB335}">
      <dgm:prSet phldrT="[Text]"/>
      <dgm:spPr/>
      <dgm:t>
        <a:bodyPr/>
        <a:lstStyle/>
        <a:p>
          <a:r>
            <a:rPr lang="en-US" dirty="0" smtClean="0"/>
            <a:t>Enhanced CSF entry</a:t>
          </a:r>
          <a:endParaRPr lang="en-US" dirty="0"/>
        </a:p>
      </dgm:t>
    </dgm:pt>
    <dgm:pt modelId="{D9041436-1D20-BF44-AB5D-50669A0BAB3A}" type="parTrans" cxnId="{BFEC9B18-DAC0-454E-910A-4EE15510719B}">
      <dgm:prSet/>
      <dgm:spPr/>
      <dgm:t>
        <a:bodyPr/>
        <a:lstStyle/>
        <a:p>
          <a:endParaRPr lang="en-US"/>
        </a:p>
      </dgm:t>
    </dgm:pt>
    <dgm:pt modelId="{7B3E421D-1940-1C40-90E6-913B25DCDCC7}" type="sibTrans" cxnId="{BFEC9B18-DAC0-454E-910A-4EE15510719B}">
      <dgm:prSet/>
      <dgm:spPr/>
      <dgm:t>
        <a:bodyPr/>
        <a:lstStyle/>
        <a:p>
          <a:endParaRPr lang="en-US"/>
        </a:p>
      </dgm:t>
    </dgm:pt>
    <dgm:pt modelId="{54290A43-17E7-3744-B515-57BED565EA32}">
      <dgm:prSet phldrT="[Text]"/>
      <dgm:spPr/>
      <dgm:t>
        <a:bodyPr/>
        <a:lstStyle/>
        <a:p>
          <a:r>
            <a:rPr lang="en-US" dirty="0" smtClean="0"/>
            <a:t>Hi lipid solubility </a:t>
          </a:r>
          <a:endParaRPr lang="en-US" dirty="0"/>
        </a:p>
      </dgm:t>
    </dgm:pt>
    <dgm:pt modelId="{EB4692CA-098F-2F46-893D-A884DB734C57}" type="parTrans" cxnId="{ADD8F7E6-47D0-474C-A472-94F5A143C097}">
      <dgm:prSet/>
      <dgm:spPr/>
      <dgm:t>
        <a:bodyPr/>
        <a:lstStyle/>
        <a:p>
          <a:endParaRPr lang="en-US"/>
        </a:p>
      </dgm:t>
    </dgm:pt>
    <dgm:pt modelId="{AC00260F-520B-584B-BC17-B09D1F2ED36F}" type="sibTrans" cxnId="{ADD8F7E6-47D0-474C-A472-94F5A143C097}">
      <dgm:prSet/>
      <dgm:spPr/>
      <dgm:t>
        <a:bodyPr/>
        <a:lstStyle/>
        <a:p>
          <a:endParaRPr lang="en-US"/>
        </a:p>
      </dgm:t>
    </dgm:pt>
    <dgm:pt modelId="{F63C35F8-09C4-284A-B757-100A153065E2}">
      <dgm:prSet phldrT="[Text]"/>
      <dgm:spPr/>
      <dgm:t>
        <a:bodyPr/>
        <a:lstStyle/>
        <a:p>
          <a:r>
            <a:rPr lang="en-US" dirty="0" smtClean="0"/>
            <a:t>Low molecular weight</a:t>
          </a:r>
          <a:endParaRPr lang="en-US" dirty="0"/>
        </a:p>
      </dgm:t>
    </dgm:pt>
    <dgm:pt modelId="{2D8D7F89-D5B6-1E48-9AD9-12F07BD24458}" type="parTrans" cxnId="{B837C7DD-ECD1-AC4B-866D-BFA5EE131E71}">
      <dgm:prSet/>
      <dgm:spPr/>
      <dgm:t>
        <a:bodyPr/>
        <a:lstStyle/>
        <a:p>
          <a:endParaRPr lang="en-US"/>
        </a:p>
      </dgm:t>
    </dgm:pt>
    <dgm:pt modelId="{38FB7E62-9CB6-6A48-93FA-E83E4789F772}" type="sibTrans" cxnId="{B837C7DD-ECD1-AC4B-866D-BFA5EE131E71}">
      <dgm:prSet/>
      <dgm:spPr/>
      <dgm:t>
        <a:bodyPr/>
        <a:lstStyle/>
        <a:p>
          <a:endParaRPr lang="en-US"/>
        </a:p>
      </dgm:t>
    </dgm:pt>
    <dgm:pt modelId="{9993625E-BDA0-8D4F-906A-0CAFEA65DB51}">
      <dgm:prSet phldrT="[Text]"/>
      <dgm:spPr/>
      <dgm:t>
        <a:bodyPr/>
        <a:lstStyle/>
        <a:p>
          <a:r>
            <a:rPr lang="en-US" dirty="0" smtClean="0"/>
            <a:t>Low protein binding </a:t>
          </a:r>
          <a:endParaRPr lang="en-US" dirty="0"/>
        </a:p>
      </dgm:t>
    </dgm:pt>
    <dgm:pt modelId="{A43FAB9C-3152-2440-A593-8986DD73AD39}" type="parTrans" cxnId="{0AAB5A2F-C51A-4741-9398-BC04CE749119}">
      <dgm:prSet/>
      <dgm:spPr/>
      <dgm:t>
        <a:bodyPr/>
        <a:lstStyle/>
        <a:p>
          <a:endParaRPr lang="en-US"/>
        </a:p>
      </dgm:t>
    </dgm:pt>
    <dgm:pt modelId="{88C1E3D4-1B92-944A-AFA2-A53B1D3EC779}" type="sibTrans" cxnId="{0AAB5A2F-C51A-4741-9398-BC04CE749119}">
      <dgm:prSet/>
      <dgm:spPr/>
      <dgm:t>
        <a:bodyPr/>
        <a:lstStyle/>
        <a:p>
          <a:endParaRPr lang="en-US"/>
        </a:p>
      </dgm:t>
    </dgm:pt>
    <dgm:pt modelId="{A9BA6A16-6868-2F43-A78B-F8986B793687}">
      <dgm:prSet/>
      <dgm:spPr/>
      <dgm:t>
        <a:bodyPr/>
        <a:lstStyle/>
        <a:p>
          <a:r>
            <a:rPr lang="en-US" dirty="0" smtClean="0"/>
            <a:t>Low ionization at physiological pH</a:t>
          </a:r>
          <a:endParaRPr lang="en-US" dirty="0"/>
        </a:p>
      </dgm:t>
    </dgm:pt>
    <dgm:pt modelId="{1BBC1341-4067-6F48-8E95-DB1B625FB6A4}" type="parTrans" cxnId="{649CD6CA-D268-4E4C-A5D7-C8328E227252}">
      <dgm:prSet/>
      <dgm:spPr/>
      <dgm:t>
        <a:bodyPr/>
        <a:lstStyle/>
        <a:p>
          <a:endParaRPr lang="en-US"/>
        </a:p>
      </dgm:t>
    </dgm:pt>
    <dgm:pt modelId="{E6E9E4BC-108B-8E44-9C94-057C11F2A170}" type="sibTrans" cxnId="{649CD6CA-D268-4E4C-A5D7-C8328E227252}">
      <dgm:prSet/>
      <dgm:spPr/>
      <dgm:t>
        <a:bodyPr/>
        <a:lstStyle/>
        <a:p>
          <a:endParaRPr lang="en-US"/>
        </a:p>
      </dgm:t>
    </dgm:pt>
    <dgm:pt modelId="{54D7AE1A-1C39-EF44-842E-F5429625DA0D}" type="pres">
      <dgm:prSet presAssocID="{A7BCD0A0-6486-3640-935F-4AA7A7276B5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7AC956-A4AB-2C40-9C95-1B3EF1D13821}" type="pres">
      <dgm:prSet presAssocID="{B517114B-D002-874F-BBF4-ACB9197AB335}" presName="centerShape" presStyleLbl="node0" presStyleIdx="0" presStyleCnt="1"/>
      <dgm:spPr/>
      <dgm:t>
        <a:bodyPr/>
        <a:lstStyle/>
        <a:p>
          <a:endParaRPr lang="en-US"/>
        </a:p>
      </dgm:t>
    </dgm:pt>
    <dgm:pt modelId="{4F754694-2B77-2C42-9320-9B4A8F09D83C}" type="pres">
      <dgm:prSet presAssocID="{EB4692CA-098F-2F46-893D-A884DB734C57}" presName="parTrans" presStyleLbl="bgSibTrans2D1" presStyleIdx="0" presStyleCnt="4"/>
      <dgm:spPr/>
    </dgm:pt>
    <dgm:pt modelId="{6AC1F42A-0649-294A-81FA-128EAD7F619E}" type="pres">
      <dgm:prSet presAssocID="{54290A43-17E7-3744-B515-57BED565EA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25F0-58A6-A842-8523-0B439091FE78}" type="pres">
      <dgm:prSet presAssocID="{2D8D7F89-D5B6-1E48-9AD9-12F07BD24458}" presName="parTrans" presStyleLbl="bgSibTrans2D1" presStyleIdx="1" presStyleCnt="4"/>
      <dgm:spPr/>
    </dgm:pt>
    <dgm:pt modelId="{5194F7D8-414D-634E-B480-B5845C45C46B}" type="pres">
      <dgm:prSet presAssocID="{F63C35F8-09C4-284A-B757-100A153065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92A3-BD75-774F-BC10-F109CD54BC8A}" type="pres">
      <dgm:prSet presAssocID="{A43FAB9C-3152-2440-A593-8986DD73AD39}" presName="parTrans" presStyleLbl="bgSibTrans2D1" presStyleIdx="2" presStyleCnt="4"/>
      <dgm:spPr/>
    </dgm:pt>
    <dgm:pt modelId="{104A3D52-12E0-3541-A4DE-BE87C513E687}" type="pres">
      <dgm:prSet presAssocID="{9993625E-BDA0-8D4F-906A-0CAFEA65DB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5BE01-EBD0-0847-82AA-CB81A1EA43EF}" type="pres">
      <dgm:prSet presAssocID="{1BBC1341-4067-6F48-8E95-DB1B625FB6A4}" presName="parTrans" presStyleLbl="bgSibTrans2D1" presStyleIdx="3" presStyleCnt="4"/>
      <dgm:spPr/>
    </dgm:pt>
    <dgm:pt modelId="{0D26D670-1DFA-2640-9DE5-76E217827716}" type="pres">
      <dgm:prSet presAssocID="{A9BA6A16-6868-2F43-A78B-F8986B7936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68E48-4D80-9245-B1E7-0D33468CC5BF}" type="presOf" srcId="{A9BA6A16-6868-2F43-A78B-F8986B793687}" destId="{0D26D670-1DFA-2640-9DE5-76E217827716}" srcOrd="0" destOrd="0" presId="urn:microsoft.com/office/officeart/2005/8/layout/radial4"/>
    <dgm:cxn modelId="{22C6CCEF-814F-D843-AAE0-B68490DDE6A7}" type="presOf" srcId="{A7BCD0A0-6486-3640-935F-4AA7A7276B57}" destId="{54D7AE1A-1C39-EF44-842E-F5429625DA0D}" srcOrd="0" destOrd="0" presId="urn:microsoft.com/office/officeart/2005/8/layout/radial4"/>
    <dgm:cxn modelId="{3F1E9B8E-60DD-0642-B36C-DE4D270F5F44}" type="presOf" srcId="{1BBC1341-4067-6F48-8E95-DB1B625FB6A4}" destId="{A865BE01-EBD0-0847-82AA-CB81A1EA43EF}" srcOrd="0" destOrd="0" presId="urn:microsoft.com/office/officeart/2005/8/layout/radial4"/>
    <dgm:cxn modelId="{D643F588-06AF-AD40-BDA7-3B22D6579858}" type="presOf" srcId="{B517114B-D002-874F-BBF4-ACB9197AB335}" destId="{F77AC956-A4AB-2C40-9C95-1B3EF1D13821}" srcOrd="0" destOrd="0" presId="urn:microsoft.com/office/officeart/2005/8/layout/radial4"/>
    <dgm:cxn modelId="{0AD77398-3F2D-7141-BAC2-02E5616B0667}" type="presOf" srcId="{2D8D7F89-D5B6-1E48-9AD9-12F07BD24458}" destId="{B42A25F0-58A6-A842-8523-0B439091FE78}" srcOrd="0" destOrd="0" presId="urn:microsoft.com/office/officeart/2005/8/layout/radial4"/>
    <dgm:cxn modelId="{0D9926E4-9377-5248-AEB2-BB38FBBF5913}" type="presOf" srcId="{A43FAB9C-3152-2440-A593-8986DD73AD39}" destId="{834792A3-BD75-774F-BC10-F109CD54BC8A}" srcOrd="0" destOrd="0" presId="urn:microsoft.com/office/officeart/2005/8/layout/radial4"/>
    <dgm:cxn modelId="{9E84BB09-F79C-634F-8A48-223AA4A06832}" type="presOf" srcId="{EB4692CA-098F-2F46-893D-A884DB734C57}" destId="{4F754694-2B77-2C42-9320-9B4A8F09D83C}" srcOrd="0" destOrd="0" presId="urn:microsoft.com/office/officeart/2005/8/layout/radial4"/>
    <dgm:cxn modelId="{06E8CFEF-1241-F147-97C7-25F62BBD47EE}" type="presOf" srcId="{F63C35F8-09C4-284A-B757-100A153065E2}" destId="{5194F7D8-414D-634E-B480-B5845C45C46B}" srcOrd="0" destOrd="0" presId="urn:microsoft.com/office/officeart/2005/8/layout/radial4"/>
    <dgm:cxn modelId="{B354C1AC-54EB-AB46-9AB9-FFE8342CA8FC}" type="presOf" srcId="{9993625E-BDA0-8D4F-906A-0CAFEA65DB51}" destId="{104A3D52-12E0-3541-A4DE-BE87C513E687}" srcOrd="0" destOrd="0" presId="urn:microsoft.com/office/officeart/2005/8/layout/radial4"/>
    <dgm:cxn modelId="{649CD6CA-D268-4E4C-A5D7-C8328E227252}" srcId="{B517114B-D002-874F-BBF4-ACB9197AB335}" destId="{A9BA6A16-6868-2F43-A78B-F8986B793687}" srcOrd="3" destOrd="0" parTransId="{1BBC1341-4067-6F48-8E95-DB1B625FB6A4}" sibTransId="{E6E9E4BC-108B-8E44-9C94-057C11F2A170}"/>
    <dgm:cxn modelId="{494CE44D-4313-2C47-817E-BC24C018FAF0}" type="presOf" srcId="{54290A43-17E7-3744-B515-57BED565EA32}" destId="{6AC1F42A-0649-294A-81FA-128EAD7F619E}" srcOrd="0" destOrd="0" presId="urn:microsoft.com/office/officeart/2005/8/layout/radial4"/>
    <dgm:cxn modelId="{BFEC9B18-DAC0-454E-910A-4EE15510719B}" srcId="{A7BCD0A0-6486-3640-935F-4AA7A7276B57}" destId="{B517114B-D002-874F-BBF4-ACB9197AB335}" srcOrd="0" destOrd="0" parTransId="{D9041436-1D20-BF44-AB5D-50669A0BAB3A}" sibTransId="{7B3E421D-1940-1C40-90E6-913B25DCDCC7}"/>
    <dgm:cxn modelId="{ADD8F7E6-47D0-474C-A472-94F5A143C097}" srcId="{B517114B-D002-874F-BBF4-ACB9197AB335}" destId="{54290A43-17E7-3744-B515-57BED565EA32}" srcOrd="0" destOrd="0" parTransId="{EB4692CA-098F-2F46-893D-A884DB734C57}" sibTransId="{AC00260F-520B-584B-BC17-B09D1F2ED36F}"/>
    <dgm:cxn modelId="{B837C7DD-ECD1-AC4B-866D-BFA5EE131E71}" srcId="{B517114B-D002-874F-BBF4-ACB9197AB335}" destId="{F63C35F8-09C4-284A-B757-100A153065E2}" srcOrd="1" destOrd="0" parTransId="{2D8D7F89-D5B6-1E48-9AD9-12F07BD24458}" sibTransId="{38FB7E62-9CB6-6A48-93FA-E83E4789F772}"/>
    <dgm:cxn modelId="{0AAB5A2F-C51A-4741-9398-BC04CE749119}" srcId="{B517114B-D002-874F-BBF4-ACB9197AB335}" destId="{9993625E-BDA0-8D4F-906A-0CAFEA65DB51}" srcOrd="2" destOrd="0" parTransId="{A43FAB9C-3152-2440-A593-8986DD73AD39}" sibTransId="{88C1E3D4-1B92-944A-AFA2-A53B1D3EC779}"/>
    <dgm:cxn modelId="{26BF0622-7159-954E-8BCE-B6EE512660A9}" type="presParOf" srcId="{54D7AE1A-1C39-EF44-842E-F5429625DA0D}" destId="{F77AC956-A4AB-2C40-9C95-1B3EF1D13821}" srcOrd="0" destOrd="0" presId="urn:microsoft.com/office/officeart/2005/8/layout/radial4"/>
    <dgm:cxn modelId="{2C2A2533-170C-1F46-B755-4EE7C8B64EBA}" type="presParOf" srcId="{54D7AE1A-1C39-EF44-842E-F5429625DA0D}" destId="{4F754694-2B77-2C42-9320-9B4A8F09D83C}" srcOrd="1" destOrd="0" presId="urn:microsoft.com/office/officeart/2005/8/layout/radial4"/>
    <dgm:cxn modelId="{0B738436-B57A-5444-9AB4-EE4153E2CF74}" type="presParOf" srcId="{54D7AE1A-1C39-EF44-842E-F5429625DA0D}" destId="{6AC1F42A-0649-294A-81FA-128EAD7F619E}" srcOrd="2" destOrd="0" presId="urn:microsoft.com/office/officeart/2005/8/layout/radial4"/>
    <dgm:cxn modelId="{462A8E2A-B702-CE40-B8E8-1C576EEC8857}" type="presParOf" srcId="{54D7AE1A-1C39-EF44-842E-F5429625DA0D}" destId="{B42A25F0-58A6-A842-8523-0B439091FE78}" srcOrd="3" destOrd="0" presId="urn:microsoft.com/office/officeart/2005/8/layout/radial4"/>
    <dgm:cxn modelId="{38FFE065-4387-C640-A11A-516EFA1CCFE7}" type="presParOf" srcId="{54D7AE1A-1C39-EF44-842E-F5429625DA0D}" destId="{5194F7D8-414D-634E-B480-B5845C45C46B}" srcOrd="4" destOrd="0" presId="urn:microsoft.com/office/officeart/2005/8/layout/radial4"/>
    <dgm:cxn modelId="{47E6DFEC-94D6-C046-A4CD-54EB66B5B89A}" type="presParOf" srcId="{54D7AE1A-1C39-EF44-842E-F5429625DA0D}" destId="{834792A3-BD75-774F-BC10-F109CD54BC8A}" srcOrd="5" destOrd="0" presId="urn:microsoft.com/office/officeart/2005/8/layout/radial4"/>
    <dgm:cxn modelId="{54742D8F-3FDA-5442-84C5-7F39B1C78372}" type="presParOf" srcId="{54D7AE1A-1C39-EF44-842E-F5429625DA0D}" destId="{104A3D52-12E0-3541-A4DE-BE87C513E687}" srcOrd="6" destOrd="0" presId="urn:microsoft.com/office/officeart/2005/8/layout/radial4"/>
    <dgm:cxn modelId="{9E5453AC-9989-D543-9CAB-CBC5F1BBCDDD}" type="presParOf" srcId="{54D7AE1A-1C39-EF44-842E-F5429625DA0D}" destId="{A865BE01-EBD0-0847-82AA-CB81A1EA43EF}" srcOrd="7" destOrd="0" presId="urn:microsoft.com/office/officeart/2005/8/layout/radial4"/>
    <dgm:cxn modelId="{46F2DF5C-BB0D-EA4A-821D-9A7097BB03B2}" type="presParOf" srcId="{54D7AE1A-1C39-EF44-842E-F5429625DA0D}" destId="{0D26D670-1DFA-2640-9DE5-76E21782771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8946C0-1021-2248-A108-1F916090F315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51DF1-5307-C54A-B209-9F0115BDCB95}">
      <dgm:prSet phldrT="[Text]"/>
      <dgm:spPr/>
      <dgm:t>
        <a:bodyPr/>
        <a:lstStyle/>
        <a:p>
          <a:r>
            <a:rPr lang="en-US" dirty="0" smtClean="0"/>
            <a:t>Rifampicin</a:t>
          </a:r>
          <a:endParaRPr lang="en-US" dirty="0"/>
        </a:p>
      </dgm:t>
    </dgm:pt>
    <dgm:pt modelId="{E75060B5-C24B-D541-931B-95D6F47E9718}" type="parTrans" cxnId="{F804909F-EE2E-7543-AE21-75FA5EA03683}">
      <dgm:prSet/>
      <dgm:spPr/>
      <dgm:t>
        <a:bodyPr/>
        <a:lstStyle/>
        <a:p>
          <a:endParaRPr lang="en-US"/>
        </a:p>
      </dgm:t>
    </dgm:pt>
    <dgm:pt modelId="{06683483-170C-D047-8EFF-6B37D6478E5E}" type="sibTrans" cxnId="{F804909F-EE2E-7543-AE21-75FA5EA03683}">
      <dgm:prSet/>
      <dgm:spPr/>
      <dgm:t>
        <a:bodyPr/>
        <a:lstStyle/>
        <a:p>
          <a:endParaRPr lang="en-US"/>
        </a:p>
      </dgm:t>
    </dgm:pt>
    <dgm:pt modelId="{8F994498-BE13-864D-9779-62734D395E09}">
      <dgm:prSet phldrT="[Text]"/>
      <dgm:spPr/>
      <dgm:t>
        <a:bodyPr/>
        <a:lstStyle/>
        <a:p>
          <a:r>
            <a:rPr lang="en-US" dirty="0" smtClean="0"/>
            <a:t>inhibits bacterial DNA-dependent RNA polymerase</a:t>
          </a:r>
          <a:endParaRPr lang="en-US" dirty="0"/>
        </a:p>
      </dgm:t>
    </dgm:pt>
    <dgm:pt modelId="{55FD5F1E-F0AE-914E-97B0-7AEC98356A1D}" type="parTrans" cxnId="{41CEAAF0-9A40-6340-A318-8E6F6D4BC4D6}">
      <dgm:prSet/>
      <dgm:spPr/>
      <dgm:t>
        <a:bodyPr/>
        <a:lstStyle/>
        <a:p>
          <a:endParaRPr lang="en-US"/>
        </a:p>
      </dgm:t>
    </dgm:pt>
    <dgm:pt modelId="{2639A525-BA2D-CD43-B6FC-73855EA1843E}" type="sibTrans" cxnId="{41CEAAF0-9A40-6340-A318-8E6F6D4BC4D6}">
      <dgm:prSet/>
      <dgm:spPr/>
      <dgm:t>
        <a:bodyPr/>
        <a:lstStyle/>
        <a:p>
          <a:endParaRPr lang="en-US"/>
        </a:p>
      </dgm:t>
    </dgm:pt>
    <dgm:pt modelId="{58F474EE-DE53-274E-8384-B766ED7B6869}">
      <dgm:prSet phldrT="[Text]"/>
      <dgm:spPr/>
      <dgm:t>
        <a:bodyPr/>
        <a:lstStyle/>
        <a:p>
          <a:r>
            <a:rPr lang="en-US" dirty="0" smtClean="0"/>
            <a:t>physically blocks elongation </a:t>
          </a:r>
          <a:endParaRPr lang="en-US" dirty="0"/>
        </a:p>
      </dgm:t>
    </dgm:pt>
    <dgm:pt modelId="{E5F51B49-16D5-884D-9302-BFAD6207559E}" type="parTrans" cxnId="{B6C373A5-565A-6F41-85B5-38475757397F}">
      <dgm:prSet/>
      <dgm:spPr/>
      <dgm:t>
        <a:bodyPr/>
        <a:lstStyle/>
        <a:p>
          <a:endParaRPr lang="en-US"/>
        </a:p>
      </dgm:t>
    </dgm:pt>
    <dgm:pt modelId="{DDBBD7E5-54CD-B04E-8B95-6812C057896C}" type="sibTrans" cxnId="{B6C373A5-565A-6F41-85B5-38475757397F}">
      <dgm:prSet/>
      <dgm:spPr/>
      <dgm:t>
        <a:bodyPr/>
        <a:lstStyle/>
        <a:p>
          <a:endParaRPr lang="en-US"/>
        </a:p>
      </dgm:t>
    </dgm:pt>
    <dgm:pt modelId="{2887BB54-362F-1441-BC4E-DE571D3755BD}">
      <dgm:prSet phldrT="[Text]"/>
      <dgm:spPr/>
      <dgm:t>
        <a:bodyPr/>
        <a:lstStyle/>
        <a:p>
          <a:r>
            <a:rPr lang="en-US" dirty="0" smtClean="0"/>
            <a:t>Ampicillin </a:t>
          </a:r>
          <a:endParaRPr lang="en-US" dirty="0"/>
        </a:p>
      </dgm:t>
    </dgm:pt>
    <dgm:pt modelId="{CA59BB3E-DC9C-BB43-98C2-DB8BEC645CB8}" type="parTrans" cxnId="{3E8FF157-58F9-664A-AA9E-377C4BF174BF}">
      <dgm:prSet/>
      <dgm:spPr/>
      <dgm:t>
        <a:bodyPr/>
        <a:lstStyle/>
        <a:p>
          <a:endParaRPr lang="en-US"/>
        </a:p>
      </dgm:t>
    </dgm:pt>
    <dgm:pt modelId="{D5D868C2-6084-AF43-A5FF-E0535E045FA3}" type="sibTrans" cxnId="{3E8FF157-58F9-664A-AA9E-377C4BF174BF}">
      <dgm:prSet/>
      <dgm:spPr/>
      <dgm:t>
        <a:bodyPr/>
        <a:lstStyle/>
        <a:p>
          <a:endParaRPr lang="en-US"/>
        </a:p>
      </dgm:t>
    </dgm:pt>
    <dgm:pt modelId="{737C49C4-8C09-974E-B413-B9D4E7CC74DF}">
      <dgm:prSet phldrT="[Text]"/>
      <dgm:spPr/>
      <dgm:t>
        <a:bodyPr/>
        <a:lstStyle/>
        <a:p>
          <a:r>
            <a:rPr lang="en-US" dirty="0" smtClean="0"/>
            <a:t>Irreversibly inhibits </a:t>
          </a:r>
          <a:r>
            <a:rPr lang="en-US" dirty="0" err="1" smtClean="0"/>
            <a:t>transpeptidase</a:t>
          </a:r>
          <a:r>
            <a:rPr lang="en-US" dirty="0" smtClean="0"/>
            <a:t> </a:t>
          </a:r>
          <a:endParaRPr lang="en-US" dirty="0"/>
        </a:p>
      </dgm:t>
    </dgm:pt>
    <dgm:pt modelId="{5BFE38AC-E666-E842-925F-9627B77D829F}" type="parTrans" cxnId="{F542B871-F7F3-014E-A6F2-4851B057E00F}">
      <dgm:prSet/>
      <dgm:spPr/>
      <dgm:t>
        <a:bodyPr/>
        <a:lstStyle/>
        <a:p>
          <a:endParaRPr lang="en-US"/>
        </a:p>
      </dgm:t>
    </dgm:pt>
    <dgm:pt modelId="{5C3475F1-AAF0-3044-A4F3-817B0ED94EE0}" type="sibTrans" cxnId="{F542B871-F7F3-014E-A6F2-4851B057E00F}">
      <dgm:prSet/>
      <dgm:spPr/>
      <dgm:t>
        <a:bodyPr/>
        <a:lstStyle/>
        <a:p>
          <a:endParaRPr lang="en-US"/>
        </a:p>
      </dgm:t>
    </dgm:pt>
    <dgm:pt modelId="{08C9B097-5135-E74C-A75B-551C7E388244}">
      <dgm:prSet phldrT="[Text]"/>
      <dgm:spPr/>
      <dgm:t>
        <a:bodyPr/>
        <a:lstStyle/>
        <a:p>
          <a:r>
            <a:rPr lang="en-US" dirty="0" smtClean="0"/>
            <a:t>Bacterial cell wall synthesis precluded</a:t>
          </a:r>
          <a:endParaRPr lang="en-US" dirty="0"/>
        </a:p>
      </dgm:t>
    </dgm:pt>
    <dgm:pt modelId="{701F0411-D29C-0947-900D-2AF4126DFE9D}" type="parTrans" cxnId="{A67D9A34-261A-954E-AB52-C5AB40921C0E}">
      <dgm:prSet/>
      <dgm:spPr/>
      <dgm:t>
        <a:bodyPr/>
        <a:lstStyle/>
        <a:p>
          <a:endParaRPr lang="en-US"/>
        </a:p>
      </dgm:t>
    </dgm:pt>
    <dgm:pt modelId="{211B8262-CDF4-EF46-8867-C7EF0BC48393}" type="sibTrans" cxnId="{A67D9A34-261A-954E-AB52-C5AB40921C0E}">
      <dgm:prSet/>
      <dgm:spPr/>
      <dgm:t>
        <a:bodyPr/>
        <a:lstStyle/>
        <a:p>
          <a:endParaRPr lang="en-US"/>
        </a:p>
      </dgm:t>
    </dgm:pt>
    <dgm:pt modelId="{51A3FFBA-1E95-FD42-A949-637684877A9D}">
      <dgm:prSet phldrT="[Text]"/>
      <dgm:spPr/>
      <dgm:t>
        <a:bodyPr/>
        <a:lstStyle/>
        <a:p>
          <a:r>
            <a:rPr lang="en-US" dirty="0" smtClean="0"/>
            <a:t>Chloramphenicol</a:t>
          </a:r>
          <a:endParaRPr lang="en-US" dirty="0"/>
        </a:p>
      </dgm:t>
    </dgm:pt>
    <dgm:pt modelId="{ABB6B29A-F9D1-5742-8FAE-6A2D57DAFFDD}" type="parTrans" cxnId="{1FDC7359-6464-C247-96A4-1031FB6631A7}">
      <dgm:prSet/>
      <dgm:spPr/>
      <dgm:t>
        <a:bodyPr/>
        <a:lstStyle/>
        <a:p>
          <a:endParaRPr lang="en-US"/>
        </a:p>
      </dgm:t>
    </dgm:pt>
    <dgm:pt modelId="{0C25BCCE-0049-9041-9136-0FFA9BDB08DA}" type="sibTrans" cxnId="{1FDC7359-6464-C247-96A4-1031FB6631A7}">
      <dgm:prSet/>
      <dgm:spPr/>
      <dgm:t>
        <a:bodyPr/>
        <a:lstStyle/>
        <a:p>
          <a:endParaRPr lang="en-US"/>
        </a:p>
      </dgm:t>
    </dgm:pt>
    <dgm:pt modelId="{A41D4DB6-DBC4-6941-BDDF-6B4D7263BE70}">
      <dgm:prSet phldrT="[Text]"/>
      <dgm:spPr/>
      <dgm:t>
        <a:bodyPr/>
        <a:lstStyle/>
        <a:p>
          <a:r>
            <a:rPr lang="en-US" dirty="0" smtClean="0"/>
            <a:t>Inhibits peptidyl transferase of bacterial ribosome</a:t>
          </a:r>
          <a:endParaRPr lang="en-US" dirty="0"/>
        </a:p>
      </dgm:t>
    </dgm:pt>
    <dgm:pt modelId="{22431421-B79D-0140-9D84-122B1826ADE5}" type="parTrans" cxnId="{2FCD4BCF-D12F-3F47-9F58-515E22261BA0}">
      <dgm:prSet/>
      <dgm:spPr/>
      <dgm:t>
        <a:bodyPr/>
        <a:lstStyle/>
        <a:p>
          <a:endParaRPr lang="en-US"/>
        </a:p>
      </dgm:t>
    </dgm:pt>
    <dgm:pt modelId="{9B00027F-99E1-DB4A-90A7-42102D175DA6}" type="sibTrans" cxnId="{2FCD4BCF-D12F-3F47-9F58-515E22261BA0}">
      <dgm:prSet/>
      <dgm:spPr/>
      <dgm:t>
        <a:bodyPr/>
        <a:lstStyle/>
        <a:p>
          <a:endParaRPr lang="en-US"/>
        </a:p>
      </dgm:t>
    </dgm:pt>
    <dgm:pt modelId="{C5E4EE22-5266-594D-99DF-C41A1B8BBC91}">
      <dgm:prSet phldrT="[Text]"/>
      <dgm:spPr/>
      <dgm:t>
        <a:bodyPr/>
        <a:lstStyle/>
        <a:p>
          <a:r>
            <a:rPr lang="en-US" dirty="0" smtClean="0"/>
            <a:t>Bacterial protein synthesis inhibited</a:t>
          </a:r>
          <a:endParaRPr lang="en-US" dirty="0"/>
        </a:p>
      </dgm:t>
    </dgm:pt>
    <dgm:pt modelId="{B16A76F3-617F-4B43-A2D5-CADB7A794C25}" type="parTrans" cxnId="{B48FC576-DEE5-3547-8422-F91C6499560C}">
      <dgm:prSet/>
      <dgm:spPr/>
      <dgm:t>
        <a:bodyPr/>
        <a:lstStyle/>
        <a:p>
          <a:endParaRPr lang="en-US"/>
        </a:p>
      </dgm:t>
    </dgm:pt>
    <dgm:pt modelId="{384441B3-E82F-A04F-A96C-029F21D07ED0}" type="sibTrans" cxnId="{B48FC576-DEE5-3547-8422-F91C6499560C}">
      <dgm:prSet/>
      <dgm:spPr/>
      <dgm:t>
        <a:bodyPr/>
        <a:lstStyle/>
        <a:p>
          <a:endParaRPr lang="en-US"/>
        </a:p>
      </dgm:t>
    </dgm:pt>
    <dgm:pt modelId="{2E861B1E-D225-1746-83A9-A4A3E97A8035}">
      <dgm:prSet/>
      <dgm:spPr/>
      <dgm:t>
        <a:bodyPr/>
        <a:lstStyle/>
        <a:p>
          <a:r>
            <a:rPr lang="en-US" dirty="0" smtClean="0"/>
            <a:t>Fluoroquinolone</a:t>
          </a:r>
          <a:endParaRPr lang="en-US" dirty="0"/>
        </a:p>
      </dgm:t>
    </dgm:pt>
    <dgm:pt modelId="{EAB47C2D-FAC6-1A43-BA9E-109C597DA0D5}" type="parTrans" cxnId="{540AAC98-A9E6-044F-A0DE-3F36986B4891}">
      <dgm:prSet/>
      <dgm:spPr/>
      <dgm:t>
        <a:bodyPr/>
        <a:lstStyle/>
        <a:p>
          <a:endParaRPr lang="en-US"/>
        </a:p>
      </dgm:t>
    </dgm:pt>
    <dgm:pt modelId="{76A97975-6B68-A74A-8E84-FE59EF546889}" type="sibTrans" cxnId="{540AAC98-A9E6-044F-A0DE-3F36986B4891}">
      <dgm:prSet/>
      <dgm:spPr/>
      <dgm:t>
        <a:bodyPr/>
        <a:lstStyle/>
        <a:p>
          <a:endParaRPr lang="en-US"/>
        </a:p>
      </dgm:t>
    </dgm:pt>
    <dgm:pt modelId="{C984FEAE-97CE-704F-A323-D7DC73588026}">
      <dgm:prSet/>
      <dgm:spPr/>
      <dgm:t>
        <a:bodyPr/>
        <a:lstStyle/>
        <a:p>
          <a:r>
            <a:rPr lang="en-US" dirty="0" smtClean="0"/>
            <a:t>Inhibits DNA gyrase and topoisomerase IV</a:t>
          </a:r>
          <a:endParaRPr lang="en-US" dirty="0"/>
        </a:p>
      </dgm:t>
    </dgm:pt>
    <dgm:pt modelId="{72141A1F-48AD-8E4F-9415-D9757F884C73}" type="parTrans" cxnId="{898266E1-5781-6349-B18D-CDC3D2565523}">
      <dgm:prSet/>
      <dgm:spPr/>
      <dgm:t>
        <a:bodyPr/>
        <a:lstStyle/>
        <a:p>
          <a:endParaRPr lang="en-US"/>
        </a:p>
      </dgm:t>
    </dgm:pt>
    <dgm:pt modelId="{B61FC1E0-B105-A94B-AC0C-DEFFE468FDE4}" type="sibTrans" cxnId="{898266E1-5781-6349-B18D-CDC3D2565523}">
      <dgm:prSet/>
      <dgm:spPr/>
      <dgm:t>
        <a:bodyPr/>
        <a:lstStyle/>
        <a:p>
          <a:endParaRPr lang="en-US"/>
        </a:p>
      </dgm:t>
    </dgm:pt>
    <dgm:pt modelId="{22540291-CE91-6549-A154-6C05A9370EBF}">
      <dgm:prSet/>
      <dgm:spPr/>
      <dgm:t>
        <a:bodyPr/>
        <a:lstStyle/>
        <a:p>
          <a:r>
            <a:rPr lang="en-US" dirty="0" smtClean="0"/>
            <a:t>Aztreonam</a:t>
          </a:r>
          <a:endParaRPr lang="en-US" dirty="0"/>
        </a:p>
      </dgm:t>
    </dgm:pt>
    <dgm:pt modelId="{AA29BE7E-104D-6C42-BBB2-8EA894393F26}" type="parTrans" cxnId="{E6B127AE-2948-0C4D-B31C-412168390F67}">
      <dgm:prSet/>
      <dgm:spPr/>
      <dgm:t>
        <a:bodyPr/>
        <a:lstStyle/>
        <a:p>
          <a:endParaRPr lang="en-US"/>
        </a:p>
      </dgm:t>
    </dgm:pt>
    <dgm:pt modelId="{6337A5F6-5138-C746-A1E1-3EFA261806AD}" type="sibTrans" cxnId="{E6B127AE-2948-0C4D-B31C-412168390F67}">
      <dgm:prSet/>
      <dgm:spPr/>
      <dgm:t>
        <a:bodyPr/>
        <a:lstStyle/>
        <a:p>
          <a:endParaRPr lang="en-US"/>
        </a:p>
      </dgm:t>
    </dgm:pt>
    <dgm:pt modelId="{283D4ED7-CEF1-0A43-8FD5-38C938C65469}">
      <dgm:prSet phldrT="[Text]"/>
      <dgm:spPr/>
      <dgm:t>
        <a:bodyPr/>
        <a:lstStyle/>
        <a:p>
          <a:r>
            <a:rPr lang="en-US" dirty="0" smtClean="0"/>
            <a:t>prevents host bacterial protein synthesis</a:t>
          </a:r>
          <a:endParaRPr lang="en-US" dirty="0"/>
        </a:p>
      </dgm:t>
    </dgm:pt>
    <dgm:pt modelId="{20E1F6D5-6679-4F47-B599-E52659243B2A}" type="parTrans" cxnId="{9E7622F3-CD98-B346-8A7B-B9F5C4BBC932}">
      <dgm:prSet/>
      <dgm:spPr/>
      <dgm:t>
        <a:bodyPr/>
        <a:lstStyle/>
        <a:p>
          <a:endParaRPr lang="en-US"/>
        </a:p>
      </dgm:t>
    </dgm:pt>
    <dgm:pt modelId="{C5A645E2-7B76-B84D-97E4-9F07F8DFD19C}" type="sibTrans" cxnId="{9E7622F3-CD98-B346-8A7B-B9F5C4BBC932}">
      <dgm:prSet/>
      <dgm:spPr/>
      <dgm:t>
        <a:bodyPr/>
        <a:lstStyle/>
        <a:p>
          <a:endParaRPr lang="en-US"/>
        </a:p>
      </dgm:t>
    </dgm:pt>
    <dgm:pt modelId="{0942C64C-957E-864E-9B56-893FC97F54FE}">
      <dgm:prSet/>
      <dgm:spPr/>
      <dgm:t>
        <a:bodyPr/>
        <a:lstStyle/>
        <a:p>
          <a:r>
            <a:rPr lang="en-US" dirty="0" smtClean="0"/>
            <a:t>inhibits bacterial dependent RNA synthesis</a:t>
          </a:r>
          <a:endParaRPr lang="en-US" dirty="0"/>
        </a:p>
      </dgm:t>
    </dgm:pt>
    <dgm:pt modelId="{F754B747-B0E2-0A46-8122-0031A745945D}" type="parTrans" cxnId="{344638B4-EDB9-1F41-8C5C-AF1B789A3DC5}">
      <dgm:prSet/>
      <dgm:spPr/>
      <dgm:t>
        <a:bodyPr/>
        <a:lstStyle/>
        <a:p>
          <a:endParaRPr lang="en-US"/>
        </a:p>
      </dgm:t>
    </dgm:pt>
    <dgm:pt modelId="{506AC61C-AD8B-644E-881A-48FD7092C86E}" type="sibTrans" cxnId="{344638B4-EDB9-1F41-8C5C-AF1B789A3DC5}">
      <dgm:prSet/>
      <dgm:spPr/>
      <dgm:t>
        <a:bodyPr/>
        <a:lstStyle/>
        <a:p>
          <a:endParaRPr lang="en-US"/>
        </a:p>
      </dgm:t>
    </dgm:pt>
    <dgm:pt modelId="{6E1A4C2B-8BF8-8648-965D-6F49DDFC82C2}">
      <dgm:prSet/>
      <dgm:spPr/>
      <dgm:t>
        <a:bodyPr/>
        <a:lstStyle/>
        <a:p>
          <a:r>
            <a:rPr lang="en-US" dirty="0" smtClean="0"/>
            <a:t>Inhibits bacterial cell wall synthesis</a:t>
          </a:r>
          <a:endParaRPr lang="en-US" dirty="0"/>
        </a:p>
      </dgm:t>
    </dgm:pt>
    <dgm:pt modelId="{5BA9CBF3-3B0F-C745-BB7E-27637D4E661A}" type="parTrans" cxnId="{A957706E-66BC-4F45-A5C4-6CB3EF52EDF5}">
      <dgm:prSet/>
      <dgm:spPr/>
      <dgm:t>
        <a:bodyPr/>
        <a:lstStyle/>
        <a:p>
          <a:endParaRPr lang="en-US"/>
        </a:p>
      </dgm:t>
    </dgm:pt>
    <dgm:pt modelId="{A56A7F28-C77C-7A4A-BF99-6AB7D6B28360}" type="sibTrans" cxnId="{A957706E-66BC-4F45-A5C4-6CB3EF52EDF5}">
      <dgm:prSet/>
      <dgm:spPr/>
      <dgm:t>
        <a:bodyPr/>
        <a:lstStyle/>
        <a:p>
          <a:endParaRPr lang="en-US"/>
        </a:p>
      </dgm:t>
    </dgm:pt>
    <dgm:pt modelId="{65867E5F-3BC5-0F4E-8D34-BBC2BC236F33}" type="pres">
      <dgm:prSet presAssocID="{C28946C0-1021-2248-A108-1F916090F31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DC5A98A-6D1C-7741-B5F1-FB0A3686B190}" type="pres">
      <dgm:prSet presAssocID="{5D051DF1-5307-C54A-B209-9F0115BDCB95}" presName="horFlow" presStyleCnt="0"/>
      <dgm:spPr/>
    </dgm:pt>
    <dgm:pt modelId="{D6275BD7-3C8C-1C49-8F73-25C8EBFC73DF}" type="pres">
      <dgm:prSet presAssocID="{5D051DF1-5307-C54A-B209-9F0115BDCB95}" presName="bigChev" presStyleLbl="node1" presStyleIdx="0" presStyleCnt="5"/>
      <dgm:spPr/>
    </dgm:pt>
    <dgm:pt modelId="{7E0B0A78-0345-5741-9BD6-174FCF69FF75}" type="pres">
      <dgm:prSet presAssocID="{55FD5F1E-F0AE-914E-97B0-7AEC98356A1D}" presName="parTrans" presStyleCnt="0"/>
      <dgm:spPr/>
    </dgm:pt>
    <dgm:pt modelId="{46B05B44-A7B6-E147-B28A-10BCBBE3ADE9}" type="pres">
      <dgm:prSet presAssocID="{8F994498-BE13-864D-9779-62734D395E09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73037-731E-5747-B248-E0EC51D29814}" type="pres">
      <dgm:prSet presAssocID="{2639A525-BA2D-CD43-B6FC-73855EA1843E}" presName="sibTrans" presStyleCnt="0"/>
      <dgm:spPr/>
    </dgm:pt>
    <dgm:pt modelId="{D6352EDE-7125-3440-A759-03C2B0391F22}" type="pres">
      <dgm:prSet presAssocID="{58F474EE-DE53-274E-8384-B766ED7B6869}" presName="node" presStyleLbl="alignAccFollowNode1" presStyleIdx="1" presStyleCnt="10">
        <dgm:presLayoutVars>
          <dgm:bulletEnabled val="1"/>
        </dgm:presLayoutVars>
      </dgm:prSet>
      <dgm:spPr/>
    </dgm:pt>
    <dgm:pt modelId="{F06543C1-FC3D-DA43-9B73-8CC66EEDAA90}" type="pres">
      <dgm:prSet presAssocID="{DDBBD7E5-54CD-B04E-8B95-6812C057896C}" presName="sibTrans" presStyleCnt="0"/>
      <dgm:spPr/>
    </dgm:pt>
    <dgm:pt modelId="{AF3A2A7D-C27C-AC45-ADFE-289A160F3A08}" type="pres">
      <dgm:prSet presAssocID="{0942C64C-957E-864E-9B56-893FC97F54FE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A4BF4-4A66-294E-9275-99E30EE3BA3A}" type="pres">
      <dgm:prSet presAssocID="{506AC61C-AD8B-644E-881A-48FD7092C86E}" presName="sibTrans" presStyleCnt="0"/>
      <dgm:spPr/>
    </dgm:pt>
    <dgm:pt modelId="{3564E9A9-5090-4349-AA76-A4DD402CE5CE}" type="pres">
      <dgm:prSet presAssocID="{283D4ED7-CEF1-0A43-8FD5-38C938C65469}" presName="node" presStyleLbl="alignAccFollowNode1" presStyleIdx="3" presStyleCnt="10">
        <dgm:presLayoutVars>
          <dgm:bulletEnabled val="1"/>
        </dgm:presLayoutVars>
      </dgm:prSet>
      <dgm:spPr/>
    </dgm:pt>
    <dgm:pt modelId="{566F2F3B-FB3C-3E45-921B-2378A54E8547}" type="pres">
      <dgm:prSet presAssocID="{5D051DF1-5307-C54A-B209-9F0115BDCB95}" presName="vSp" presStyleCnt="0"/>
      <dgm:spPr/>
    </dgm:pt>
    <dgm:pt modelId="{78736AE6-9083-2442-9219-4FE59660321C}" type="pres">
      <dgm:prSet presAssocID="{2887BB54-362F-1441-BC4E-DE571D3755BD}" presName="horFlow" presStyleCnt="0"/>
      <dgm:spPr/>
    </dgm:pt>
    <dgm:pt modelId="{CC8E1E4D-FD0E-7F4D-A195-7640437AE32F}" type="pres">
      <dgm:prSet presAssocID="{2887BB54-362F-1441-BC4E-DE571D3755BD}" presName="bigChev" presStyleLbl="node1" presStyleIdx="1" presStyleCnt="5"/>
      <dgm:spPr/>
    </dgm:pt>
    <dgm:pt modelId="{D4305912-DBE7-824A-A641-AA99C27F4D82}" type="pres">
      <dgm:prSet presAssocID="{5BFE38AC-E666-E842-925F-9627B77D829F}" presName="parTrans" presStyleCnt="0"/>
      <dgm:spPr/>
    </dgm:pt>
    <dgm:pt modelId="{BA7294D4-5B80-1344-8DF4-5E186A4340D9}" type="pres">
      <dgm:prSet presAssocID="{737C49C4-8C09-974E-B413-B9D4E7CC74DF}" presName="node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DA3EC-CA7E-2D4C-ACB5-FDD087A647E8}" type="pres">
      <dgm:prSet presAssocID="{5C3475F1-AAF0-3044-A4F3-817B0ED94EE0}" presName="sibTrans" presStyleCnt="0"/>
      <dgm:spPr/>
    </dgm:pt>
    <dgm:pt modelId="{FA57B346-35B5-A449-85D2-BCDEB2AE8F9B}" type="pres">
      <dgm:prSet presAssocID="{08C9B097-5135-E74C-A75B-551C7E388244}" presName="node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293A2-754D-2842-BD42-E5A1796C09A1}" type="pres">
      <dgm:prSet presAssocID="{2887BB54-362F-1441-BC4E-DE571D3755BD}" presName="vSp" presStyleCnt="0"/>
      <dgm:spPr/>
    </dgm:pt>
    <dgm:pt modelId="{96211E32-556D-4B4B-896B-689C4D98FCA1}" type="pres">
      <dgm:prSet presAssocID="{51A3FFBA-1E95-FD42-A949-637684877A9D}" presName="horFlow" presStyleCnt="0"/>
      <dgm:spPr/>
    </dgm:pt>
    <dgm:pt modelId="{8C9ED0A8-A5D9-614D-80F9-A51FF683546B}" type="pres">
      <dgm:prSet presAssocID="{51A3FFBA-1E95-FD42-A949-637684877A9D}" presName="bigChev" presStyleLbl="node1" presStyleIdx="2" presStyleCnt="5"/>
      <dgm:spPr/>
      <dgm:t>
        <a:bodyPr/>
        <a:lstStyle/>
        <a:p>
          <a:endParaRPr lang="en-US"/>
        </a:p>
      </dgm:t>
    </dgm:pt>
    <dgm:pt modelId="{0E7D2D0B-C042-EA46-80D6-8222D7F41AFE}" type="pres">
      <dgm:prSet presAssocID="{22431421-B79D-0140-9D84-122B1826ADE5}" presName="parTrans" presStyleCnt="0"/>
      <dgm:spPr/>
    </dgm:pt>
    <dgm:pt modelId="{23046B9C-48C0-AD4E-ADFC-639090329A81}" type="pres">
      <dgm:prSet presAssocID="{A41D4DB6-DBC4-6941-BDDF-6B4D7263BE70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7193A-973C-DF49-AEA3-0C1EA84C8EEF}" type="pres">
      <dgm:prSet presAssocID="{9B00027F-99E1-DB4A-90A7-42102D175DA6}" presName="sibTrans" presStyleCnt="0"/>
      <dgm:spPr/>
    </dgm:pt>
    <dgm:pt modelId="{9EDAC367-6D4A-004E-B7F6-D8C4EA3B62CF}" type="pres">
      <dgm:prSet presAssocID="{C5E4EE22-5266-594D-99DF-C41A1B8BBC91}" presName="node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70D04-EF38-E442-96D1-83B1D288B42F}" type="pres">
      <dgm:prSet presAssocID="{51A3FFBA-1E95-FD42-A949-637684877A9D}" presName="vSp" presStyleCnt="0"/>
      <dgm:spPr/>
    </dgm:pt>
    <dgm:pt modelId="{86E881EC-5EE7-D74A-A7AE-73EFCDE79628}" type="pres">
      <dgm:prSet presAssocID="{2E861B1E-D225-1746-83A9-A4A3E97A8035}" presName="horFlow" presStyleCnt="0"/>
      <dgm:spPr/>
    </dgm:pt>
    <dgm:pt modelId="{4D4F53D0-C353-0344-A3D2-CD3D6536EE8C}" type="pres">
      <dgm:prSet presAssocID="{2E861B1E-D225-1746-83A9-A4A3E97A8035}" presName="bigChev" presStyleLbl="node1" presStyleIdx="3" presStyleCnt="5"/>
      <dgm:spPr/>
    </dgm:pt>
    <dgm:pt modelId="{A46056BB-15F6-0C4C-BF1F-751B23572D26}" type="pres">
      <dgm:prSet presAssocID="{72141A1F-48AD-8E4F-9415-D9757F884C73}" presName="parTrans" presStyleCnt="0"/>
      <dgm:spPr/>
    </dgm:pt>
    <dgm:pt modelId="{119A41D4-7EC5-F24D-BACC-CBFB7DBB1D18}" type="pres">
      <dgm:prSet presAssocID="{C984FEAE-97CE-704F-A323-D7DC73588026}" presName="node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80D4E-76CD-5641-B03E-7D26657F0A8E}" type="pres">
      <dgm:prSet presAssocID="{2E861B1E-D225-1746-83A9-A4A3E97A8035}" presName="vSp" presStyleCnt="0"/>
      <dgm:spPr/>
    </dgm:pt>
    <dgm:pt modelId="{CF93628D-62C5-CD4A-B34C-92F8F0D4A67A}" type="pres">
      <dgm:prSet presAssocID="{22540291-CE91-6549-A154-6C05A9370EBF}" presName="horFlow" presStyleCnt="0"/>
      <dgm:spPr/>
    </dgm:pt>
    <dgm:pt modelId="{21BB5DD1-AE74-D545-B6E7-21BC9FD9D8EF}" type="pres">
      <dgm:prSet presAssocID="{22540291-CE91-6549-A154-6C05A9370EBF}" presName="bigChev" presStyleLbl="node1" presStyleIdx="4" presStyleCnt="5"/>
      <dgm:spPr/>
    </dgm:pt>
    <dgm:pt modelId="{0F9051FE-2090-514B-9275-9D383A7ECD98}" type="pres">
      <dgm:prSet presAssocID="{5BA9CBF3-3B0F-C745-BB7E-27637D4E661A}" presName="parTrans" presStyleCnt="0"/>
      <dgm:spPr/>
    </dgm:pt>
    <dgm:pt modelId="{DB35699E-4472-D747-AA58-56FD7AF4E4F2}" type="pres">
      <dgm:prSet presAssocID="{6E1A4C2B-8BF8-8648-965D-6F49DDFC82C2}" presName="node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DAB10-A2DA-2D4E-9A8D-8FB534976651}" type="presOf" srcId="{2887BB54-362F-1441-BC4E-DE571D3755BD}" destId="{CC8E1E4D-FD0E-7F4D-A195-7640437AE32F}" srcOrd="0" destOrd="0" presId="urn:microsoft.com/office/officeart/2005/8/layout/lProcess3"/>
    <dgm:cxn modelId="{344638B4-EDB9-1F41-8C5C-AF1B789A3DC5}" srcId="{5D051DF1-5307-C54A-B209-9F0115BDCB95}" destId="{0942C64C-957E-864E-9B56-893FC97F54FE}" srcOrd="2" destOrd="0" parTransId="{F754B747-B0E2-0A46-8122-0031A745945D}" sibTransId="{506AC61C-AD8B-644E-881A-48FD7092C86E}"/>
    <dgm:cxn modelId="{C35264C2-CABB-6642-8F4E-01FD33314231}" type="presOf" srcId="{283D4ED7-CEF1-0A43-8FD5-38C938C65469}" destId="{3564E9A9-5090-4349-AA76-A4DD402CE5CE}" srcOrd="0" destOrd="0" presId="urn:microsoft.com/office/officeart/2005/8/layout/lProcess3"/>
    <dgm:cxn modelId="{F542B871-F7F3-014E-A6F2-4851B057E00F}" srcId="{2887BB54-362F-1441-BC4E-DE571D3755BD}" destId="{737C49C4-8C09-974E-B413-B9D4E7CC74DF}" srcOrd="0" destOrd="0" parTransId="{5BFE38AC-E666-E842-925F-9627B77D829F}" sibTransId="{5C3475F1-AAF0-3044-A4F3-817B0ED94EE0}"/>
    <dgm:cxn modelId="{FBBC0B84-FD09-E249-B25B-B00BC0DFDA13}" type="presOf" srcId="{5D051DF1-5307-C54A-B209-9F0115BDCB95}" destId="{D6275BD7-3C8C-1C49-8F73-25C8EBFC73DF}" srcOrd="0" destOrd="0" presId="urn:microsoft.com/office/officeart/2005/8/layout/lProcess3"/>
    <dgm:cxn modelId="{EA10939A-A8F9-BA42-A0D0-52972EF05B50}" type="presOf" srcId="{51A3FFBA-1E95-FD42-A949-637684877A9D}" destId="{8C9ED0A8-A5D9-614D-80F9-A51FF683546B}" srcOrd="0" destOrd="0" presId="urn:microsoft.com/office/officeart/2005/8/layout/lProcess3"/>
    <dgm:cxn modelId="{B6C373A5-565A-6F41-85B5-38475757397F}" srcId="{5D051DF1-5307-C54A-B209-9F0115BDCB95}" destId="{58F474EE-DE53-274E-8384-B766ED7B6869}" srcOrd="1" destOrd="0" parTransId="{E5F51B49-16D5-884D-9302-BFAD6207559E}" sibTransId="{DDBBD7E5-54CD-B04E-8B95-6812C057896C}"/>
    <dgm:cxn modelId="{2FCD4BCF-D12F-3F47-9F58-515E22261BA0}" srcId="{51A3FFBA-1E95-FD42-A949-637684877A9D}" destId="{A41D4DB6-DBC4-6941-BDDF-6B4D7263BE70}" srcOrd="0" destOrd="0" parTransId="{22431421-B79D-0140-9D84-122B1826ADE5}" sibTransId="{9B00027F-99E1-DB4A-90A7-42102D175DA6}"/>
    <dgm:cxn modelId="{9BBE04B5-7438-2B4D-9911-453655CAC096}" type="presOf" srcId="{8F994498-BE13-864D-9779-62734D395E09}" destId="{46B05B44-A7B6-E147-B28A-10BCBBE3ADE9}" srcOrd="0" destOrd="0" presId="urn:microsoft.com/office/officeart/2005/8/layout/lProcess3"/>
    <dgm:cxn modelId="{540AAC98-A9E6-044F-A0DE-3F36986B4891}" srcId="{C28946C0-1021-2248-A108-1F916090F315}" destId="{2E861B1E-D225-1746-83A9-A4A3E97A8035}" srcOrd="3" destOrd="0" parTransId="{EAB47C2D-FAC6-1A43-BA9E-109C597DA0D5}" sibTransId="{76A97975-6B68-A74A-8E84-FE59EF546889}"/>
    <dgm:cxn modelId="{1BB506D2-C068-4C48-9EC5-FCC34045B288}" type="presOf" srcId="{08C9B097-5135-E74C-A75B-551C7E388244}" destId="{FA57B346-35B5-A449-85D2-BCDEB2AE8F9B}" srcOrd="0" destOrd="0" presId="urn:microsoft.com/office/officeart/2005/8/layout/lProcess3"/>
    <dgm:cxn modelId="{E67180B2-08A3-3C4C-A8FB-84324779F194}" type="presOf" srcId="{58F474EE-DE53-274E-8384-B766ED7B6869}" destId="{D6352EDE-7125-3440-A759-03C2B0391F22}" srcOrd="0" destOrd="0" presId="urn:microsoft.com/office/officeart/2005/8/layout/lProcess3"/>
    <dgm:cxn modelId="{3E8FF157-58F9-664A-AA9E-377C4BF174BF}" srcId="{C28946C0-1021-2248-A108-1F916090F315}" destId="{2887BB54-362F-1441-BC4E-DE571D3755BD}" srcOrd="1" destOrd="0" parTransId="{CA59BB3E-DC9C-BB43-98C2-DB8BEC645CB8}" sibTransId="{D5D868C2-6084-AF43-A5FF-E0535E045FA3}"/>
    <dgm:cxn modelId="{E6B127AE-2948-0C4D-B31C-412168390F67}" srcId="{C28946C0-1021-2248-A108-1F916090F315}" destId="{22540291-CE91-6549-A154-6C05A9370EBF}" srcOrd="4" destOrd="0" parTransId="{AA29BE7E-104D-6C42-BBB2-8EA894393F26}" sibTransId="{6337A5F6-5138-C746-A1E1-3EFA261806AD}"/>
    <dgm:cxn modelId="{86195C86-8078-394C-A3A5-7D0CF201F979}" type="presOf" srcId="{737C49C4-8C09-974E-B413-B9D4E7CC74DF}" destId="{BA7294D4-5B80-1344-8DF4-5E186A4340D9}" srcOrd="0" destOrd="0" presId="urn:microsoft.com/office/officeart/2005/8/layout/lProcess3"/>
    <dgm:cxn modelId="{1FDC7359-6464-C247-96A4-1031FB6631A7}" srcId="{C28946C0-1021-2248-A108-1F916090F315}" destId="{51A3FFBA-1E95-FD42-A949-637684877A9D}" srcOrd="2" destOrd="0" parTransId="{ABB6B29A-F9D1-5742-8FAE-6A2D57DAFFDD}" sibTransId="{0C25BCCE-0049-9041-9136-0FFA9BDB08DA}"/>
    <dgm:cxn modelId="{898266E1-5781-6349-B18D-CDC3D2565523}" srcId="{2E861B1E-D225-1746-83A9-A4A3E97A8035}" destId="{C984FEAE-97CE-704F-A323-D7DC73588026}" srcOrd="0" destOrd="0" parTransId="{72141A1F-48AD-8E4F-9415-D9757F884C73}" sibTransId="{B61FC1E0-B105-A94B-AC0C-DEFFE468FDE4}"/>
    <dgm:cxn modelId="{EB7F7095-D8F9-C24D-9722-13111BD6697B}" type="presOf" srcId="{2E861B1E-D225-1746-83A9-A4A3E97A8035}" destId="{4D4F53D0-C353-0344-A3D2-CD3D6536EE8C}" srcOrd="0" destOrd="0" presId="urn:microsoft.com/office/officeart/2005/8/layout/lProcess3"/>
    <dgm:cxn modelId="{09366BBE-AF28-2145-B8D5-CDCD292A03E4}" type="presOf" srcId="{C28946C0-1021-2248-A108-1F916090F315}" destId="{65867E5F-3BC5-0F4E-8D34-BBC2BC236F33}" srcOrd="0" destOrd="0" presId="urn:microsoft.com/office/officeart/2005/8/layout/lProcess3"/>
    <dgm:cxn modelId="{276FD4A4-344A-6941-8052-AA3D1893A7A2}" type="presOf" srcId="{A41D4DB6-DBC4-6941-BDDF-6B4D7263BE70}" destId="{23046B9C-48C0-AD4E-ADFC-639090329A81}" srcOrd="0" destOrd="0" presId="urn:microsoft.com/office/officeart/2005/8/layout/lProcess3"/>
    <dgm:cxn modelId="{A957706E-66BC-4F45-A5C4-6CB3EF52EDF5}" srcId="{22540291-CE91-6549-A154-6C05A9370EBF}" destId="{6E1A4C2B-8BF8-8648-965D-6F49DDFC82C2}" srcOrd="0" destOrd="0" parTransId="{5BA9CBF3-3B0F-C745-BB7E-27637D4E661A}" sibTransId="{A56A7F28-C77C-7A4A-BF99-6AB7D6B28360}"/>
    <dgm:cxn modelId="{59B3722F-8566-1441-988A-E521BFC883A4}" type="presOf" srcId="{C984FEAE-97CE-704F-A323-D7DC73588026}" destId="{119A41D4-7EC5-F24D-BACC-CBFB7DBB1D18}" srcOrd="0" destOrd="0" presId="urn:microsoft.com/office/officeart/2005/8/layout/lProcess3"/>
    <dgm:cxn modelId="{73AC96D8-BE21-8E42-B8E2-8E76016B5B56}" type="presOf" srcId="{0942C64C-957E-864E-9B56-893FC97F54FE}" destId="{AF3A2A7D-C27C-AC45-ADFE-289A160F3A08}" srcOrd="0" destOrd="0" presId="urn:microsoft.com/office/officeart/2005/8/layout/lProcess3"/>
    <dgm:cxn modelId="{41CEAAF0-9A40-6340-A318-8E6F6D4BC4D6}" srcId="{5D051DF1-5307-C54A-B209-9F0115BDCB95}" destId="{8F994498-BE13-864D-9779-62734D395E09}" srcOrd="0" destOrd="0" parTransId="{55FD5F1E-F0AE-914E-97B0-7AEC98356A1D}" sibTransId="{2639A525-BA2D-CD43-B6FC-73855EA1843E}"/>
    <dgm:cxn modelId="{767C8987-D628-1540-902F-35CE48F1956D}" type="presOf" srcId="{6E1A4C2B-8BF8-8648-965D-6F49DDFC82C2}" destId="{DB35699E-4472-D747-AA58-56FD7AF4E4F2}" srcOrd="0" destOrd="0" presId="urn:microsoft.com/office/officeart/2005/8/layout/lProcess3"/>
    <dgm:cxn modelId="{9E7622F3-CD98-B346-8A7B-B9F5C4BBC932}" srcId="{5D051DF1-5307-C54A-B209-9F0115BDCB95}" destId="{283D4ED7-CEF1-0A43-8FD5-38C938C65469}" srcOrd="3" destOrd="0" parTransId="{20E1F6D5-6679-4F47-B599-E52659243B2A}" sibTransId="{C5A645E2-7B76-B84D-97E4-9F07F8DFD19C}"/>
    <dgm:cxn modelId="{F804909F-EE2E-7543-AE21-75FA5EA03683}" srcId="{C28946C0-1021-2248-A108-1F916090F315}" destId="{5D051DF1-5307-C54A-B209-9F0115BDCB95}" srcOrd="0" destOrd="0" parTransId="{E75060B5-C24B-D541-931B-95D6F47E9718}" sibTransId="{06683483-170C-D047-8EFF-6B37D6478E5E}"/>
    <dgm:cxn modelId="{B48FC576-DEE5-3547-8422-F91C6499560C}" srcId="{51A3FFBA-1E95-FD42-A949-637684877A9D}" destId="{C5E4EE22-5266-594D-99DF-C41A1B8BBC91}" srcOrd="1" destOrd="0" parTransId="{B16A76F3-617F-4B43-A2D5-CADB7A794C25}" sibTransId="{384441B3-E82F-A04F-A96C-029F21D07ED0}"/>
    <dgm:cxn modelId="{A67D9A34-261A-954E-AB52-C5AB40921C0E}" srcId="{2887BB54-362F-1441-BC4E-DE571D3755BD}" destId="{08C9B097-5135-E74C-A75B-551C7E388244}" srcOrd="1" destOrd="0" parTransId="{701F0411-D29C-0947-900D-2AF4126DFE9D}" sibTransId="{211B8262-CDF4-EF46-8867-C7EF0BC48393}"/>
    <dgm:cxn modelId="{FFB60476-2A7A-7F4F-8BF0-B50C46F78390}" type="presOf" srcId="{C5E4EE22-5266-594D-99DF-C41A1B8BBC91}" destId="{9EDAC367-6D4A-004E-B7F6-D8C4EA3B62CF}" srcOrd="0" destOrd="0" presId="urn:microsoft.com/office/officeart/2005/8/layout/lProcess3"/>
    <dgm:cxn modelId="{76418119-7453-BF45-9200-6D34B21E1771}" type="presOf" srcId="{22540291-CE91-6549-A154-6C05A9370EBF}" destId="{21BB5DD1-AE74-D545-B6E7-21BC9FD9D8EF}" srcOrd="0" destOrd="0" presId="urn:microsoft.com/office/officeart/2005/8/layout/lProcess3"/>
    <dgm:cxn modelId="{AD833F8F-8D1B-A947-9A9C-0B9278B8386C}" type="presParOf" srcId="{65867E5F-3BC5-0F4E-8D34-BBC2BC236F33}" destId="{CDC5A98A-6D1C-7741-B5F1-FB0A3686B190}" srcOrd="0" destOrd="0" presId="urn:microsoft.com/office/officeart/2005/8/layout/lProcess3"/>
    <dgm:cxn modelId="{3AF2A1B5-EDEA-E544-838D-64BDB0F9B0D8}" type="presParOf" srcId="{CDC5A98A-6D1C-7741-B5F1-FB0A3686B190}" destId="{D6275BD7-3C8C-1C49-8F73-25C8EBFC73DF}" srcOrd="0" destOrd="0" presId="urn:microsoft.com/office/officeart/2005/8/layout/lProcess3"/>
    <dgm:cxn modelId="{E61CBE59-043E-D44E-AA2B-579BB34B1315}" type="presParOf" srcId="{CDC5A98A-6D1C-7741-B5F1-FB0A3686B190}" destId="{7E0B0A78-0345-5741-9BD6-174FCF69FF75}" srcOrd="1" destOrd="0" presId="urn:microsoft.com/office/officeart/2005/8/layout/lProcess3"/>
    <dgm:cxn modelId="{5E3A9183-1BFB-5246-B15B-2A5D6F87C820}" type="presParOf" srcId="{CDC5A98A-6D1C-7741-B5F1-FB0A3686B190}" destId="{46B05B44-A7B6-E147-B28A-10BCBBE3ADE9}" srcOrd="2" destOrd="0" presId="urn:microsoft.com/office/officeart/2005/8/layout/lProcess3"/>
    <dgm:cxn modelId="{3D6FCAA9-11EA-0C4B-A36B-34E306A9F31C}" type="presParOf" srcId="{CDC5A98A-6D1C-7741-B5F1-FB0A3686B190}" destId="{73D73037-731E-5747-B248-E0EC51D29814}" srcOrd="3" destOrd="0" presId="urn:microsoft.com/office/officeart/2005/8/layout/lProcess3"/>
    <dgm:cxn modelId="{E7B9BF56-B972-5242-A073-8289C3EFF839}" type="presParOf" srcId="{CDC5A98A-6D1C-7741-B5F1-FB0A3686B190}" destId="{D6352EDE-7125-3440-A759-03C2B0391F22}" srcOrd="4" destOrd="0" presId="urn:microsoft.com/office/officeart/2005/8/layout/lProcess3"/>
    <dgm:cxn modelId="{2B06475A-5B67-0345-ACBF-5CD4C55ACA48}" type="presParOf" srcId="{CDC5A98A-6D1C-7741-B5F1-FB0A3686B190}" destId="{F06543C1-FC3D-DA43-9B73-8CC66EEDAA90}" srcOrd="5" destOrd="0" presId="urn:microsoft.com/office/officeart/2005/8/layout/lProcess3"/>
    <dgm:cxn modelId="{460E40BE-097D-4142-B8DC-4A32DF5F3E31}" type="presParOf" srcId="{CDC5A98A-6D1C-7741-B5F1-FB0A3686B190}" destId="{AF3A2A7D-C27C-AC45-ADFE-289A160F3A08}" srcOrd="6" destOrd="0" presId="urn:microsoft.com/office/officeart/2005/8/layout/lProcess3"/>
    <dgm:cxn modelId="{A17FFF3C-3455-644E-8437-D504BBB6CAF6}" type="presParOf" srcId="{CDC5A98A-6D1C-7741-B5F1-FB0A3686B190}" destId="{1AAA4BF4-4A66-294E-9275-99E30EE3BA3A}" srcOrd="7" destOrd="0" presId="urn:microsoft.com/office/officeart/2005/8/layout/lProcess3"/>
    <dgm:cxn modelId="{A36836B9-DB18-AD4F-9FC8-752588AE79FA}" type="presParOf" srcId="{CDC5A98A-6D1C-7741-B5F1-FB0A3686B190}" destId="{3564E9A9-5090-4349-AA76-A4DD402CE5CE}" srcOrd="8" destOrd="0" presId="urn:microsoft.com/office/officeart/2005/8/layout/lProcess3"/>
    <dgm:cxn modelId="{BA735061-D6FB-2147-A118-4AFAC3776EB9}" type="presParOf" srcId="{65867E5F-3BC5-0F4E-8D34-BBC2BC236F33}" destId="{566F2F3B-FB3C-3E45-921B-2378A54E8547}" srcOrd="1" destOrd="0" presId="urn:microsoft.com/office/officeart/2005/8/layout/lProcess3"/>
    <dgm:cxn modelId="{76996303-EDAD-524A-9B9E-B11AD2591643}" type="presParOf" srcId="{65867E5F-3BC5-0F4E-8D34-BBC2BC236F33}" destId="{78736AE6-9083-2442-9219-4FE59660321C}" srcOrd="2" destOrd="0" presId="urn:microsoft.com/office/officeart/2005/8/layout/lProcess3"/>
    <dgm:cxn modelId="{B94BAA12-E14D-5142-B33E-01AF59166804}" type="presParOf" srcId="{78736AE6-9083-2442-9219-4FE59660321C}" destId="{CC8E1E4D-FD0E-7F4D-A195-7640437AE32F}" srcOrd="0" destOrd="0" presId="urn:microsoft.com/office/officeart/2005/8/layout/lProcess3"/>
    <dgm:cxn modelId="{EAC56B37-5241-FB4A-B58A-A3372A52A857}" type="presParOf" srcId="{78736AE6-9083-2442-9219-4FE59660321C}" destId="{D4305912-DBE7-824A-A641-AA99C27F4D82}" srcOrd="1" destOrd="0" presId="urn:microsoft.com/office/officeart/2005/8/layout/lProcess3"/>
    <dgm:cxn modelId="{51ECBA0D-2A8F-8C49-978D-DD56629F36D6}" type="presParOf" srcId="{78736AE6-9083-2442-9219-4FE59660321C}" destId="{BA7294D4-5B80-1344-8DF4-5E186A4340D9}" srcOrd="2" destOrd="0" presId="urn:microsoft.com/office/officeart/2005/8/layout/lProcess3"/>
    <dgm:cxn modelId="{9D6E2E12-E695-7242-BB01-7F75ADEEECEE}" type="presParOf" srcId="{78736AE6-9083-2442-9219-4FE59660321C}" destId="{13CDA3EC-CA7E-2D4C-ACB5-FDD087A647E8}" srcOrd="3" destOrd="0" presId="urn:microsoft.com/office/officeart/2005/8/layout/lProcess3"/>
    <dgm:cxn modelId="{4719488D-6C71-2F45-B564-3787E00A0B2E}" type="presParOf" srcId="{78736AE6-9083-2442-9219-4FE59660321C}" destId="{FA57B346-35B5-A449-85D2-BCDEB2AE8F9B}" srcOrd="4" destOrd="0" presId="urn:microsoft.com/office/officeart/2005/8/layout/lProcess3"/>
    <dgm:cxn modelId="{AF44C1D1-E39B-0547-95FC-B21836ECBF08}" type="presParOf" srcId="{65867E5F-3BC5-0F4E-8D34-BBC2BC236F33}" destId="{502293A2-754D-2842-BD42-E5A1796C09A1}" srcOrd="3" destOrd="0" presId="urn:microsoft.com/office/officeart/2005/8/layout/lProcess3"/>
    <dgm:cxn modelId="{7951C2D5-7ABD-3E48-95B8-63E9E343EFF2}" type="presParOf" srcId="{65867E5F-3BC5-0F4E-8D34-BBC2BC236F33}" destId="{96211E32-556D-4B4B-896B-689C4D98FCA1}" srcOrd="4" destOrd="0" presId="urn:microsoft.com/office/officeart/2005/8/layout/lProcess3"/>
    <dgm:cxn modelId="{B9931E63-E641-A141-98E3-5A2FBF04E3D2}" type="presParOf" srcId="{96211E32-556D-4B4B-896B-689C4D98FCA1}" destId="{8C9ED0A8-A5D9-614D-80F9-A51FF683546B}" srcOrd="0" destOrd="0" presId="urn:microsoft.com/office/officeart/2005/8/layout/lProcess3"/>
    <dgm:cxn modelId="{5E86203F-E48A-424C-89ED-87DEE4EC7604}" type="presParOf" srcId="{96211E32-556D-4B4B-896B-689C4D98FCA1}" destId="{0E7D2D0B-C042-EA46-80D6-8222D7F41AFE}" srcOrd="1" destOrd="0" presId="urn:microsoft.com/office/officeart/2005/8/layout/lProcess3"/>
    <dgm:cxn modelId="{473D01EA-7081-CB40-9383-2A6EE131DB9A}" type="presParOf" srcId="{96211E32-556D-4B4B-896B-689C4D98FCA1}" destId="{23046B9C-48C0-AD4E-ADFC-639090329A81}" srcOrd="2" destOrd="0" presId="urn:microsoft.com/office/officeart/2005/8/layout/lProcess3"/>
    <dgm:cxn modelId="{2D71F66C-8146-114C-8D3E-13DB06792A59}" type="presParOf" srcId="{96211E32-556D-4B4B-896B-689C4D98FCA1}" destId="{7EA7193A-973C-DF49-AEA3-0C1EA84C8EEF}" srcOrd="3" destOrd="0" presId="urn:microsoft.com/office/officeart/2005/8/layout/lProcess3"/>
    <dgm:cxn modelId="{671F7337-3D23-D145-BD00-0F8081ED4694}" type="presParOf" srcId="{96211E32-556D-4B4B-896B-689C4D98FCA1}" destId="{9EDAC367-6D4A-004E-B7F6-D8C4EA3B62CF}" srcOrd="4" destOrd="0" presId="urn:microsoft.com/office/officeart/2005/8/layout/lProcess3"/>
    <dgm:cxn modelId="{98EC7FAF-ED70-CF42-9D7D-0721032BFE0F}" type="presParOf" srcId="{65867E5F-3BC5-0F4E-8D34-BBC2BC236F33}" destId="{13370D04-EF38-E442-96D1-83B1D288B42F}" srcOrd="5" destOrd="0" presId="urn:microsoft.com/office/officeart/2005/8/layout/lProcess3"/>
    <dgm:cxn modelId="{A043346B-BCF2-FA48-B491-3F05A39CBFF1}" type="presParOf" srcId="{65867E5F-3BC5-0F4E-8D34-BBC2BC236F33}" destId="{86E881EC-5EE7-D74A-A7AE-73EFCDE79628}" srcOrd="6" destOrd="0" presId="urn:microsoft.com/office/officeart/2005/8/layout/lProcess3"/>
    <dgm:cxn modelId="{3949A9F4-0691-0C4A-A56E-4EEB2D12D22B}" type="presParOf" srcId="{86E881EC-5EE7-D74A-A7AE-73EFCDE79628}" destId="{4D4F53D0-C353-0344-A3D2-CD3D6536EE8C}" srcOrd="0" destOrd="0" presId="urn:microsoft.com/office/officeart/2005/8/layout/lProcess3"/>
    <dgm:cxn modelId="{8A2FCBAC-E35F-C94F-9B03-E7E42360C2D0}" type="presParOf" srcId="{86E881EC-5EE7-D74A-A7AE-73EFCDE79628}" destId="{A46056BB-15F6-0C4C-BF1F-751B23572D26}" srcOrd="1" destOrd="0" presId="urn:microsoft.com/office/officeart/2005/8/layout/lProcess3"/>
    <dgm:cxn modelId="{9342E141-AF19-2444-B8E4-B02B443F41F2}" type="presParOf" srcId="{86E881EC-5EE7-D74A-A7AE-73EFCDE79628}" destId="{119A41D4-7EC5-F24D-BACC-CBFB7DBB1D18}" srcOrd="2" destOrd="0" presId="urn:microsoft.com/office/officeart/2005/8/layout/lProcess3"/>
    <dgm:cxn modelId="{FEB80CBC-E81B-8E48-8C23-582E4C74216C}" type="presParOf" srcId="{65867E5F-3BC5-0F4E-8D34-BBC2BC236F33}" destId="{47D80D4E-76CD-5641-B03E-7D26657F0A8E}" srcOrd="7" destOrd="0" presId="urn:microsoft.com/office/officeart/2005/8/layout/lProcess3"/>
    <dgm:cxn modelId="{21371D5A-74A7-F54E-9128-262F1EB3C21F}" type="presParOf" srcId="{65867E5F-3BC5-0F4E-8D34-BBC2BC236F33}" destId="{CF93628D-62C5-CD4A-B34C-92F8F0D4A67A}" srcOrd="8" destOrd="0" presId="urn:microsoft.com/office/officeart/2005/8/layout/lProcess3"/>
    <dgm:cxn modelId="{935DAB90-4E00-D647-A48C-82D4D3F4A178}" type="presParOf" srcId="{CF93628D-62C5-CD4A-B34C-92F8F0D4A67A}" destId="{21BB5DD1-AE74-D545-B6E7-21BC9FD9D8EF}" srcOrd="0" destOrd="0" presId="urn:microsoft.com/office/officeart/2005/8/layout/lProcess3"/>
    <dgm:cxn modelId="{F556CC62-6EDB-AC43-A0AE-C36D2FCFC822}" type="presParOf" srcId="{CF93628D-62C5-CD4A-B34C-92F8F0D4A67A}" destId="{0F9051FE-2090-514B-9275-9D383A7ECD98}" srcOrd="1" destOrd="0" presId="urn:microsoft.com/office/officeart/2005/8/layout/lProcess3"/>
    <dgm:cxn modelId="{532D73B2-F712-F442-89F4-CD09D92F3513}" type="presParOf" srcId="{CF93628D-62C5-CD4A-B34C-92F8F0D4A67A}" destId="{DB35699E-4472-D747-AA58-56FD7AF4E4F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D3005B-E244-4F45-A298-78FBE5FC205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07393-6D64-E248-BA43-CA0D8E1353D5}">
      <dgm:prSet phldrT="[Text]"/>
      <dgm:spPr/>
      <dgm:t>
        <a:bodyPr/>
        <a:lstStyle/>
        <a:p>
          <a:r>
            <a:rPr lang="en-US" dirty="0" smtClean="0"/>
            <a:t>Additional treatment</a:t>
          </a:r>
          <a:endParaRPr lang="en-US" dirty="0"/>
        </a:p>
      </dgm:t>
    </dgm:pt>
    <dgm:pt modelId="{70F20772-A2B4-1E49-B401-E84B282FCE97}" type="parTrans" cxnId="{9B1B495D-204A-1E42-A409-971765FFA902}">
      <dgm:prSet/>
      <dgm:spPr/>
      <dgm:t>
        <a:bodyPr/>
        <a:lstStyle/>
        <a:p>
          <a:endParaRPr lang="en-US"/>
        </a:p>
      </dgm:t>
    </dgm:pt>
    <dgm:pt modelId="{8B9BE47E-5C0A-8F4A-A8B5-4C6474557BF9}" type="sibTrans" cxnId="{9B1B495D-204A-1E42-A409-971765FFA902}">
      <dgm:prSet/>
      <dgm:spPr/>
      <dgm:t>
        <a:bodyPr/>
        <a:lstStyle/>
        <a:p>
          <a:endParaRPr lang="en-US"/>
        </a:p>
      </dgm:t>
    </dgm:pt>
    <dgm:pt modelId="{9EF84F2D-D249-8C47-8A82-99E8B196D934}">
      <dgm:prSet phldrT="[Text]"/>
      <dgm:spPr/>
      <dgm:t>
        <a:bodyPr/>
        <a:lstStyle/>
        <a:p>
          <a:r>
            <a:rPr lang="en-US" dirty="0" smtClean="0"/>
            <a:t>- IV fluids </a:t>
          </a:r>
          <a:r>
            <a:rPr lang="mr-IN" dirty="0" smtClean="0"/>
            <a:t>–</a:t>
          </a:r>
          <a:r>
            <a:rPr lang="en-US" dirty="0" smtClean="0"/>
            <a:t> prevent dehydration </a:t>
          </a:r>
        </a:p>
      </dgm:t>
    </dgm:pt>
    <dgm:pt modelId="{3D2E299F-E2B0-1C48-9A30-39313DC9D24D}" type="parTrans" cxnId="{10638E75-F724-224E-9353-EB39FA01F512}">
      <dgm:prSet/>
      <dgm:spPr/>
      <dgm:t>
        <a:bodyPr/>
        <a:lstStyle/>
        <a:p>
          <a:endParaRPr lang="en-US"/>
        </a:p>
      </dgm:t>
    </dgm:pt>
    <dgm:pt modelId="{8B97AFDA-0E9F-F443-9ED8-F2165C834406}" type="sibTrans" cxnId="{10638E75-F724-224E-9353-EB39FA01F512}">
      <dgm:prSet/>
      <dgm:spPr/>
      <dgm:t>
        <a:bodyPr/>
        <a:lstStyle/>
        <a:p>
          <a:endParaRPr lang="en-US"/>
        </a:p>
      </dgm:t>
    </dgm:pt>
    <dgm:pt modelId="{EA8E2B53-B59B-1840-A018-885F74848A2D}">
      <dgm:prSet phldrT="[Text]"/>
      <dgm:spPr/>
      <dgm:t>
        <a:bodyPr/>
        <a:lstStyle/>
        <a:p>
          <a:r>
            <a:rPr lang="en-US" dirty="0" smtClean="0"/>
            <a:t>- Give oxygen via face mask for breathing difficulties</a:t>
          </a:r>
          <a:endParaRPr lang="en-US" dirty="0"/>
        </a:p>
      </dgm:t>
    </dgm:pt>
    <dgm:pt modelId="{14B05182-9427-974D-BEB1-D4F096C2A7C7}" type="parTrans" cxnId="{767B2B37-E6FB-474C-A033-524B07725FAC}">
      <dgm:prSet/>
      <dgm:spPr/>
      <dgm:t>
        <a:bodyPr/>
        <a:lstStyle/>
        <a:p>
          <a:endParaRPr lang="en-US"/>
        </a:p>
      </dgm:t>
    </dgm:pt>
    <dgm:pt modelId="{3DAA38A0-8115-D34E-870C-8478706A617E}" type="sibTrans" cxnId="{767B2B37-E6FB-474C-A033-524B07725FAC}">
      <dgm:prSet/>
      <dgm:spPr/>
      <dgm:t>
        <a:bodyPr/>
        <a:lstStyle/>
        <a:p>
          <a:endParaRPr lang="en-US"/>
        </a:p>
      </dgm:t>
    </dgm:pt>
    <dgm:pt modelId="{13C4D713-5A18-1240-9B8D-1C97248D3C0D}">
      <dgm:prSet phldrT="[Text]"/>
      <dgm:spPr/>
      <dgm:t>
        <a:bodyPr/>
        <a:lstStyle/>
        <a:p>
          <a:r>
            <a:rPr lang="en-US" dirty="0" smtClean="0"/>
            <a:t>- Medication for low blood pressure</a:t>
          </a:r>
        </a:p>
        <a:p>
          <a:endParaRPr lang="en-US" dirty="0"/>
        </a:p>
      </dgm:t>
    </dgm:pt>
    <dgm:pt modelId="{54CFA00C-E0E2-2E46-A8AF-461E9868A47B}" type="parTrans" cxnId="{7095A714-96BB-8A46-B44D-45847954ECDA}">
      <dgm:prSet/>
      <dgm:spPr/>
      <dgm:t>
        <a:bodyPr/>
        <a:lstStyle/>
        <a:p>
          <a:endParaRPr lang="en-US"/>
        </a:p>
      </dgm:t>
    </dgm:pt>
    <dgm:pt modelId="{5256C679-9BB9-9B43-ABF6-E7925342EF24}" type="sibTrans" cxnId="{7095A714-96BB-8A46-B44D-45847954ECDA}">
      <dgm:prSet/>
      <dgm:spPr/>
      <dgm:t>
        <a:bodyPr/>
        <a:lstStyle/>
        <a:p>
          <a:endParaRPr lang="en-US"/>
        </a:p>
      </dgm:t>
    </dgm:pt>
    <dgm:pt modelId="{A5CAC7D8-8F51-7E4B-854C-6F1AA6A4BEDF}">
      <dgm:prSet/>
      <dgm:spPr/>
      <dgm:t>
        <a:bodyPr/>
        <a:lstStyle/>
        <a:p>
          <a:r>
            <a:rPr lang="en-US" dirty="0" smtClean="0"/>
            <a:t>- elevate head to 30 degrees to relieve high intracranial pressure</a:t>
          </a:r>
          <a:endParaRPr lang="en-US" dirty="0"/>
        </a:p>
      </dgm:t>
    </dgm:pt>
    <dgm:pt modelId="{88539AFF-C3C0-8F44-9F3A-0C5E45790B8B}" type="parTrans" cxnId="{BFCE48FC-CE5B-A149-B961-26AD34DA675A}">
      <dgm:prSet/>
      <dgm:spPr/>
      <dgm:t>
        <a:bodyPr/>
        <a:lstStyle/>
        <a:p>
          <a:endParaRPr lang="en-US"/>
        </a:p>
      </dgm:t>
    </dgm:pt>
    <dgm:pt modelId="{239A28E8-7FFB-3444-B4CE-00221FF09544}" type="sibTrans" cxnId="{BFCE48FC-CE5B-A149-B961-26AD34DA675A}">
      <dgm:prSet/>
      <dgm:spPr/>
      <dgm:t>
        <a:bodyPr/>
        <a:lstStyle/>
        <a:p>
          <a:endParaRPr lang="en-US"/>
        </a:p>
      </dgm:t>
    </dgm:pt>
    <dgm:pt modelId="{F8946681-DC41-E24C-96A8-3CB4D6647764}">
      <dgm:prSet/>
      <dgm:spPr/>
      <dgm:t>
        <a:bodyPr/>
        <a:lstStyle/>
        <a:p>
          <a:r>
            <a:rPr lang="en-US" dirty="0" smtClean="0"/>
            <a:t>- Hospitalization for several days</a:t>
          </a:r>
        </a:p>
        <a:p>
          <a:endParaRPr lang="en-US" dirty="0"/>
        </a:p>
      </dgm:t>
    </dgm:pt>
    <dgm:pt modelId="{BADA3A5A-FFFB-8344-B713-7D2EA2F1C5CF}" type="parTrans" cxnId="{DBA6C6C0-33B6-F748-9122-41A0F3EBAF7E}">
      <dgm:prSet/>
      <dgm:spPr/>
      <dgm:t>
        <a:bodyPr/>
        <a:lstStyle/>
        <a:p>
          <a:endParaRPr lang="en-US"/>
        </a:p>
      </dgm:t>
    </dgm:pt>
    <dgm:pt modelId="{91F13168-3261-7B47-9CEF-7AA3C910F238}" type="sibTrans" cxnId="{DBA6C6C0-33B6-F748-9122-41A0F3EBAF7E}">
      <dgm:prSet/>
      <dgm:spPr/>
      <dgm:t>
        <a:bodyPr/>
        <a:lstStyle/>
        <a:p>
          <a:endParaRPr lang="en-US"/>
        </a:p>
      </dgm:t>
    </dgm:pt>
    <dgm:pt modelId="{88B4669E-03D6-F941-B2CA-F695C227242D}">
      <dgm:prSet/>
      <dgm:spPr/>
      <dgm:t>
        <a:bodyPr/>
        <a:lstStyle/>
        <a:p>
          <a:r>
            <a:rPr lang="en-US" dirty="0" smtClean="0"/>
            <a:t>- Continuous treatment for several weeks</a:t>
          </a:r>
          <a:endParaRPr lang="en-US" dirty="0"/>
        </a:p>
      </dgm:t>
    </dgm:pt>
    <dgm:pt modelId="{60A1A13E-199D-8D4D-83EA-EF82762A1917}" type="parTrans" cxnId="{6F264467-46E4-5A4D-8237-9F24CFE4A904}">
      <dgm:prSet/>
      <dgm:spPr/>
      <dgm:t>
        <a:bodyPr/>
        <a:lstStyle/>
        <a:p>
          <a:endParaRPr lang="en-US"/>
        </a:p>
      </dgm:t>
    </dgm:pt>
    <dgm:pt modelId="{42307460-9ECC-904D-ADB9-91BDB8D0DF1F}" type="sibTrans" cxnId="{6F264467-46E4-5A4D-8237-9F24CFE4A904}">
      <dgm:prSet/>
      <dgm:spPr/>
      <dgm:t>
        <a:bodyPr/>
        <a:lstStyle/>
        <a:p>
          <a:endParaRPr lang="en-US"/>
        </a:p>
      </dgm:t>
    </dgm:pt>
    <dgm:pt modelId="{DF9A0F0B-43B4-FA49-84F7-4A2696E0EC66}">
      <dgm:prSet/>
      <dgm:spPr/>
      <dgm:t>
        <a:bodyPr/>
        <a:lstStyle/>
        <a:p>
          <a:r>
            <a:rPr lang="en-US" dirty="0" smtClean="0"/>
            <a:t>- Long-term support for complications presenting such as hearing loss</a:t>
          </a:r>
          <a:endParaRPr lang="en-US" dirty="0"/>
        </a:p>
      </dgm:t>
    </dgm:pt>
    <dgm:pt modelId="{9596CFA6-1C67-D849-984F-8AB325202CB4}" type="parTrans" cxnId="{F952FD1B-7F45-E24D-9438-9341791A6C3F}">
      <dgm:prSet/>
      <dgm:spPr/>
      <dgm:t>
        <a:bodyPr/>
        <a:lstStyle/>
        <a:p>
          <a:endParaRPr lang="en-US"/>
        </a:p>
      </dgm:t>
    </dgm:pt>
    <dgm:pt modelId="{47844CA1-7A9B-E349-B673-D5ADB031C278}" type="sibTrans" cxnId="{F952FD1B-7F45-E24D-9438-9341791A6C3F}">
      <dgm:prSet/>
      <dgm:spPr/>
      <dgm:t>
        <a:bodyPr/>
        <a:lstStyle/>
        <a:p>
          <a:endParaRPr lang="en-US"/>
        </a:p>
      </dgm:t>
    </dgm:pt>
    <dgm:pt modelId="{515A0B7B-1096-C649-A62C-10F851FD1927}" type="pres">
      <dgm:prSet presAssocID="{1DD3005B-E244-4F45-A298-78FBE5FC2058}" presName="vert0" presStyleCnt="0">
        <dgm:presLayoutVars>
          <dgm:dir/>
          <dgm:animOne val="branch"/>
          <dgm:animLvl val="lvl"/>
        </dgm:presLayoutVars>
      </dgm:prSet>
      <dgm:spPr/>
    </dgm:pt>
    <dgm:pt modelId="{B28EBA86-6754-1A4E-934C-F1E04EDF5E3C}" type="pres">
      <dgm:prSet presAssocID="{C6907393-6D64-E248-BA43-CA0D8E1353D5}" presName="thickLine" presStyleLbl="alignNode1" presStyleIdx="0" presStyleCnt="1"/>
      <dgm:spPr/>
    </dgm:pt>
    <dgm:pt modelId="{A25E6AA2-CC4A-3C4B-9889-2227BA70E2B4}" type="pres">
      <dgm:prSet presAssocID="{C6907393-6D64-E248-BA43-CA0D8E1353D5}" presName="horz1" presStyleCnt="0"/>
      <dgm:spPr/>
    </dgm:pt>
    <dgm:pt modelId="{132E427B-5349-EE4F-A43C-4BE27E74B01F}" type="pres">
      <dgm:prSet presAssocID="{C6907393-6D64-E248-BA43-CA0D8E1353D5}" presName="tx1" presStyleLbl="revTx" presStyleIdx="0" presStyleCnt="8"/>
      <dgm:spPr/>
      <dgm:t>
        <a:bodyPr/>
        <a:lstStyle/>
        <a:p>
          <a:endParaRPr lang="en-US"/>
        </a:p>
      </dgm:t>
    </dgm:pt>
    <dgm:pt modelId="{52984FC8-54BB-4F49-877B-502EF8560D9C}" type="pres">
      <dgm:prSet presAssocID="{C6907393-6D64-E248-BA43-CA0D8E1353D5}" presName="vert1" presStyleCnt="0"/>
      <dgm:spPr/>
    </dgm:pt>
    <dgm:pt modelId="{E4C89964-AE85-F04E-ADA8-3AED39AE32FB}" type="pres">
      <dgm:prSet presAssocID="{9EF84F2D-D249-8C47-8A82-99E8B196D934}" presName="vertSpace2a" presStyleCnt="0"/>
      <dgm:spPr/>
    </dgm:pt>
    <dgm:pt modelId="{2CF4C17B-356C-424A-BFCF-33E8790B86BE}" type="pres">
      <dgm:prSet presAssocID="{9EF84F2D-D249-8C47-8A82-99E8B196D934}" presName="horz2" presStyleCnt="0"/>
      <dgm:spPr/>
    </dgm:pt>
    <dgm:pt modelId="{FC298798-689F-EC4B-919F-78B677E48DA1}" type="pres">
      <dgm:prSet presAssocID="{9EF84F2D-D249-8C47-8A82-99E8B196D934}" presName="horzSpace2" presStyleCnt="0"/>
      <dgm:spPr/>
    </dgm:pt>
    <dgm:pt modelId="{E02A1147-04B7-524A-907A-AA8A682BC2FC}" type="pres">
      <dgm:prSet presAssocID="{9EF84F2D-D249-8C47-8A82-99E8B196D934}" presName="tx2" presStyleLbl="revTx" presStyleIdx="1" presStyleCnt="8"/>
      <dgm:spPr/>
      <dgm:t>
        <a:bodyPr/>
        <a:lstStyle/>
        <a:p>
          <a:endParaRPr lang="en-US"/>
        </a:p>
      </dgm:t>
    </dgm:pt>
    <dgm:pt modelId="{C1E0F93B-4857-BE47-AE83-FC9B2D04B731}" type="pres">
      <dgm:prSet presAssocID="{9EF84F2D-D249-8C47-8A82-99E8B196D934}" presName="vert2" presStyleCnt="0"/>
      <dgm:spPr/>
    </dgm:pt>
    <dgm:pt modelId="{A667FA15-EF96-7E4F-81A9-616114A0EBF0}" type="pres">
      <dgm:prSet presAssocID="{9EF84F2D-D249-8C47-8A82-99E8B196D934}" presName="thinLine2b" presStyleLbl="callout" presStyleIdx="0" presStyleCnt="7"/>
      <dgm:spPr/>
    </dgm:pt>
    <dgm:pt modelId="{0BDA7510-9454-2746-AF25-3D908CFD8434}" type="pres">
      <dgm:prSet presAssocID="{9EF84F2D-D249-8C47-8A82-99E8B196D934}" presName="vertSpace2b" presStyleCnt="0"/>
      <dgm:spPr/>
    </dgm:pt>
    <dgm:pt modelId="{3B2DA2F3-9272-DF4F-BE47-BCD7F3A6B4B4}" type="pres">
      <dgm:prSet presAssocID="{EA8E2B53-B59B-1840-A018-885F74848A2D}" presName="horz2" presStyleCnt="0"/>
      <dgm:spPr/>
    </dgm:pt>
    <dgm:pt modelId="{41F9D0B5-C1FE-B449-BC91-FB5FFE365AF5}" type="pres">
      <dgm:prSet presAssocID="{EA8E2B53-B59B-1840-A018-885F74848A2D}" presName="horzSpace2" presStyleCnt="0"/>
      <dgm:spPr/>
    </dgm:pt>
    <dgm:pt modelId="{81F67EEA-470F-FB46-8FA2-5721FB221521}" type="pres">
      <dgm:prSet presAssocID="{EA8E2B53-B59B-1840-A018-885F74848A2D}" presName="tx2" presStyleLbl="revTx" presStyleIdx="2" presStyleCnt="8"/>
      <dgm:spPr/>
      <dgm:t>
        <a:bodyPr/>
        <a:lstStyle/>
        <a:p>
          <a:endParaRPr lang="en-US"/>
        </a:p>
      </dgm:t>
    </dgm:pt>
    <dgm:pt modelId="{319A782B-3A48-4D44-A0D2-3C87506FB368}" type="pres">
      <dgm:prSet presAssocID="{EA8E2B53-B59B-1840-A018-885F74848A2D}" presName="vert2" presStyleCnt="0"/>
      <dgm:spPr/>
    </dgm:pt>
    <dgm:pt modelId="{ADFE0107-3AB0-864E-AB21-476A967A4CF4}" type="pres">
      <dgm:prSet presAssocID="{EA8E2B53-B59B-1840-A018-885F74848A2D}" presName="thinLine2b" presStyleLbl="callout" presStyleIdx="1" presStyleCnt="7"/>
      <dgm:spPr/>
    </dgm:pt>
    <dgm:pt modelId="{FE0E71C2-E023-7D4E-9E1C-C8553DB48789}" type="pres">
      <dgm:prSet presAssocID="{EA8E2B53-B59B-1840-A018-885F74848A2D}" presName="vertSpace2b" presStyleCnt="0"/>
      <dgm:spPr/>
    </dgm:pt>
    <dgm:pt modelId="{8D65A0E2-65EA-7448-BBB0-9B3A32BCA230}" type="pres">
      <dgm:prSet presAssocID="{13C4D713-5A18-1240-9B8D-1C97248D3C0D}" presName="horz2" presStyleCnt="0"/>
      <dgm:spPr/>
    </dgm:pt>
    <dgm:pt modelId="{B02CE1F6-517B-B14D-9864-2EDC82E2AD51}" type="pres">
      <dgm:prSet presAssocID="{13C4D713-5A18-1240-9B8D-1C97248D3C0D}" presName="horzSpace2" presStyleCnt="0"/>
      <dgm:spPr/>
    </dgm:pt>
    <dgm:pt modelId="{11028060-1B62-EA47-BD5B-A118798677D2}" type="pres">
      <dgm:prSet presAssocID="{13C4D713-5A18-1240-9B8D-1C97248D3C0D}" presName="tx2" presStyleLbl="revTx" presStyleIdx="3" presStyleCnt="8"/>
      <dgm:spPr/>
      <dgm:t>
        <a:bodyPr/>
        <a:lstStyle/>
        <a:p>
          <a:endParaRPr lang="en-US"/>
        </a:p>
      </dgm:t>
    </dgm:pt>
    <dgm:pt modelId="{686BB104-A682-6F44-9DBD-2B818D862067}" type="pres">
      <dgm:prSet presAssocID="{13C4D713-5A18-1240-9B8D-1C97248D3C0D}" presName="vert2" presStyleCnt="0"/>
      <dgm:spPr/>
    </dgm:pt>
    <dgm:pt modelId="{3D879926-0461-154A-A442-6B1F9005116F}" type="pres">
      <dgm:prSet presAssocID="{13C4D713-5A18-1240-9B8D-1C97248D3C0D}" presName="thinLine2b" presStyleLbl="callout" presStyleIdx="2" presStyleCnt="7"/>
      <dgm:spPr/>
    </dgm:pt>
    <dgm:pt modelId="{2ECE97AC-7DE4-E94A-A218-43137B7CBC17}" type="pres">
      <dgm:prSet presAssocID="{13C4D713-5A18-1240-9B8D-1C97248D3C0D}" presName="vertSpace2b" presStyleCnt="0"/>
      <dgm:spPr/>
    </dgm:pt>
    <dgm:pt modelId="{D614A973-93E9-2D45-A70C-F28983F5D3AC}" type="pres">
      <dgm:prSet presAssocID="{A5CAC7D8-8F51-7E4B-854C-6F1AA6A4BEDF}" presName="horz2" presStyleCnt="0"/>
      <dgm:spPr/>
    </dgm:pt>
    <dgm:pt modelId="{6E57BF02-F328-F246-A2C9-69A5D1A905F4}" type="pres">
      <dgm:prSet presAssocID="{A5CAC7D8-8F51-7E4B-854C-6F1AA6A4BEDF}" presName="horzSpace2" presStyleCnt="0"/>
      <dgm:spPr/>
    </dgm:pt>
    <dgm:pt modelId="{51DFAB36-5EEE-ED4C-BA72-6DC34AB32CC3}" type="pres">
      <dgm:prSet presAssocID="{A5CAC7D8-8F51-7E4B-854C-6F1AA6A4BEDF}" presName="tx2" presStyleLbl="revTx" presStyleIdx="4" presStyleCnt="8"/>
      <dgm:spPr/>
    </dgm:pt>
    <dgm:pt modelId="{2FEE157A-223F-084D-AA7B-A1787AB398D9}" type="pres">
      <dgm:prSet presAssocID="{A5CAC7D8-8F51-7E4B-854C-6F1AA6A4BEDF}" presName="vert2" presStyleCnt="0"/>
      <dgm:spPr/>
    </dgm:pt>
    <dgm:pt modelId="{F9FA2E8A-9A37-9B47-B1C7-DF35F8DD0EAB}" type="pres">
      <dgm:prSet presAssocID="{A5CAC7D8-8F51-7E4B-854C-6F1AA6A4BEDF}" presName="thinLine2b" presStyleLbl="callout" presStyleIdx="3" presStyleCnt="7"/>
      <dgm:spPr/>
    </dgm:pt>
    <dgm:pt modelId="{F409B6CB-7245-7B41-B929-2A83CF29BEE8}" type="pres">
      <dgm:prSet presAssocID="{A5CAC7D8-8F51-7E4B-854C-6F1AA6A4BEDF}" presName="vertSpace2b" presStyleCnt="0"/>
      <dgm:spPr/>
    </dgm:pt>
    <dgm:pt modelId="{5E89577E-8A9F-E446-97CB-13793991A21A}" type="pres">
      <dgm:prSet presAssocID="{F8946681-DC41-E24C-96A8-3CB4D6647764}" presName="horz2" presStyleCnt="0"/>
      <dgm:spPr/>
    </dgm:pt>
    <dgm:pt modelId="{71B48DDC-7BA4-6143-A049-F796C959C854}" type="pres">
      <dgm:prSet presAssocID="{F8946681-DC41-E24C-96A8-3CB4D6647764}" presName="horzSpace2" presStyleCnt="0"/>
      <dgm:spPr/>
    </dgm:pt>
    <dgm:pt modelId="{A32B6253-80C7-1B41-B3C0-26162CAE7586}" type="pres">
      <dgm:prSet presAssocID="{F8946681-DC41-E24C-96A8-3CB4D6647764}" presName="tx2" presStyleLbl="revTx" presStyleIdx="5" presStyleCnt="8"/>
      <dgm:spPr/>
      <dgm:t>
        <a:bodyPr/>
        <a:lstStyle/>
        <a:p>
          <a:endParaRPr lang="en-US"/>
        </a:p>
      </dgm:t>
    </dgm:pt>
    <dgm:pt modelId="{FECA9875-2C1F-1845-A27B-5CF7B916D63A}" type="pres">
      <dgm:prSet presAssocID="{F8946681-DC41-E24C-96A8-3CB4D6647764}" presName="vert2" presStyleCnt="0"/>
      <dgm:spPr/>
    </dgm:pt>
    <dgm:pt modelId="{7D5E1FCC-65DE-4641-8515-D920279011E3}" type="pres">
      <dgm:prSet presAssocID="{F8946681-DC41-E24C-96A8-3CB4D6647764}" presName="thinLine2b" presStyleLbl="callout" presStyleIdx="4" presStyleCnt="7"/>
      <dgm:spPr/>
    </dgm:pt>
    <dgm:pt modelId="{F182EAEB-BB4E-EF47-A4AE-EC5AAA79AAFB}" type="pres">
      <dgm:prSet presAssocID="{F8946681-DC41-E24C-96A8-3CB4D6647764}" presName="vertSpace2b" presStyleCnt="0"/>
      <dgm:spPr/>
    </dgm:pt>
    <dgm:pt modelId="{20134AC2-52CA-1443-9D24-3B4403230844}" type="pres">
      <dgm:prSet presAssocID="{88B4669E-03D6-F941-B2CA-F695C227242D}" presName="horz2" presStyleCnt="0"/>
      <dgm:spPr/>
    </dgm:pt>
    <dgm:pt modelId="{81A49FC4-CEDD-3542-8826-836B9EF57EDF}" type="pres">
      <dgm:prSet presAssocID="{88B4669E-03D6-F941-B2CA-F695C227242D}" presName="horzSpace2" presStyleCnt="0"/>
      <dgm:spPr/>
    </dgm:pt>
    <dgm:pt modelId="{41BB41FA-852F-3241-BF6E-BD1D005D466F}" type="pres">
      <dgm:prSet presAssocID="{88B4669E-03D6-F941-B2CA-F695C227242D}" presName="tx2" presStyleLbl="revTx" presStyleIdx="6" presStyleCnt="8"/>
      <dgm:spPr/>
      <dgm:t>
        <a:bodyPr/>
        <a:lstStyle/>
        <a:p>
          <a:endParaRPr lang="en-US"/>
        </a:p>
      </dgm:t>
    </dgm:pt>
    <dgm:pt modelId="{B9319FEE-6E32-434C-BD01-33F3C305D382}" type="pres">
      <dgm:prSet presAssocID="{88B4669E-03D6-F941-B2CA-F695C227242D}" presName="vert2" presStyleCnt="0"/>
      <dgm:spPr/>
    </dgm:pt>
    <dgm:pt modelId="{A95A87DB-88EF-E746-A82D-2A694DA905A3}" type="pres">
      <dgm:prSet presAssocID="{88B4669E-03D6-F941-B2CA-F695C227242D}" presName="thinLine2b" presStyleLbl="callout" presStyleIdx="5" presStyleCnt="7"/>
      <dgm:spPr/>
    </dgm:pt>
    <dgm:pt modelId="{3072F41B-C534-6647-B8AE-511293E3B6BA}" type="pres">
      <dgm:prSet presAssocID="{88B4669E-03D6-F941-B2CA-F695C227242D}" presName="vertSpace2b" presStyleCnt="0"/>
      <dgm:spPr/>
    </dgm:pt>
    <dgm:pt modelId="{EA1DC5E4-9B70-4D45-A571-FB27BBA7CACC}" type="pres">
      <dgm:prSet presAssocID="{DF9A0F0B-43B4-FA49-84F7-4A2696E0EC66}" presName="horz2" presStyleCnt="0"/>
      <dgm:spPr/>
    </dgm:pt>
    <dgm:pt modelId="{628585CB-7C49-934B-9CAA-9ECC97D70F7C}" type="pres">
      <dgm:prSet presAssocID="{DF9A0F0B-43B4-FA49-84F7-4A2696E0EC66}" presName="horzSpace2" presStyleCnt="0"/>
      <dgm:spPr/>
    </dgm:pt>
    <dgm:pt modelId="{883C085E-AAC9-CF45-B2A4-14050D3DC044}" type="pres">
      <dgm:prSet presAssocID="{DF9A0F0B-43B4-FA49-84F7-4A2696E0EC66}" presName="tx2" presStyleLbl="revTx" presStyleIdx="7" presStyleCnt="8"/>
      <dgm:spPr/>
      <dgm:t>
        <a:bodyPr/>
        <a:lstStyle/>
        <a:p>
          <a:endParaRPr lang="en-US"/>
        </a:p>
      </dgm:t>
    </dgm:pt>
    <dgm:pt modelId="{CBEEAB53-65C6-1842-AD76-FB8B4120ED6A}" type="pres">
      <dgm:prSet presAssocID="{DF9A0F0B-43B4-FA49-84F7-4A2696E0EC66}" presName="vert2" presStyleCnt="0"/>
      <dgm:spPr/>
    </dgm:pt>
    <dgm:pt modelId="{237B2CAE-5463-DB47-B999-4A75FDC1C91F}" type="pres">
      <dgm:prSet presAssocID="{DF9A0F0B-43B4-FA49-84F7-4A2696E0EC66}" presName="thinLine2b" presStyleLbl="callout" presStyleIdx="6" presStyleCnt="7"/>
      <dgm:spPr/>
    </dgm:pt>
    <dgm:pt modelId="{E18C02EC-2687-344E-8D7E-AD0C1B8A3A5D}" type="pres">
      <dgm:prSet presAssocID="{DF9A0F0B-43B4-FA49-84F7-4A2696E0EC66}" presName="vertSpace2b" presStyleCnt="0"/>
      <dgm:spPr/>
    </dgm:pt>
  </dgm:ptLst>
  <dgm:cxnLst>
    <dgm:cxn modelId="{C52C1032-4BA3-6047-B7BE-619161428F0C}" type="presOf" srcId="{9EF84F2D-D249-8C47-8A82-99E8B196D934}" destId="{E02A1147-04B7-524A-907A-AA8A682BC2FC}" srcOrd="0" destOrd="0" presId="urn:microsoft.com/office/officeart/2008/layout/LinedList"/>
    <dgm:cxn modelId="{CBC793F7-78AC-C046-82EE-4CA0F503A0B6}" type="presOf" srcId="{F8946681-DC41-E24C-96A8-3CB4D6647764}" destId="{A32B6253-80C7-1B41-B3C0-26162CAE7586}" srcOrd="0" destOrd="0" presId="urn:microsoft.com/office/officeart/2008/layout/LinedList"/>
    <dgm:cxn modelId="{7095A714-96BB-8A46-B44D-45847954ECDA}" srcId="{C6907393-6D64-E248-BA43-CA0D8E1353D5}" destId="{13C4D713-5A18-1240-9B8D-1C97248D3C0D}" srcOrd="2" destOrd="0" parTransId="{54CFA00C-E0E2-2E46-A8AF-461E9868A47B}" sibTransId="{5256C679-9BB9-9B43-ABF6-E7925342EF24}"/>
    <dgm:cxn modelId="{DBA6C6C0-33B6-F748-9122-41A0F3EBAF7E}" srcId="{C6907393-6D64-E248-BA43-CA0D8E1353D5}" destId="{F8946681-DC41-E24C-96A8-3CB4D6647764}" srcOrd="4" destOrd="0" parTransId="{BADA3A5A-FFFB-8344-B713-7D2EA2F1C5CF}" sibTransId="{91F13168-3261-7B47-9CEF-7AA3C910F238}"/>
    <dgm:cxn modelId="{BFCE48FC-CE5B-A149-B961-26AD34DA675A}" srcId="{C6907393-6D64-E248-BA43-CA0D8E1353D5}" destId="{A5CAC7D8-8F51-7E4B-854C-6F1AA6A4BEDF}" srcOrd="3" destOrd="0" parTransId="{88539AFF-C3C0-8F44-9F3A-0C5E45790B8B}" sibTransId="{239A28E8-7FFB-3444-B4CE-00221FF09544}"/>
    <dgm:cxn modelId="{9B1B495D-204A-1E42-A409-971765FFA902}" srcId="{1DD3005B-E244-4F45-A298-78FBE5FC2058}" destId="{C6907393-6D64-E248-BA43-CA0D8E1353D5}" srcOrd="0" destOrd="0" parTransId="{70F20772-A2B4-1E49-B401-E84B282FCE97}" sibTransId="{8B9BE47E-5C0A-8F4A-A8B5-4C6474557BF9}"/>
    <dgm:cxn modelId="{1C80CC40-E949-284D-A85C-B349671238C5}" type="presOf" srcId="{13C4D713-5A18-1240-9B8D-1C97248D3C0D}" destId="{11028060-1B62-EA47-BD5B-A118798677D2}" srcOrd="0" destOrd="0" presId="urn:microsoft.com/office/officeart/2008/layout/LinedList"/>
    <dgm:cxn modelId="{10638E75-F724-224E-9353-EB39FA01F512}" srcId="{C6907393-6D64-E248-BA43-CA0D8E1353D5}" destId="{9EF84F2D-D249-8C47-8A82-99E8B196D934}" srcOrd="0" destOrd="0" parTransId="{3D2E299F-E2B0-1C48-9A30-39313DC9D24D}" sibTransId="{8B97AFDA-0E9F-F443-9ED8-F2165C834406}"/>
    <dgm:cxn modelId="{1CF0D04F-AA96-F44F-8B12-4E92D3464794}" type="presOf" srcId="{1DD3005B-E244-4F45-A298-78FBE5FC2058}" destId="{515A0B7B-1096-C649-A62C-10F851FD1927}" srcOrd="0" destOrd="0" presId="urn:microsoft.com/office/officeart/2008/layout/LinedList"/>
    <dgm:cxn modelId="{DFB82D5A-94A2-FB43-80BA-E5C567D624B2}" type="presOf" srcId="{DF9A0F0B-43B4-FA49-84F7-4A2696E0EC66}" destId="{883C085E-AAC9-CF45-B2A4-14050D3DC044}" srcOrd="0" destOrd="0" presId="urn:microsoft.com/office/officeart/2008/layout/LinedList"/>
    <dgm:cxn modelId="{767B2B37-E6FB-474C-A033-524B07725FAC}" srcId="{C6907393-6D64-E248-BA43-CA0D8E1353D5}" destId="{EA8E2B53-B59B-1840-A018-885F74848A2D}" srcOrd="1" destOrd="0" parTransId="{14B05182-9427-974D-BEB1-D4F096C2A7C7}" sibTransId="{3DAA38A0-8115-D34E-870C-8478706A617E}"/>
    <dgm:cxn modelId="{6F264467-46E4-5A4D-8237-9F24CFE4A904}" srcId="{C6907393-6D64-E248-BA43-CA0D8E1353D5}" destId="{88B4669E-03D6-F941-B2CA-F695C227242D}" srcOrd="5" destOrd="0" parTransId="{60A1A13E-199D-8D4D-83EA-EF82762A1917}" sibTransId="{42307460-9ECC-904D-ADB9-91BDB8D0DF1F}"/>
    <dgm:cxn modelId="{F952FD1B-7F45-E24D-9438-9341791A6C3F}" srcId="{C6907393-6D64-E248-BA43-CA0D8E1353D5}" destId="{DF9A0F0B-43B4-FA49-84F7-4A2696E0EC66}" srcOrd="6" destOrd="0" parTransId="{9596CFA6-1C67-D849-984F-8AB325202CB4}" sibTransId="{47844CA1-7A9B-E349-B673-D5ADB031C278}"/>
    <dgm:cxn modelId="{0ED1130A-7E15-6948-94D2-C7159B0DDD1E}" type="presOf" srcId="{A5CAC7D8-8F51-7E4B-854C-6F1AA6A4BEDF}" destId="{51DFAB36-5EEE-ED4C-BA72-6DC34AB32CC3}" srcOrd="0" destOrd="0" presId="urn:microsoft.com/office/officeart/2008/layout/LinedList"/>
    <dgm:cxn modelId="{5E197EAF-89D7-B043-A0C4-205688E5F0BE}" type="presOf" srcId="{EA8E2B53-B59B-1840-A018-885F74848A2D}" destId="{81F67EEA-470F-FB46-8FA2-5721FB221521}" srcOrd="0" destOrd="0" presId="urn:microsoft.com/office/officeart/2008/layout/LinedList"/>
    <dgm:cxn modelId="{7251515D-8CBA-C148-930C-13BAC5528D56}" type="presOf" srcId="{C6907393-6D64-E248-BA43-CA0D8E1353D5}" destId="{132E427B-5349-EE4F-A43C-4BE27E74B01F}" srcOrd="0" destOrd="0" presId="urn:microsoft.com/office/officeart/2008/layout/LinedList"/>
    <dgm:cxn modelId="{C6585D1C-B91A-EB41-B7B2-9DB06E8CA34F}" type="presOf" srcId="{88B4669E-03D6-F941-B2CA-F695C227242D}" destId="{41BB41FA-852F-3241-BF6E-BD1D005D466F}" srcOrd="0" destOrd="0" presId="urn:microsoft.com/office/officeart/2008/layout/LinedList"/>
    <dgm:cxn modelId="{AF782CAE-6E8C-444E-B07D-EF7A088CDBBF}" type="presParOf" srcId="{515A0B7B-1096-C649-A62C-10F851FD1927}" destId="{B28EBA86-6754-1A4E-934C-F1E04EDF5E3C}" srcOrd="0" destOrd="0" presId="urn:microsoft.com/office/officeart/2008/layout/LinedList"/>
    <dgm:cxn modelId="{06B53749-80BE-4F42-99B9-E0EC6B86D786}" type="presParOf" srcId="{515A0B7B-1096-C649-A62C-10F851FD1927}" destId="{A25E6AA2-CC4A-3C4B-9889-2227BA70E2B4}" srcOrd="1" destOrd="0" presId="urn:microsoft.com/office/officeart/2008/layout/LinedList"/>
    <dgm:cxn modelId="{E8260D49-46A7-5349-9CB8-257C200E8144}" type="presParOf" srcId="{A25E6AA2-CC4A-3C4B-9889-2227BA70E2B4}" destId="{132E427B-5349-EE4F-A43C-4BE27E74B01F}" srcOrd="0" destOrd="0" presId="urn:microsoft.com/office/officeart/2008/layout/LinedList"/>
    <dgm:cxn modelId="{50D2D3DC-85A5-1146-91E6-53E7E005E786}" type="presParOf" srcId="{A25E6AA2-CC4A-3C4B-9889-2227BA70E2B4}" destId="{52984FC8-54BB-4F49-877B-502EF8560D9C}" srcOrd="1" destOrd="0" presId="urn:microsoft.com/office/officeart/2008/layout/LinedList"/>
    <dgm:cxn modelId="{EDB5C512-436A-DE45-9E4C-FEAB478D75F8}" type="presParOf" srcId="{52984FC8-54BB-4F49-877B-502EF8560D9C}" destId="{E4C89964-AE85-F04E-ADA8-3AED39AE32FB}" srcOrd="0" destOrd="0" presId="urn:microsoft.com/office/officeart/2008/layout/LinedList"/>
    <dgm:cxn modelId="{E4F7C9F2-B65C-6D47-A020-5C7C0C197269}" type="presParOf" srcId="{52984FC8-54BB-4F49-877B-502EF8560D9C}" destId="{2CF4C17B-356C-424A-BFCF-33E8790B86BE}" srcOrd="1" destOrd="0" presId="urn:microsoft.com/office/officeart/2008/layout/LinedList"/>
    <dgm:cxn modelId="{CF7CA2EF-263E-3545-9C0D-BC613402956A}" type="presParOf" srcId="{2CF4C17B-356C-424A-BFCF-33E8790B86BE}" destId="{FC298798-689F-EC4B-919F-78B677E48DA1}" srcOrd="0" destOrd="0" presId="urn:microsoft.com/office/officeart/2008/layout/LinedList"/>
    <dgm:cxn modelId="{A8813930-7351-BA41-92F9-0E2DE6146CFD}" type="presParOf" srcId="{2CF4C17B-356C-424A-BFCF-33E8790B86BE}" destId="{E02A1147-04B7-524A-907A-AA8A682BC2FC}" srcOrd="1" destOrd="0" presId="urn:microsoft.com/office/officeart/2008/layout/LinedList"/>
    <dgm:cxn modelId="{BD57251B-EAFA-7248-AF77-70559D725467}" type="presParOf" srcId="{2CF4C17B-356C-424A-BFCF-33E8790B86BE}" destId="{C1E0F93B-4857-BE47-AE83-FC9B2D04B731}" srcOrd="2" destOrd="0" presId="urn:microsoft.com/office/officeart/2008/layout/LinedList"/>
    <dgm:cxn modelId="{9F5AE4D1-66C3-534B-8CCD-89024AE756FB}" type="presParOf" srcId="{52984FC8-54BB-4F49-877B-502EF8560D9C}" destId="{A667FA15-EF96-7E4F-81A9-616114A0EBF0}" srcOrd="2" destOrd="0" presId="urn:microsoft.com/office/officeart/2008/layout/LinedList"/>
    <dgm:cxn modelId="{DA8F521F-914E-3844-BAA4-2F4830EDA403}" type="presParOf" srcId="{52984FC8-54BB-4F49-877B-502EF8560D9C}" destId="{0BDA7510-9454-2746-AF25-3D908CFD8434}" srcOrd="3" destOrd="0" presId="urn:microsoft.com/office/officeart/2008/layout/LinedList"/>
    <dgm:cxn modelId="{24480E9E-A2D8-6C49-9AEC-337B1F1F7928}" type="presParOf" srcId="{52984FC8-54BB-4F49-877B-502EF8560D9C}" destId="{3B2DA2F3-9272-DF4F-BE47-BCD7F3A6B4B4}" srcOrd="4" destOrd="0" presId="urn:microsoft.com/office/officeart/2008/layout/LinedList"/>
    <dgm:cxn modelId="{9015D720-05D0-0B40-B2AF-88986123D3CE}" type="presParOf" srcId="{3B2DA2F3-9272-DF4F-BE47-BCD7F3A6B4B4}" destId="{41F9D0B5-C1FE-B449-BC91-FB5FFE365AF5}" srcOrd="0" destOrd="0" presId="urn:microsoft.com/office/officeart/2008/layout/LinedList"/>
    <dgm:cxn modelId="{7DB84E88-9C33-9140-9FBC-F5A229136D25}" type="presParOf" srcId="{3B2DA2F3-9272-DF4F-BE47-BCD7F3A6B4B4}" destId="{81F67EEA-470F-FB46-8FA2-5721FB221521}" srcOrd="1" destOrd="0" presId="urn:microsoft.com/office/officeart/2008/layout/LinedList"/>
    <dgm:cxn modelId="{18A006AF-D1F3-BD4C-9576-F5BD2E98BFA8}" type="presParOf" srcId="{3B2DA2F3-9272-DF4F-BE47-BCD7F3A6B4B4}" destId="{319A782B-3A48-4D44-A0D2-3C87506FB368}" srcOrd="2" destOrd="0" presId="urn:microsoft.com/office/officeart/2008/layout/LinedList"/>
    <dgm:cxn modelId="{89C20A45-BEE4-1C43-A57A-04B45CC37A83}" type="presParOf" srcId="{52984FC8-54BB-4F49-877B-502EF8560D9C}" destId="{ADFE0107-3AB0-864E-AB21-476A967A4CF4}" srcOrd="5" destOrd="0" presId="urn:microsoft.com/office/officeart/2008/layout/LinedList"/>
    <dgm:cxn modelId="{EABFBD1E-40A6-C444-8A1F-67975F4F9B90}" type="presParOf" srcId="{52984FC8-54BB-4F49-877B-502EF8560D9C}" destId="{FE0E71C2-E023-7D4E-9E1C-C8553DB48789}" srcOrd="6" destOrd="0" presId="urn:microsoft.com/office/officeart/2008/layout/LinedList"/>
    <dgm:cxn modelId="{71D83E9C-DFA7-D941-A095-85B34DA77655}" type="presParOf" srcId="{52984FC8-54BB-4F49-877B-502EF8560D9C}" destId="{8D65A0E2-65EA-7448-BBB0-9B3A32BCA230}" srcOrd="7" destOrd="0" presId="urn:microsoft.com/office/officeart/2008/layout/LinedList"/>
    <dgm:cxn modelId="{646B8F9B-0999-404A-A8BD-6CC661182E3C}" type="presParOf" srcId="{8D65A0E2-65EA-7448-BBB0-9B3A32BCA230}" destId="{B02CE1F6-517B-B14D-9864-2EDC82E2AD51}" srcOrd="0" destOrd="0" presId="urn:microsoft.com/office/officeart/2008/layout/LinedList"/>
    <dgm:cxn modelId="{314532C7-3D8B-234A-B461-1AC4D5B0F2FE}" type="presParOf" srcId="{8D65A0E2-65EA-7448-BBB0-9B3A32BCA230}" destId="{11028060-1B62-EA47-BD5B-A118798677D2}" srcOrd="1" destOrd="0" presId="urn:microsoft.com/office/officeart/2008/layout/LinedList"/>
    <dgm:cxn modelId="{E5DCD973-DAE2-E546-B231-707FBDD1F286}" type="presParOf" srcId="{8D65A0E2-65EA-7448-BBB0-9B3A32BCA230}" destId="{686BB104-A682-6F44-9DBD-2B818D862067}" srcOrd="2" destOrd="0" presId="urn:microsoft.com/office/officeart/2008/layout/LinedList"/>
    <dgm:cxn modelId="{C7E5BC0F-0787-4840-A09C-B9C8416C8128}" type="presParOf" srcId="{52984FC8-54BB-4F49-877B-502EF8560D9C}" destId="{3D879926-0461-154A-A442-6B1F9005116F}" srcOrd="8" destOrd="0" presId="urn:microsoft.com/office/officeart/2008/layout/LinedList"/>
    <dgm:cxn modelId="{2C8CE255-0CF5-9D47-AD5C-DE12813C4E59}" type="presParOf" srcId="{52984FC8-54BB-4F49-877B-502EF8560D9C}" destId="{2ECE97AC-7DE4-E94A-A218-43137B7CBC17}" srcOrd="9" destOrd="0" presId="urn:microsoft.com/office/officeart/2008/layout/LinedList"/>
    <dgm:cxn modelId="{B26BB456-578E-6A4C-A607-E9839D90D236}" type="presParOf" srcId="{52984FC8-54BB-4F49-877B-502EF8560D9C}" destId="{D614A973-93E9-2D45-A70C-F28983F5D3AC}" srcOrd="10" destOrd="0" presId="urn:microsoft.com/office/officeart/2008/layout/LinedList"/>
    <dgm:cxn modelId="{1BB90B2C-66B7-3D4D-B44B-EC1854429AE8}" type="presParOf" srcId="{D614A973-93E9-2D45-A70C-F28983F5D3AC}" destId="{6E57BF02-F328-F246-A2C9-69A5D1A905F4}" srcOrd="0" destOrd="0" presId="urn:microsoft.com/office/officeart/2008/layout/LinedList"/>
    <dgm:cxn modelId="{95487D02-6810-1D4B-862F-6F9FC9A57CA2}" type="presParOf" srcId="{D614A973-93E9-2D45-A70C-F28983F5D3AC}" destId="{51DFAB36-5EEE-ED4C-BA72-6DC34AB32CC3}" srcOrd="1" destOrd="0" presId="urn:microsoft.com/office/officeart/2008/layout/LinedList"/>
    <dgm:cxn modelId="{B8CC8E8D-BEFC-714C-AF23-F001E090CEC7}" type="presParOf" srcId="{D614A973-93E9-2D45-A70C-F28983F5D3AC}" destId="{2FEE157A-223F-084D-AA7B-A1787AB398D9}" srcOrd="2" destOrd="0" presId="urn:microsoft.com/office/officeart/2008/layout/LinedList"/>
    <dgm:cxn modelId="{C9056A49-B05E-AD40-95F2-A7E31E7AAD02}" type="presParOf" srcId="{52984FC8-54BB-4F49-877B-502EF8560D9C}" destId="{F9FA2E8A-9A37-9B47-B1C7-DF35F8DD0EAB}" srcOrd="11" destOrd="0" presId="urn:microsoft.com/office/officeart/2008/layout/LinedList"/>
    <dgm:cxn modelId="{19B4DDF9-9437-AF45-BA26-30A767D8C4F7}" type="presParOf" srcId="{52984FC8-54BB-4F49-877B-502EF8560D9C}" destId="{F409B6CB-7245-7B41-B929-2A83CF29BEE8}" srcOrd="12" destOrd="0" presId="urn:microsoft.com/office/officeart/2008/layout/LinedList"/>
    <dgm:cxn modelId="{DAD6F3AA-4C01-414C-AF1E-074EF9BAC3E8}" type="presParOf" srcId="{52984FC8-54BB-4F49-877B-502EF8560D9C}" destId="{5E89577E-8A9F-E446-97CB-13793991A21A}" srcOrd="13" destOrd="0" presId="urn:microsoft.com/office/officeart/2008/layout/LinedList"/>
    <dgm:cxn modelId="{B146C472-5232-2B41-8D33-8397204B88FB}" type="presParOf" srcId="{5E89577E-8A9F-E446-97CB-13793991A21A}" destId="{71B48DDC-7BA4-6143-A049-F796C959C854}" srcOrd="0" destOrd="0" presId="urn:microsoft.com/office/officeart/2008/layout/LinedList"/>
    <dgm:cxn modelId="{0F6DFA88-98F1-DF41-A176-507148A8C863}" type="presParOf" srcId="{5E89577E-8A9F-E446-97CB-13793991A21A}" destId="{A32B6253-80C7-1B41-B3C0-26162CAE7586}" srcOrd="1" destOrd="0" presId="urn:microsoft.com/office/officeart/2008/layout/LinedList"/>
    <dgm:cxn modelId="{AE80BB7D-189B-EA40-8EBD-29CF493A8830}" type="presParOf" srcId="{5E89577E-8A9F-E446-97CB-13793991A21A}" destId="{FECA9875-2C1F-1845-A27B-5CF7B916D63A}" srcOrd="2" destOrd="0" presId="urn:microsoft.com/office/officeart/2008/layout/LinedList"/>
    <dgm:cxn modelId="{2BD8D7C1-EE1D-D24B-B942-C073AD5686D4}" type="presParOf" srcId="{52984FC8-54BB-4F49-877B-502EF8560D9C}" destId="{7D5E1FCC-65DE-4641-8515-D920279011E3}" srcOrd="14" destOrd="0" presId="urn:microsoft.com/office/officeart/2008/layout/LinedList"/>
    <dgm:cxn modelId="{30B50C41-D43B-3243-A32A-86D5C1C396F9}" type="presParOf" srcId="{52984FC8-54BB-4F49-877B-502EF8560D9C}" destId="{F182EAEB-BB4E-EF47-A4AE-EC5AAA79AAFB}" srcOrd="15" destOrd="0" presId="urn:microsoft.com/office/officeart/2008/layout/LinedList"/>
    <dgm:cxn modelId="{1EBC4AFB-A16E-454E-9265-7424524B4DB9}" type="presParOf" srcId="{52984FC8-54BB-4F49-877B-502EF8560D9C}" destId="{20134AC2-52CA-1443-9D24-3B4403230844}" srcOrd="16" destOrd="0" presId="urn:microsoft.com/office/officeart/2008/layout/LinedList"/>
    <dgm:cxn modelId="{58BD0BF5-6F4C-484A-8886-E958FA1DABCB}" type="presParOf" srcId="{20134AC2-52CA-1443-9D24-3B4403230844}" destId="{81A49FC4-CEDD-3542-8826-836B9EF57EDF}" srcOrd="0" destOrd="0" presId="urn:microsoft.com/office/officeart/2008/layout/LinedList"/>
    <dgm:cxn modelId="{13B7FCD6-6EF7-E94C-BCB9-3CA23B4B5B7D}" type="presParOf" srcId="{20134AC2-52CA-1443-9D24-3B4403230844}" destId="{41BB41FA-852F-3241-BF6E-BD1D005D466F}" srcOrd="1" destOrd="0" presId="urn:microsoft.com/office/officeart/2008/layout/LinedList"/>
    <dgm:cxn modelId="{CA60A886-EB6F-AF48-AFE0-34A2ACA1BD4F}" type="presParOf" srcId="{20134AC2-52CA-1443-9D24-3B4403230844}" destId="{B9319FEE-6E32-434C-BD01-33F3C305D382}" srcOrd="2" destOrd="0" presId="urn:microsoft.com/office/officeart/2008/layout/LinedList"/>
    <dgm:cxn modelId="{4578157F-0C58-6F4F-9D56-04DAEDCEF7C3}" type="presParOf" srcId="{52984FC8-54BB-4F49-877B-502EF8560D9C}" destId="{A95A87DB-88EF-E746-A82D-2A694DA905A3}" srcOrd="17" destOrd="0" presId="urn:microsoft.com/office/officeart/2008/layout/LinedList"/>
    <dgm:cxn modelId="{EA93CC25-9D3C-2946-BFE3-D2103C62D794}" type="presParOf" srcId="{52984FC8-54BB-4F49-877B-502EF8560D9C}" destId="{3072F41B-C534-6647-B8AE-511293E3B6BA}" srcOrd="18" destOrd="0" presId="urn:microsoft.com/office/officeart/2008/layout/LinedList"/>
    <dgm:cxn modelId="{A9C9D87B-673D-5C4F-A6C5-131B4C670618}" type="presParOf" srcId="{52984FC8-54BB-4F49-877B-502EF8560D9C}" destId="{EA1DC5E4-9B70-4D45-A571-FB27BBA7CACC}" srcOrd="19" destOrd="0" presId="urn:microsoft.com/office/officeart/2008/layout/LinedList"/>
    <dgm:cxn modelId="{7429FA21-7D32-F24A-9956-9E46320436AC}" type="presParOf" srcId="{EA1DC5E4-9B70-4D45-A571-FB27BBA7CACC}" destId="{628585CB-7C49-934B-9CAA-9ECC97D70F7C}" srcOrd="0" destOrd="0" presId="urn:microsoft.com/office/officeart/2008/layout/LinedList"/>
    <dgm:cxn modelId="{0A714830-F641-D84C-B58D-A21368EE0AE0}" type="presParOf" srcId="{EA1DC5E4-9B70-4D45-A571-FB27BBA7CACC}" destId="{883C085E-AAC9-CF45-B2A4-14050D3DC044}" srcOrd="1" destOrd="0" presId="urn:microsoft.com/office/officeart/2008/layout/LinedList"/>
    <dgm:cxn modelId="{40C64D8E-B5C9-6F46-BC60-F8D75518A23E}" type="presParOf" srcId="{EA1DC5E4-9B70-4D45-A571-FB27BBA7CACC}" destId="{CBEEAB53-65C6-1842-AD76-FB8B4120ED6A}" srcOrd="2" destOrd="0" presId="urn:microsoft.com/office/officeart/2008/layout/LinedList"/>
    <dgm:cxn modelId="{49A283EB-AA0D-C14E-81DE-B8AA9D12B64D}" type="presParOf" srcId="{52984FC8-54BB-4F49-877B-502EF8560D9C}" destId="{237B2CAE-5463-DB47-B999-4A75FDC1C91F}" srcOrd="20" destOrd="0" presId="urn:microsoft.com/office/officeart/2008/layout/LinedList"/>
    <dgm:cxn modelId="{552B5E07-A987-CC4C-B19B-3D8AA9CB56DB}" type="presParOf" srcId="{52984FC8-54BB-4F49-877B-502EF8560D9C}" destId="{E18C02EC-2687-344E-8D7E-AD0C1B8A3A5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65089-2E7D-914D-BD8B-186EFC636C3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DB0C9-0945-D040-86CB-AAD34C3C6502}">
      <dgm:prSet phldrT="[Text]"/>
      <dgm:spPr/>
      <dgm:t>
        <a:bodyPr/>
        <a:lstStyle/>
        <a:p>
          <a:r>
            <a:rPr lang="en-US" dirty="0" smtClean="0"/>
            <a:t>What are the symptoms?</a:t>
          </a:r>
          <a:endParaRPr lang="en-US" dirty="0"/>
        </a:p>
      </dgm:t>
    </dgm:pt>
    <dgm:pt modelId="{920F234E-1631-E149-AD95-B2903DC76C53}" type="parTrans" cxnId="{0BF0E9D7-CBD9-4C4D-9E6D-10E816E65B4F}">
      <dgm:prSet/>
      <dgm:spPr/>
      <dgm:t>
        <a:bodyPr/>
        <a:lstStyle/>
        <a:p>
          <a:endParaRPr lang="en-US"/>
        </a:p>
      </dgm:t>
    </dgm:pt>
    <dgm:pt modelId="{6D7DB51B-5246-B345-844D-729881E4EF3A}" type="sibTrans" cxnId="{0BF0E9D7-CBD9-4C4D-9E6D-10E816E65B4F}">
      <dgm:prSet/>
      <dgm:spPr/>
      <dgm:t>
        <a:bodyPr/>
        <a:lstStyle/>
        <a:p>
          <a:endParaRPr lang="en-US"/>
        </a:p>
      </dgm:t>
    </dgm:pt>
    <dgm:pt modelId="{AE59A419-F345-714D-A55D-01741159D8F1}">
      <dgm:prSet phldrT="[Text]"/>
      <dgm:spPr/>
      <dgm:t>
        <a:bodyPr/>
        <a:lstStyle/>
        <a:p>
          <a:r>
            <a:rPr lang="en-US" dirty="0" smtClean="0"/>
            <a:t>weakness</a:t>
          </a:r>
          <a:endParaRPr lang="en-US" dirty="0"/>
        </a:p>
      </dgm:t>
    </dgm:pt>
    <dgm:pt modelId="{5BD5F2FD-5812-8E46-B431-32305EED6FE9}" type="parTrans" cxnId="{AECAC32D-51B0-AC4E-B7F8-DCA58024E3E6}">
      <dgm:prSet/>
      <dgm:spPr/>
      <dgm:t>
        <a:bodyPr/>
        <a:lstStyle/>
        <a:p>
          <a:endParaRPr lang="en-US"/>
        </a:p>
      </dgm:t>
    </dgm:pt>
    <dgm:pt modelId="{FCE4489F-00BD-0144-8255-D3E721FCAC55}" type="sibTrans" cxnId="{AECAC32D-51B0-AC4E-B7F8-DCA58024E3E6}">
      <dgm:prSet/>
      <dgm:spPr/>
      <dgm:t>
        <a:bodyPr/>
        <a:lstStyle/>
        <a:p>
          <a:endParaRPr lang="en-US"/>
        </a:p>
      </dgm:t>
    </dgm:pt>
    <dgm:pt modelId="{9957228B-49B6-3C49-AB4F-BD843AA17803}">
      <dgm:prSet phldrT="[Text]"/>
      <dgm:spPr/>
      <dgm:t>
        <a:bodyPr/>
        <a:lstStyle/>
        <a:p>
          <a:r>
            <a:rPr lang="en-US" dirty="0" smtClean="0"/>
            <a:t>light induced pain</a:t>
          </a:r>
          <a:endParaRPr lang="en-US" dirty="0"/>
        </a:p>
      </dgm:t>
    </dgm:pt>
    <dgm:pt modelId="{0FBAEB4F-7810-FF49-AF1C-2C02A3388221}" type="parTrans" cxnId="{CB45ECD0-60BC-6A48-811C-47E60F269EE4}">
      <dgm:prSet/>
      <dgm:spPr/>
      <dgm:t>
        <a:bodyPr/>
        <a:lstStyle/>
        <a:p>
          <a:endParaRPr lang="en-US"/>
        </a:p>
      </dgm:t>
    </dgm:pt>
    <dgm:pt modelId="{622AED46-B87F-7245-9F10-85EC389BFDE2}" type="sibTrans" cxnId="{CB45ECD0-60BC-6A48-811C-47E60F269EE4}">
      <dgm:prSet/>
      <dgm:spPr/>
      <dgm:t>
        <a:bodyPr/>
        <a:lstStyle/>
        <a:p>
          <a:endParaRPr lang="en-US"/>
        </a:p>
      </dgm:t>
    </dgm:pt>
    <dgm:pt modelId="{7BCD608D-09BD-334E-8C15-B7EBF18F4E63}">
      <dgm:prSet phldrT="[Text]"/>
      <dgm:spPr/>
      <dgm:t>
        <a:bodyPr/>
        <a:lstStyle/>
        <a:p>
          <a:r>
            <a:rPr lang="en-US" dirty="0" smtClean="0"/>
            <a:t>light headedness</a:t>
          </a:r>
          <a:endParaRPr lang="en-US" dirty="0"/>
        </a:p>
      </dgm:t>
    </dgm:pt>
    <dgm:pt modelId="{628CED4A-91C0-674B-9FE0-6B5876FC6BC2}" type="parTrans" cxnId="{8227AE69-FC55-B84E-86B9-8BEF1A63663A}">
      <dgm:prSet/>
      <dgm:spPr/>
      <dgm:t>
        <a:bodyPr/>
        <a:lstStyle/>
        <a:p>
          <a:endParaRPr lang="en-US"/>
        </a:p>
      </dgm:t>
    </dgm:pt>
    <dgm:pt modelId="{25C2B6F1-BD72-D545-A956-C151934BE2FA}" type="sibTrans" cxnId="{8227AE69-FC55-B84E-86B9-8BEF1A63663A}">
      <dgm:prSet/>
      <dgm:spPr/>
      <dgm:t>
        <a:bodyPr/>
        <a:lstStyle/>
        <a:p>
          <a:endParaRPr lang="en-US"/>
        </a:p>
      </dgm:t>
    </dgm:pt>
    <dgm:pt modelId="{8D794DBB-E208-5C48-AC8F-166F4CD44093}">
      <dgm:prSet phldrT="[Text]"/>
      <dgm:spPr/>
      <dgm:t>
        <a:bodyPr/>
        <a:lstStyle/>
        <a:p>
          <a:r>
            <a:rPr lang="en-US" dirty="0" smtClean="0"/>
            <a:t>headache &amp; head pain</a:t>
          </a:r>
          <a:endParaRPr lang="en-US" dirty="0"/>
        </a:p>
      </dgm:t>
    </dgm:pt>
    <dgm:pt modelId="{388ABC89-B9BC-7544-947C-25D70A5858BE}" type="parTrans" cxnId="{9F744287-CC8F-064B-9DD0-591B94B7A71A}">
      <dgm:prSet/>
      <dgm:spPr/>
      <dgm:t>
        <a:bodyPr/>
        <a:lstStyle/>
        <a:p>
          <a:endParaRPr lang="en-US"/>
        </a:p>
      </dgm:t>
    </dgm:pt>
    <dgm:pt modelId="{34672CF1-9AE1-7E4A-9CDF-C9881F3DFE70}" type="sibTrans" cxnId="{9F744287-CC8F-064B-9DD0-591B94B7A71A}">
      <dgm:prSet/>
      <dgm:spPr/>
      <dgm:t>
        <a:bodyPr/>
        <a:lstStyle/>
        <a:p>
          <a:endParaRPr lang="en-US"/>
        </a:p>
      </dgm:t>
    </dgm:pt>
    <dgm:pt modelId="{CBA4EE57-997D-A749-BE7E-5CA33C509FA0}">
      <dgm:prSet phldrT="[Text]"/>
      <dgm:spPr/>
      <dgm:t>
        <a:bodyPr/>
        <a:lstStyle/>
        <a:p>
          <a:r>
            <a:rPr lang="en-US" dirty="0" smtClean="0"/>
            <a:t>stiffness </a:t>
          </a:r>
          <a:endParaRPr lang="en-US" dirty="0"/>
        </a:p>
      </dgm:t>
    </dgm:pt>
    <dgm:pt modelId="{A678FE17-5039-F545-9E3D-7E5FB794F2B7}" type="parTrans" cxnId="{039AA7AB-1FDF-FA4C-86BC-8BF6C7990A28}">
      <dgm:prSet/>
      <dgm:spPr/>
      <dgm:t>
        <a:bodyPr/>
        <a:lstStyle/>
        <a:p>
          <a:endParaRPr lang="en-US"/>
        </a:p>
      </dgm:t>
    </dgm:pt>
    <dgm:pt modelId="{206C59B2-E1D2-4247-8B84-C171349EBFDD}" type="sibTrans" cxnId="{039AA7AB-1FDF-FA4C-86BC-8BF6C7990A28}">
      <dgm:prSet/>
      <dgm:spPr/>
      <dgm:t>
        <a:bodyPr/>
        <a:lstStyle/>
        <a:p>
          <a:endParaRPr lang="en-US"/>
        </a:p>
      </dgm:t>
    </dgm:pt>
    <dgm:pt modelId="{17F9880D-90C4-434E-ACFE-746694FB1876}" type="pres">
      <dgm:prSet presAssocID="{09765089-2E7D-914D-BD8B-186EFC636C3B}" presName="vert0" presStyleCnt="0">
        <dgm:presLayoutVars>
          <dgm:dir/>
          <dgm:animOne val="branch"/>
          <dgm:animLvl val="lvl"/>
        </dgm:presLayoutVars>
      </dgm:prSet>
      <dgm:spPr/>
    </dgm:pt>
    <dgm:pt modelId="{956BE219-73B4-6542-81CD-A14ED03C9006}" type="pres">
      <dgm:prSet presAssocID="{F13DB0C9-0945-D040-86CB-AAD34C3C6502}" presName="thickLine" presStyleLbl="alignNode1" presStyleIdx="0" presStyleCnt="1"/>
      <dgm:spPr/>
    </dgm:pt>
    <dgm:pt modelId="{2FB663D6-CD0B-A74B-9E0B-3EA6955D3B28}" type="pres">
      <dgm:prSet presAssocID="{F13DB0C9-0945-D040-86CB-AAD34C3C6502}" presName="horz1" presStyleCnt="0"/>
      <dgm:spPr/>
    </dgm:pt>
    <dgm:pt modelId="{C7C0E6FF-0E96-0D41-8709-C57077BC558D}" type="pres">
      <dgm:prSet presAssocID="{F13DB0C9-0945-D040-86CB-AAD34C3C6502}" presName="tx1" presStyleLbl="revTx" presStyleIdx="0" presStyleCnt="6"/>
      <dgm:spPr/>
      <dgm:t>
        <a:bodyPr/>
        <a:lstStyle/>
        <a:p>
          <a:endParaRPr lang="en-US"/>
        </a:p>
      </dgm:t>
    </dgm:pt>
    <dgm:pt modelId="{B193BE3D-26D6-9041-B363-BF00F13E29BA}" type="pres">
      <dgm:prSet presAssocID="{F13DB0C9-0945-D040-86CB-AAD34C3C6502}" presName="vert1" presStyleCnt="0"/>
      <dgm:spPr/>
    </dgm:pt>
    <dgm:pt modelId="{FE9CA8B5-11CF-554A-8F19-6DA099560CED}" type="pres">
      <dgm:prSet presAssocID="{AE59A419-F345-714D-A55D-01741159D8F1}" presName="vertSpace2a" presStyleCnt="0"/>
      <dgm:spPr/>
    </dgm:pt>
    <dgm:pt modelId="{C71E949B-5C0F-5C49-B0D1-1C2F1B8201B1}" type="pres">
      <dgm:prSet presAssocID="{AE59A419-F345-714D-A55D-01741159D8F1}" presName="horz2" presStyleCnt="0"/>
      <dgm:spPr/>
    </dgm:pt>
    <dgm:pt modelId="{BE810A3F-726B-C94B-88A9-63C45C7F27DE}" type="pres">
      <dgm:prSet presAssocID="{AE59A419-F345-714D-A55D-01741159D8F1}" presName="horzSpace2" presStyleCnt="0"/>
      <dgm:spPr/>
    </dgm:pt>
    <dgm:pt modelId="{50616989-C8CF-3C42-B125-8C8F1CA34C25}" type="pres">
      <dgm:prSet presAssocID="{AE59A419-F345-714D-A55D-01741159D8F1}" presName="tx2" presStyleLbl="revTx" presStyleIdx="1" presStyleCnt="6"/>
      <dgm:spPr/>
    </dgm:pt>
    <dgm:pt modelId="{8841C17B-DAFC-8640-BF98-658B9D763E0A}" type="pres">
      <dgm:prSet presAssocID="{AE59A419-F345-714D-A55D-01741159D8F1}" presName="vert2" presStyleCnt="0"/>
      <dgm:spPr/>
    </dgm:pt>
    <dgm:pt modelId="{7CAED097-7E77-2945-B827-E1C392B2058B}" type="pres">
      <dgm:prSet presAssocID="{AE59A419-F345-714D-A55D-01741159D8F1}" presName="thinLine2b" presStyleLbl="callout" presStyleIdx="0" presStyleCnt="5"/>
      <dgm:spPr/>
    </dgm:pt>
    <dgm:pt modelId="{22574B48-368E-6045-B95A-F2148D104797}" type="pres">
      <dgm:prSet presAssocID="{AE59A419-F345-714D-A55D-01741159D8F1}" presName="vertSpace2b" presStyleCnt="0"/>
      <dgm:spPr/>
    </dgm:pt>
    <dgm:pt modelId="{5AB2269A-5848-2E4D-89A7-E9E760237C79}" type="pres">
      <dgm:prSet presAssocID="{9957228B-49B6-3C49-AB4F-BD843AA17803}" presName="horz2" presStyleCnt="0"/>
      <dgm:spPr/>
    </dgm:pt>
    <dgm:pt modelId="{F2A33F55-057A-A94F-9598-3B8E30CCBEB1}" type="pres">
      <dgm:prSet presAssocID="{9957228B-49B6-3C49-AB4F-BD843AA17803}" presName="horzSpace2" presStyleCnt="0"/>
      <dgm:spPr/>
    </dgm:pt>
    <dgm:pt modelId="{6931A5A9-0D72-414F-9BF8-EA34B766C279}" type="pres">
      <dgm:prSet presAssocID="{9957228B-49B6-3C49-AB4F-BD843AA17803}" presName="tx2" presStyleLbl="revTx" presStyleIdx="2" presStyleCnt="6"/>
      <dgm:spPr/>
    </dgm:pt>
    <dgm:pt modelId="{721B9EDF-A74F-E64F-A08A-E119579B3BBA}" type="pres">
      <dgm:prSet presAssocID="{9957228B-49B6-3C49-AB4F-BD843AA17803}" presName="vert2" presStyleCnt="0"/>
      <dgm:spPr/>
    </dgm:pt>
    <dgm:pt modelId="{0C32CCF5-C578-5044-ADA7-E94AFC51D52D}" type="pres">
      <dgm:prSet presAssocID="{9957228B-49B6-3C49-AB4F-BD843AA17803}" presName="thinLine2b" presStyleLbl="callout" presStyleIdx="1" presStyleCnt="5"/>
      <dgm:spPr/>
    </dgm:pt>
    <dgm:pt modelId="{2BBB9233-2B78-D749-914F-0BD76BED4FAC}" type="pres">
      <dgm:prSet presAssocID="{9957228B-49B6-3C49-AB4F-BD843AA17803}" presName="vertSpace2b" presStyleCnt="0"/>
      <dgm:spPr/>
    </dgm:pt>
    <dgm:pt modelId="{A5AD9F39-4DE7-084E-A421-82EE4618960D}" type="pres">
      <dgm:prSet presAssocID="{7BCD608D-09BD-334E-8C15-B7EBF18F4E63}" presName="horz2" presStyleCnt="0"/>
      <dgm:spPr/>
    </dgm:pt>
    <dgm:pt modelId="{D7FFE92A-C806-9C4B-B9CD-7513F58641B6}" type="pres">
      <dgm:prSet presAssocID="{7BCD608D-09BD-334E-8C15-B7EBF18F4E63}" presName="horzSpace2" presStyleCnt="0"/>
      <dgm:spPr/>
    </dgm:pt>
    <dgm:pt modelId="{3160FDCC-D4BB-1A4E-8191-BC2534E9A916}" type="pres">
      <dgm:prSet presAssocID="{7BCD608D-09BD-334E-8C15-B7EBF18F4E63}" presName="tx2" presStyleLbl="revTx" presStyleIdx="3" presStyleCnt="6"/>
      <dgm:spPr/>
    </dgm:pt>
    <dgm:pt modelId="{4B85E2C3-8ECD-5040-90C1-C08AD2B4462C}" type="pres">
      <dgm:prSet presAssocID="{7BCD608D-09BD-334E-8C15-B7EBF18F4E63}" presName="vert2" presStyleCnt="0"/>
      <dgm:spPr/>
    </dgm:pt>
    <dgm:pt modelId="{10B0BAEC-C5C2-AC49-A9C7-E142B14486BA}" type="pres">
      <dgm:prSet presAssocID="{7BCD608D-09BD-334E-8C15-B7EBF18F4E63}" presName="thinLine2b" presStyleLbl="callout" presStyleIdx="2" presStyleCnt="5"/>
      <dgm:spPr/>
    </dgm:pt>
    <dgm:pt modelId="{73430148-386E-F74E-94F4-26FD6CA9AB28}" type="pres">
      <dgm:prSet presAssocID="{7BCD608D-09BD-334E-8C15-B7EBF18F4E63}" presName="vertSpace2b" presStyleCnt="0"/>
      <dgm:spPr/>
    </dgm:pt>
    <dgm:pt modelId="{DDA71E11-6F9E-4B42-83CA-AEF2A00C6E55}" type="pres">
      <dgm:prSet presAssocID="{8D794DBB-E208-5C48-AC8F-166F4CD44093}" presName="horz2" presStyleCnt="0"/>
      <dgm:spPr/>
    </dgm:pt>
    <dgm:pt modelId="{265B6B28-A32A-8048-A757-79D53E086667}" type="pres">
      <dgm:prSet presAssocID="{8D794DBB-E208-5C48-AC8F-166F4CD44093}" presName="horzSpace2" presStyleCnt="0"/>
      <dgm:spPr/>
    </dgm:pt>
    <dgm:pt modelId="{D682446A-C43C-0945-9E73-855205A3C99A}" type="pres">
      <dgm:prSet presAssocID="{8D794DBB-E208-5C48-AC8F-166F4CD44093}" presName="tx2" presStyleLbl="revTx" presStyleIdx="4" presStyleCnt="6"/>
      <dgm:spPr/>
    </dgm:pt>
    <dgm:pt modelId="{90C056C6-3101-CE48-834D-307D12976084}" type="pres">
      <dgm:prSet presAssocID="{8D794DBB-E208-5C48-AC8F-166F4CD44093}" presName="vert2" presStyleCnt="0"/>
      <dgm:spPr/>
    </dgm:pt>
    <dgm:pt modelId="{C0B1D9C1-AFBD-2047-B197-277D53FE872D}" type="pres">
      <dgm:prSet presAssocID="{8D794DBB-E208-5C48-AC8F-166F4CD44093}" presName="thinLine2b" presStyleLbl="callout" presStyleIdx="3" presStyleCnt="5"/>
      <dgm:spPr/>
    </dgm:pt>
    <dgm:pt modelId="{D56A13A9-4AF5-F041-8B65-D08AD8D8F1F2}" type="pres">
      <dgm:prSet presAssocID="{8D794DBB-E208-5C48-AC8F-166F4CD44093}" presName="vertSpace2b" presStyleCnt="0"/>
      <dgm:spPr/>
    </dgm:pt>
    <dgm:pt modelId="{90E14D12-0FC7-5448-9B6D-080F55E443BE}" type="pres">
      <dgm:prSet presAssocID="{CBA4EE57-997D-A749-BE7E-5CA33C509FA0}" presName="horz2" presStyleCnt="0"/>
      <dgm:spPr/>
    </dgm:pt>
    <dgm:pt modelId="{C81511EA-FAD5-2540-BA09-C1E7F4CB8F8A}" type="pres">
      <dgm:prSet presAssocID="{CBA4EE57-997D-A749-BE7E-5CA33C509FA0}" presName="horzSpace2" presStyleCnt="0"/>
      <dgm:spPr/>
    </dgm:pt>
    <dgm:pt modelId="{3E97E258-12BB-DF43-8EB6-BF43FFD4F3BC}" type="pres">
      <dgm:prSet presAssocID="{CBA4EE57-997D-A749-BE7E-5CA33C509FA0}" presName="tx2" presStyleLbl="revTx" presStyleIdx="5" presStyleCnt="6"/>
      <dgm:spPr/>
    </dgm:pt>
    <dgm:pt modelId="{A65C6E7E-ADB7-7549-83F3-3C6E383B2C8D}" type="pres">
      <dgm:prSet presAssocID="{CBA4EE57-997D-A749-BE7E-5CA33C509FA0}" presName="vert2" presStyleCnt="0"/>
      <dgm:spPr/>
    </dgm:pt>
    <dgm:pt modelId="{EEEB70FC-5FCC-0545-9275-607C92A2838C}" type="pres">
      <dgm:prSet presAssocID="{CBA4EE57-997D-A749-BE7E-5CA33C509FA0}" presName="thinLine2b" presStyleLbl="callout" presStyleIdx="4" presStyleCnt="5"/>
      <dgm:spPr/>
    </dgm:pt>
    <dgm:pt modelId="{50C90A0B-3B1E-9E42-916A-0AB75B7D947B}" type="pres">
      <dgm:prSet presAssocID="{CBA4EE57-997D-A749-BE7E-5CA33C509FA0}" presName="vertSpace2b" presStyleCnt="0"/>
      <dgm:spPr/>
    </dgm:pt>
  </dgm:ptLst>
  <dgm:cxnLst>
    <dgm:cxn modelId="{AECAC32D-51B0-AC4E-B7F8-DCA58024E3E6}" srcId="{F13DB0C9-0945-D040-86CB-AAD34C3C6502}" destId="{AE59A419-F345-714D-A55D-01741159D8F1}" srcOrd="0" destOrd="0" parTransId="{5BD5F2FD-5812-8E46-B431-32305EED6FE9}" sibTransId="{FCE4489F-00BD-0144-8255-D3E721FCAC55}"/>
    <dgm:cxn modelId="{EA42B357-07EE-5940-B306-79823D67B07A}" type="presOf" srcId="{AE59A419-F345-714D-A55D-01741159D8F1}" destId="{50616989-C8CF-3C42-B125-8C8F1CA34C25}" srcOrd="0" destOrd="0" presId="urn:microsoft.com/office/officeart/2008/layout/LinedList"/>
    <dgm:cxn modelId="{9F744287-CC8F-064B-9DD0-591B94B7A71A}" srcId="{F13DB0C9-0945-D040-86CB-AAD34C3C6502}" destId="{8D794DBB-E208-5C48-AC8F-166F4CD44093}" srcOrd="3" destOrd="0" parTransId="{388ABC89-B9BC-7544-947C-25D70A5858BE}" sibTransId="{34672CF1-9AE1-7E4A-9CDF-C9881F3DFE70}"/>
    <dgm:cxn modelId="{039AA7AB-1FDF-FA4C-86BC-8BF6C7990A28}" srcId="{F13DB0C9-0945-D040-86CB-AAD34C3C6502}" destId="{CBA4EE57-997D-A749-BE7E-5CA33C509FA0}" srcOrd="4" destOrd="0" parTransId="{A678FE17-5039-F545-9E3D-7E5FB794F2B7}" sibTransId="{206C59B2-E1D2-4247-8B84-C171349EBFDD}"/>
    <dgm:cxn modelId="{CB45ECD0-60BC-6A48-811C-47E60F269EE4}" srcId="{F13DB0C9-0945-D040-86CB-AAD34C3C6502}" destId="{9957228B-49B6-3C49-AB4F-BD843AA17803}" srcOrd="1" destOrd="0" parTransId="{0FBAEB4F-7810-FF49-AF1C-2C02A3388221}" sibTransId="{622AED46-B87F-7245-9F10-85EC389BFDE2}"/>
    <dgm:cxn modelId="{4A0CAC78-82FA-2A45-92EA-D7C7DBEFA3EC}" type="presOf" srcId="{7BCD608D-09BD-334E-8C15-B7EBF18F4E63}" destId="{3160FDCC-D4BB-1A4E-8191-BC2534E9A916}" srcOrd="0" destOrd="0" presId="urn:microsoft.com/office/officeart/2008/layout/LinedList"/>
    <dgm:cxn modelId="{9CB60A67-45F8-054C-A6B4-98E53A68751C}" type="presOf" srcId="{F13DB0C9-0945-D040-86CB-AAD34C3C6502}" destId="{C7C0E6FF-0E96-0D41-8709-C57077BC558D}" srcOrd="0" destOrd="0" presId="urn:microsoft.com/office/officeart/2008/layout/LinedList"/>
    <dgm:cxn modelId="{0BF0E9D7-CBD9-4C4D-9E6D-10E816E65B4F}" srcId="{09765089-2E7D-914D-BD8B-186EFC636C3B}" destId="{F13DB0C9-0945-D040-86CB-AAD34C3C6502}" srcOrd="0" destOrd="0" parTransId="{920F234E-1631-E149-AD95-B2903DC76C53}" sibTransId="{6D7DB51B-5246-B345-844D-729881E4EF3A}"/>
    <dgm:cxn modelId="{6CA9302E-84B5-7F4D-A1AC-306EDD69115E}" type="presOf" srcId="{9957228B-49B6-3C49-AB4F-BD843AA17803}" destId="{6931A5A9-0D72-414F-9BF8-EA34B766C279}" srcOrd="0" destOrd="0" presId="urn:microsoft.com/office/officeart/2008/layout/LinedList"/>
    <dgm:cxn modelId="{C1126483-245E-C34D-A7FC-3B616707D770}" type="presOf" srcId="{09765089-2E7D-914D-BD8B-186EFC636C3B}" destId="{17F9880D-90C4-434E-ACFE-746694FB1876}" srcOrd="0" destOrd="0" presId="urn:microsoft.com/office/officeart/2008/layout/LinedList"/>
    <dgm:cxn modelId="{8227AE69-FC55-B84E-86B9-8BEF1A63663A}" srcId="{F13DB0C9-0945-D040-86CB-AAD34C3C6502}" destId="{7BCD608D-09BD-334E-8C15-B7EBF18F4E63}" srcOrd="2" destOrd="0" parTransId="{628CED4A-91C0-674B-9FE0-6B5876FC6BC2}" sibTransId="{25C2B6F1-BD72-D545-A956-C151934BE2FA}"/>
    <dgm:cxn modelId="{07F06DD6-AC94-1A43-B90C-6214CD7AE54E}" type="presOf" srcId="{8D794DBB-E208-5C48-AC8F-166F4CD44093}" destId="{D682446A-C43C-0945-9E73-855205A3C99A}" srcOrd="0" destOrd="0" presId="urn:microsoft.com/office/officeart/2008/layout/LinedList"/>
    <dgm:cxn modelId="{18404FD3-16EF-8745-A352-68464CEBD682}" type="presOf" srcId="{CBA4EE57-997D-A749-BE7E-5CA33C509FA0}" destId="{3E97E258-12BB-DF43-8EB6-BF43FFD4F3BC}" srcOrd="0" destOrd="0" presId="urn:microsoft.com/office/officeart/2008/layout/LinedList"/>
    <dgm:cxn modelId="{D8B6995F-20D0-AE49-A203-93802282EF5F}" type="presParOf" srcId="{17F9880D-90C4-434E-ACFE-746694FB1876}" destId="{956BE219-73B4-6542-81CD-A14ED03C9006}" srcOrd="0" destOrd="0" presId="urn:microsoft.com/office/officeart/2008/layout/LinedList"/>
    <dgm:cxn modelId="{3A5489A0-C35F-6947-B615-A3D25CE8B997}" type="presParOf" srcId="{17F9880D-90C4-434E-ACFE-746694FB1876}" destId="{2FB663D6-CD0B-A74B-9E0B-3EA6955D3B28}" srcOrd="1" destOrd="0" presId="urn:microsoft.com/office/officeart/2008/layout/LinedList"/>
    <dgm:cxn modelId="{AF1DE554-F839-CB43-A09C-DBBE57699E39}" type="presParOf" srcId="{2FB663D6-CD0B-A74B-9E0B-3EA6955D3B28}" destId="{C7C0E6FF-0E96-0D41-8709-C57077BC558D}" srcOrd="0" destOrd="0" presId="urn:microsoft.com/office/officeart/2008/layout/LinedList"/>
    <dgm:cxn modelId="{7E1AD685-DCFB-4C46-BACF-1F99FBAA0FA6}" type="presParOf" srcId="{2FB663D6-CD0B-A74B-9E0B-3EA6955D3B28}" destId="{B193BE3D-26D6-9041-B363-BF00F13E29BA}" srcOrd="1" destOrd="0" presId="urn:microsoft.com/office/officeart/2008/layout/LinedList"/>
    <dgm:cxn modelId="{2AFF9FEC-EBB7-3B4F-851F-D08BB23FE472}" type="presParOf" srcId="{B193BE3D-26D6-9041-B363-BF00F13E29BA}" destId="{FE9CA8B5-11CF-554A-8F19-6DA099560CED}" srcOrd="0" destOrd="0" presId="urn:microsoft.com/office/officeart/2008/layout/LinedList"/>
    <dgm:cxn modelId="{5FED7CFB-8914-5E4C-AA2E-5C1B5D6ACEE3}" type="presParOf" srcId="{B193BE3D-26D6-9041-B363-BF00F13E29BA}" destId="{C71E949B-5C0F-5C49-B0D1-1C2F1B8201B1}" srcOrd="1" destOrd="0" presId="urn:microsoft.com/office/officeart/2008/layout/LinedList"/>
    <dgm:cxn modelId="{A9AF3033-3ED5-0F4D-8C53-3435C8C2D0C9}" type="presParOf" srcId="{C71E949B-5C0F-5C49-B0D1-1C2F1B8201B1}" destId="{BE810A3F-726B-C94B-88A9-63C45C7F27DE}" srcOrd="0" destOrd="0" presId="urn:microsoft.com/office/officeart/2008/layout/LinedList"/>
    <dgm:cxn modelId="{128EFE45-8E27-BF4F-AA2C-504137BF06A3}" type="presParOf" srcId="{C71E949B-5C0F-5C49-B0D1-1C2F1B8201B1}" destId="{50616989-C8CF-3C42-B125-8C8F1CA34C25}" srcOrd="1" destOrd="0" presId="urn:microsoft.com/office/officeart/2008/layout/LinedList"/>
    <dgm:cxn modelId="{AC65C1EC-C523-B049-B141-2C954877C1BF}" type="presParOf" srcId="{C71E949B-5C0F-5C49-B0D1-1C2F1B8201B1}" destId="{8841C17B-DAFC-8640-BF98-658B9D763E0A}" srcOrd="2" destOrd="0" presId="urn:microsoft.com/office/officeart/2008/layout/LinedList"/>
    <dgm:cxn modelId="{5F330168-8054-6441-B554-5EFCCF162CE8}" type="presParOf" srcId="{B193BE3D-26D6-9041-B363-BF00F13E29BA}" destId="{7CAED097-7E77-2945-B827-E1C392B2058B}" srcOrd="2" destOrd="0" presId="urn:microsoft.com/office/officeart/2008/layout/LinedList"/>
    <dgm:cxn modelId="{4A421FDF-C416-D742-818D-35589C6EC459}" type="presParOf" srcId="{B193BE3D-26D6-9041-B363-BF00F13E29BA}" destId="{22574B48-368E-6045-B95A-F2148D104797}" srcOrd="3" destOrd="0" presId="urn:microsoft.com/office/officeart/2008/layout/LinedList"/>
    <dgm:cxn modelId="{648BAB7A-B7C3-E14C-8B00-AFF0F0E68EB2}" type="presParOf" srcId="{B193BE3D-26D6-9041-B363-BF00F13E29BA}" destId="{5AB2269A-5848-2E4D-89A7-E9E760237C79}" srcOrd="4" destOrd="0" presId="urn:microsoft.com/office/officeart/2008/layout/LinedList"/>
    <dgm:cxn modelId="{979CF104-8E62-CC46-84F7-449079094F8C}" type="presParOf" srcId="{5AB2269A-5848-2E4D-89A7-E9E760237C79}" destId="{F2A33F55-057A-A94F-9598-3B8E30CCBEB1}" srcOrd="0" destOrd="0" presId="urn:microsoft.com/office/officeart/2008/layout/LinedList"/>
    <dgm:cxn modelId="{248B05A7-D115-0F41-9FC4-7F1F1965089B}" type="presParOf" srcId="{5AB2269A-5848-2E4D-89A7-E9E760237C79}" destId="{6931A5A9-0D72-414F-9BF8-EA34B766C279}" srcOrd="1" destOrd="0" presId="urn:microsoft.com/office/officeart/2008/layout/LinedList"/>
    <dgm:cxn modelId="{28914692-B301-1E4B-8C77-8D1258E3F4B4}" type="presParOf" srcId="{5AB2269A-5848-2E4D-89A7-E9E760237C79}" destId="{721B9EDF-A74F-E64F-A08A-E119579B3BBA}" srcOrd="2" destOrd="0" presId="urn:microsoft.com/office/officeart/2008/layout/LinedList"/>
    <dgm:cxn modelId="{451C943C-11A1-5943-A67E-0503D768E38B}" type="presParOf" srcId="{B193BE3D-26D6-9041-B363-BF00F13E29BA}" destId="{0C32CCF5-C578-5044-ADA7-E94AFC51D52D}" srcOrd="5" destOrd="0" presId="urn:microsoft.com/office/officeart/2008/layout/LinedList"/>
    <dgm:cxn modelId="{3E717C09-F1B7-794A-BC78-5F31E04DD0D4}" type="presParOf" srcId="{B193BE3D-26D6-9041-B363-BF00F13E29BA}" destId="{2BBB9233-2B78-D749-914F-0BD76BED4FAC}" srcOrd="6" destOrd="0" presId="urn:microsoft.com/office/officeart/2008/layout/LinedList"/>
    <dgm:cxn modelId="{4D41B359-3F6C-1548-9958-32D3F262BABB}" type="presParOf" srcId="{B193BE3D-26D6-9041-B363-BF00F13E29BA}" destId="{A5AD9F39-4DE7-084E-A421-82EE4618960D}" srcOrd="7" destOrd="0" presId="urn:microsoft.com/office/officeart/2008/layout/LinedList"/>
    <dgm:cxn modelId="{36D48DD3-C14B-A748-95D8-D1B9CE1B9B39}" type="presParOf" srcId="{A5AD9F39-4DE7-084E-A421-82EE4618960D}" destId="{D7FFE92A-C806-9C4B-B9CD-7513F58641B6}" srcOrd="0" destOrd="0" presId="urn:microsoft.com/office/officeart/2008/layout/LinedList"/>
    <dgm:cxn modelId="{95171856-74F0-5B4B-A2F3-1CCE45D73ADF}" type="presParOf" srcId="{A5AD9F39-4DE7-084E-A421-82EE4618960D}" destId="{3160FDCC-D4BB-1A4E-8191-BC2534E9A916}" srcOrd="1" destOrd="0" presId="urn:microsoft.com/office/officeart/2008/layout/LinedList"/>
    <dgm:cxn modelId="{43F62D8D-C304-9644-8F73-17561069CB5A}" type="presParOf" srcId="{A5AD9F39-4DE7-084E-A421-82EE4618960D}" destId="{4B85E2C3-8ECD-5040-90C1-C08AD2B4462C}" srcOrd="2" destOrd="0" presId="urn:microsoft.com/office/officeart/2008/layout/LinedList"/>
    <dgm:cxn modelId="{A5469306-9EFF-7C4B-9CF9-CF17B3A59B16}" type="presParOf" srcId="{B193BE3D-26D6-9041-B363-BF00F13E29BA}" destId="{10B0BAEC-C5C2-AC49-A9C7-E142B14486BA}" srcOrd="8" destOrd="0" presId="urn:microsoft.com/office/officeart/2008/layout/LinedList"/>
    <dgm:cxn modelId="{79832F24-8C33-8C49-9899-73AA60DE43B3}" type="presParOf" srcId="{B193BE3D-26D6-9041-B363-BF00F13E29BA}" destId="{73430148-386E-F74E-94F4-26FD6CA9AB28}" srcOrd="9" destOrd="0" presId="urn:microsoft.com/office/officeart/2008/layout/LinedList"/>
    <dgm:cxn modelId="{A8D72776-40C7-664D-B744-127198E8656E}" type="presParOf" srcId="{B193BE3D-26D6-9041-B363-BF00F13E29BA}" destId="{DDA71E11-6F9E-4B42-83CA-AEF2A00C6E55}" srcOrd="10" destOrd="0" presId="urn:microsoft.com/office/officeart/2008/layout/LinedList"/>
    <dgm:cxn modelId="{F145645D-E249-6441-83A6-9A67D34A4438}" type="presParOf" srcId="{DDA71E11-6F9E-4B42-83CA-AEF2A00C6E55}" destId="{265B6B28-A32A-8048-A757-79D53E086667}" srcOrd="0" destOrd="0" presId="urn:microsoft.com/office/officeart/2008/layout/LinedList"/>
    <dgm:cxn modelId="{DF7ABF69-834B-3248-9FF8-1CA55FD600EF}" type="presParOf" srcId="{DDA71E11-6F9E-4B42-83CA-AEF2A00C6E55}" destId="{D682446A-C43C-0945-9E73-855205A3C99A}" srcOrd="1" destOrd="0" presId="urn:microsoft.com/office/officeart/2008/layout/LinedList"/>
    <dgm:cxn modelId="{D65CCAB8-A160-4449-B8F6-6C9AFE5F78D2}" type="presParOf" srcId="{DDA71E11-6F9E-4B42-83CA-AEF2A00C6E55}" destId="{90C056C6-3101-CE48-834D-307D12976084}" srcOrd="2" destOrd="0" presId="urn:microsoft.com/office/officeart/2008/layout/LinedList"/>
    <dgm:cxn modelId="{4B6693FE-7765-4545-B3C3-BDC4BC4740B4}" type="presParOf" srcId="{B193BE3D-26D6-9041-B363-BF00F13E29BA}" destId="{C0B1D9C1-AFBD-2047-B197-277D53FE872D}" srcOrd="11" destOrd="0" presId="urn:microsoft.com/office/officeart/2008/layout/LinedList"/>
    <dgm:cxn modelId="{DD1C930E-8667-6F40-A54B-F701F1062CA1}" type="presParOf" srcId="{B193BE3D-26D6-9041-B363-BF00F13E29BA}" destId="{D56A13A9-4AF5-F041-8B65-D08AD8D8F1F2}" srcOrd="12" destOrd="0" presId="urn:microsoft.com/office/officeart/2008/layout/LinedList"/>
    <dgm:cxn modelId="{934C4307-574C-5444-8F6E-43AFDD738DD7}" type="presParOf" srcId="{B193BE3D-26D6-9041-B363-BF00F13E29BA}" destId="{90E14D12-0FC7-5448-9B6D-080F55E443BE}" srcOrd="13" destOrd="0" presId="urn:microsoft.com/office/officeart/2008/layout/LinedList"/>
    <dgm:cxn modelId="{6B752E1C-6769-9C46-A287-FC4FD62DB485}" type="presParOf" srcId="{90E14D12-0FC7-5448-9B6D-080F55E443BE}" destId="{C81511EA-FAD5-2540-BA09-C1E7F4CB8F8A}" srcOrd="0" destOrd="0" presId="urn:microsoft.com/office/officeart/2008/layout/LinedList"/>
    <dgm:cxn modelId="{4BFB248E-00C8-6042-9ECE-7B50E5E3ADD7}" type="presParOf" srcId="{90E14D12-0FC7-5448-9B6D-080F55E443BE}" destId="{3E97E258-12BB-DF43-8EB6-BF43FFD4F3BC}" srcOrd="1" destOrd="0" presId="urn:microsoft.com/office/officeart/2008/layout/LinedList"/>
    <dgm:cxn modelId="{47B1E585-BA68-C645-8446-68889A300AB1}" type="presParOf" srcId="{90E14D12-0FC7-5448-9B6D-080F55E443BE}" destId="{A65C6E7E-ADB7-7549-83F3-3C6E383B2C8D}" srcOrd="2" destOrd="0" presId="urn:microsoft.com/office/officeart/2008/layout/LinedList"/>
    <dgm:cxn modelId="{F051F9D8-5B69-134C-8780-DA837D236B00}" type="presParOf" srcId="{B193BE3D-26D6-9041-B363-BF00F13E29BA}" destId="{EEEB70FC-5FCC-0545-9275-607C92A2838C}" srcOrd="14" destOrd="0" presId="urn:microsoft.com/office/officeart/2008/layout/LinedList"/>
    <dgm:cxn modelId="{5603C2F5-23C9-F541-8FCC-0E1C83649BB6}" type="presParOf" srcId="{B193BE3D-26D6-9041-B363-BF00F13E29BA}" destId="{50C90A0B-3B1E-9E42-916A-0AB75B7D947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5F450-39C7-EC44-A704-637E88DF7E7C}" type="doc">
      <dgm:prSet loTypeId="urn:microsoft.com/office/officeart/2009/3/layout/DescendingProcess" loCatId="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0A9FC32-2743-A445-9BB2-348B37786447}">
      <dgm:prSet phldrT="[Text]" custT="1"/>
      <dgm:spPr/>
      <dgm:t>
        <a:bodyPr/>
        <a:lstStyle/>
        <a:p>
          <a:r>
            <a:rPr lang="en-US" sz="2400" b="1" dirty="0" smtClean="0"/>
            <a:t>Differential D</a:t>
          </a:r>
          <a:r>
            <a:rPr lang="en-US" sz="2800" b="1" dirty="0" smtClean="0"/>
            <a:t>iagnosis</a:t>
          </a:r>
          <a:endParaRPr lang="en-US" sz="2400" b="1" dirty="0"/>
        </a:p>
      </dgm:t>
    </dgm:pt>
    <dgm:pt modelId="{B739B92E-CF0B-9544-8F20-0CEF009673AE}" type="parTrans" cxnId="{9C9EDBE9-BB45-7446-AB7A-C3F531A1864E}">
      <dgm:prSet/>
      <dgm:spPr/>
      <dgm:t>
        <a:bodyPr/>
        <a:lstStyle/>
        <a:p>
          <a:endParaRPr lang="en-US"/>
        </a:p>
      </dgm:t>
    </dgm:pt>
    <dgm:pt modelId="{8476DF37-E055-5A4D-B01D-99BF8D4BDDA8}" type="sibTrans" cxnId="{9C9EDBE9-BB45-7446-AB7A-C3F531A1864E}">
      <dgm:prSet/>
      <dgm:spPr/>
      <dgm:t>
        <a:bodyPr/>
        <a:lstStyle/>
        <a:p>
          <a:endParaRPr lang="en-US"/>
        </a:p>
      </dgm:t>
    </dgm:pt>
    <dgm:pt modelId="{1204749E-8303-9F4D-A003-E435F3F93957}">
      <dgm:prSet phldrT="[Text]"/>
      <dgm:spPr/>
      <dgm:t>
        <a:bodyPr/>
        <a:lstStyle/>
        <a:p>
          <a:r>
            <a:rPr lang="en-US" dirty="0" smtClean="0"/>
            <a:t>Signs &amp; symptoms potentially indicate </a:t>
          </a:r>
          <a:r>
            <a:rPr lang="en-US" dirty="0" smtClean="0">
              <a:solidFill>
                <a:srgbClr val="FF0000"/>
              </a:solidFill>
            </a:rPr>
            <a:t>the flu virus </a:t>
          </a:r>
          <a:endParaRPr lang="en-US" dirty="0">
            <a:solidFill>
              <a:srgbClr val="FF0000"/>
            </a:solidFill>
          </a:endParaRPr>
        </a:p>
      </dgm:t>
    </dgm:pt>
    <dgm:pt modelId="{9C9B381D-7B8D-5144-96FF-3203CC96607F}" type="parTrans" cxnId="{30BA71A5-B41C-D644-B557-AF5B12F4B898}">
      <dgm:prSet/>
      <dgm:spPr/>
      <dgm:t>
        <a:bodyPr/>
        <a:lstStyle/>
        <a:p>
          <a:endParaRPr lang="en-US"/>
        </a:p>
      </dgm:t>
    </dgm:pt>
    <dgm:pt modelId="{B2D4957E-54F8-0441-8464-7BD513AC62CB}" type="sibTrans" cxnId="{30BA71A5-B41C-D644-B557-AF5B12F4B898}">
      <dgm:prSet/>
      <dgm:spPr/>
      <dgm:t>
        <a:bodyPr/>
        <a:lstStyle/>
        <a:p>
          <a:endParaRPr lang="en-US"/>
        </a:p>
      </dgm:t>
    </dgm:pt>
    <dgm:pt modelId="{EBE9236C-167A-B54C-9F8F-B31699CBD2EC}">
      <dgm:prSet phldrT="[Text]"/>
      <dgm:spPr/>
      <dgm:t>
        <a:bodyPr/>
        <a:lstStyle/>
        <a:p>
          <a:r>
            <a:rPr lang="en-US" dirty="0" smtClean="0"/>
            <a:t>Conduct further testing: </a:t>
          </a:r>
          <a:r>
            <a:rPr lang="en-US" dirty="0" smtClean="0">
              <a:solidFill>
                <a:srgbClr val="FF0000"/>
              </a:solidFill>
            </a:rPr>
            <a:t>test</a:t>
          </a:r>
          <a:r>
            <a:rPr lang="en-US" dirty="0" smtClean="0"/>
            <a:t> </a:t>
          </a:r>
          <a:r>
            <a:rPr lang="en-US" dirty="0" smtClean="0">
              <a:solidFill>
                <a:srgbClr val="FF0000"/>
              </a:solidFill>
            </a:rPr>
            <a:t>blood and cerebral spinal fluid(CSF</a:t>
          </a:r>
          <a:r>
            <a:rPr lang="en-US" dirty="0" smtClean="0"/>
            <a:t>)</a:t>
          </a:r>
          <a:endParaRPr lang="en-US" dirty="0"/>
        </a:p>
      </dgm:t>
    </dgm:pt>
    <dgm:pt modelId="{D0AE3D19-1171-224B-AE6C-20F0A7B68B35}" type="parTrans" cxnId="{5FFF286F-4B41-6743-B82D-0DA6C1A639A9}">
      <dgm:prSet/>
      <dgm:spPr/>
      <dgm:t>
        <a:bodyPr/>
        <a:lstStyle/>
        <a:p>
          <a:endParaRPr lang="en-US"/>
        </a:p>
      </dgm:t>
    </dgm:pt>
    <dgm:pt modelId="{D8D46C4D-DB90-0248-84D5-1A37BB710B44}" type="sibTrans" cxnId="{5FFF286F-4B41-6743-B82D-0DA6C1A639A9}">
      <dgm:prSet/>
      <dgm:spPr/>
      <dgm:t>
        <a:bodyPr/>
        <a:lstStyle/>
        <a:p>
          <a:endParaRPr lang="en-US"/>
        </a:p>
      </dgm:t>
    </dgm:pt>
    <dgm:pt modelId="{A7F179A0-3146-2F40-A250-816E8BBA391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Blood* and CSF** grow</a:t>
          </a:r>
          <a:r>
            <a:rPr lang="en-US" dirty="0" smtClean="0"/>
            <a:t>  Neisseria meningitidis</a:t>
          </a:r>
          <a:endParaRPr lang="en-US" dirty="0"/>
        </a:p>
      </dgm:t>
    </dgm:pt>
    <dgm:pt modelId="{B75F0B2E-0E11-DC43-9A91-A78F19ABE9F3}" type="parTrans" cxnId="{4E6C4610-D8F8-A343-BFB5-1891E823B62D}">
      <dgm:prSet/>
      <dgm:spPr/>
      <dgm:t>
        <a:bodyPr/>
        <a:lstStyle/>
        <a:p>
          <a:endParaRPr lang="en-US"/>
        </a:p>
      </dgm:t>
    </dgm:pt>
    <dgm:pt modelId="{95A0B6D9-4BA8-C342-80A2-5F87D24A70FE}" type="sibTrans" cxnId="{4E6C4610-D8F8-A343-BFB5-1891E823B62D}">
      <dgm:prSet/>
      <dgm:spPr/>
      <dgm:t>
        <a:bodyPr/>
        <a:lstStyle/>
        <a:p>
          <a:endParaRPr lang="en-US"/>
        </a:p>
      </dgm:t>
    </dgm:pt>
    <dgm:pt modelId="{2FF458FA-F312-C847-9B20-0916F58E8745}">
      <dgm:prSet phldrT="[Text]"/>
      <dgm:spPr/>
      <dgm:t>
        <a:bodyPr/>
        <a:lstStyle/>
        <a:p>
          <a:r>
            <a:rPr lang="en-US" b="1" dirty="0" smtClean="0"/>
            <a:t>Diagnosed with meningococcal meningitis </a:t>
          </a:r>
          <a:endParaRPr lang="en-US" b="1" dirty="0"/>
        </a:p>
      </dgm:t>
    </dgm:pt>
    <dgm:pt modelId="{913D8699-73CE-2C47-A11E-AABD0476B244}" type="parTrans" cxnId="{CBC7DD36-D3AA-2F44-8A67-F4C78D445C42}">
      <dgm:prSet/>
      <dgm:spPr/>
      <dgm:t>
        <a:bodyPr/>
        <a:lstStyle/>
        <a:p>
          <a:endParaRPr lang="en-US"/>
        </a:p>
      </dgm:t>
    </dgm:pt>
    <dgm:pt modelId="{0715EFE7-9B1B-4043-A0DA-BC7879D74298}" type="sibTrans" cxnId="{CBC7DD36-D3AA-2F44-8A67-F4C78D445C42}">
      <dgm:prSet/>
      <dgm:spPr/>
      <dgm:t>
        <a:bodyPr/>
        <a:lstStyle/>
        <a:p>
          <a:endParaRPr lang="en-US"/>
        </a:p>
      </dgm:t>
    </dgm:pt>
    <dgm:pt modelId="{C6820254-AC7A-8047-8A46-09053D063843}" type="pres">
      <dgm:prSet presAssocID="{2B65F450-39C7-EC44-A704-637E88DF7E7C}" presName="Name0" presStyleCnt="0">
        <dgm:presLayoutVars>
          <dgm:chMax val="7"/>
          <dgm:chPref val="5"/>
        </dgm:presLayoutVars>
      </dgm:prSet>
      <dgm:spPr/>
    </dgm:pt>
    <dgm:pt modelId="{39672886-8457-DB42-AC5A-8C6D5AC95184}" type="pres">
      <dgm:prSet presAssocID="{2B65F450-39C7-EC44-A704-637E88DF7E7C}" presName="arrowNode" presStyleLbl="node1" presStyleIdx="0" presStyleCnt="1" custLinFactNeighborX="-3316" custLinFactNeighborY="228"/>
      <dgm:spPr/>
    </dgm:pt>
    <dgm:pt modelId="{D7DA845A-E5FB-0841-9F58-7EF05C95ABFE}" type="pres">
      <dgm:prSet presAssocID="{E0A9FC32-2743-A445-9BB2-348B37786447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12CAC-2618-164F-9D87-7C35F04C5E9B}" type="pres">
      <dgm:prSet presAssocID="{1204749E-8303-9F4D-A003-E435F3F93957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430A6-A27D-8E4B-A588-05DE5CA3EDC0}" type="pres">
      <dgm:prSet presAssocID="{B2D4957E-54F8-0441-8464-7BD513AC62CB}" presName="dotNode2" presStyleCnt="0"/>
      <dgm:spPr/>
    </dgm:pt>
    <dgm:pt modelId="{E35A6A0A-1806-994E-B81A-F39E2B6EA371}" type="pres">
      <dgm:prSet presAssocID="{B2D4957E-54F8-0441-8464-7BD513AC62CB}" presName="dotRepeatNode" presStyleLbl="fgShp" presStyleIdx="0" presStyleCnt="3"/>
      <dgm:spPr/>
    </dgm:pt>
    <dgm:pt modelId="{95808AEC-9B8A-AC41-90D8-4E3535CBC5D1}" type="pres">
      <dgm:prSet presAssocID="{EBE9236C-167A-B54C-9F8F-B31699CBD2EC}" presName="txNode3" presStyleLbl="revTx" presStyleIdx="2" presStyleCnt="5" custLinFactNeighborX="0" custLinFactNeighborY="34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B3539-901B-764E-8D7F-AD2E91CB30F5}" type="pres">
      <dgm:prSet presAssocID="{D8D46C4D-DB90-0248-84D5-1A37BB710B44}" presName="dotNode3" presStyleCnt="0"/>
      <dgm:spPr/>
    </dgm:pt>
    <dgm:pt modelId="{CBDBCDFB-3008-C542-966F-04600E429A0D}" type="pres">
      <dgm:prSet presAssocID="{D8D46C4D-DB90-0248-84D5-1A37BB710B44}" presName="dotRepeatNode" presStyleLbl="fgShp" presStyleIdx="1" presStyleCnt="3"/>
      <dgm:spPr/>
    </dgm:pt>
    <dgm:pt modelId="{3D61548A-2FF5-8E48-ADE0-8EEAFA543572}" type="pres">
      <dgm:prSet presAssocID="{A7F179A0-3146-2F40-A250-816E8BBA3917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A406E-3F69-9D49-A2FE-B0C48F0AC336}" type="pres">
      <dgm:prSet presAssocID="{95A0B6D9-4BA8-C342-80A2-5F87D24A70FE}" presName="dotNode4" presStyleCnt="0"/>
      <dgm:spPr/>
    </dgm:pt>
    <dgm:pt modelId="{68719BDE-3C17-3A43-83A0-BC7A4B4092A7}" type="pres">
      <dgm:prSet presAssocID="{95A0B6D9-4BA8-C342-80A2-5F87D24A70FE}" presName="dotRepeatNode" presStyleLbl="fgShp" presStyleIdx="2" presStyleCnt="3"/>
      <dgm:spPr/>
    </dgm:pt>
    <dgm:pt modelId="{96926A94-FDDE-6741-B07F-BEBB7B3C6729}" type="pres">
      <dgm:prSet presAssocID="{2FF458FA-F312-C847-9B20-0916F58E8745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F8F42285-742B-2349-86CC-7F3D4C4446B1}" type="presOf" srcId="{D8D46C4D-DB90-0248-84D5-1A37BB710B44}" destId="{CBDBCDFB-3008-C542-966F-04600E429A0D}" srcOrd="0" destOrd="0" presId="urn:microsoft.com/office/officeart/2009/3/layout/DescendingProcess"/>
    <dgm:cxn modelId="{C7547DB9-6A25-8E40-9335-37F92272B57E}" type="presOf" srcId="{1204749E-8303-9F4D-A003-E435F3F93957}" destId="{C7C12CAC-2618-164F-9D87-7C35F04C5E9B}" srcOrd="0" destOrd="0" presId="urn:microsoft.com/office/officeart/2009/3/layout/DescendingProcess"/>
    <dgm:cxn modelId="{0F35341A-B01D-8B40-A6BF-BC113526C1C8}" type="presOf" srcId="{95A0B6D9-4BA8-C342-80A2-5F87D24A70FE}" destId="{68719BDE-3C17-3A43-83A0-BC7A4B4092A7}" srcOrd="0" destOrd="0" presId="urn:microsoft.com/office/officeart/2009/3/layout/DescendingProcess"/>
    <dgm:cxn modelId="{B50CBECD-739E-D74D-AFB8-60C217DD715B}" type="presOf" srcId="{EBE9236C-167A-B54C-9F8F-B31699CBD2EC}" destId="{95808AEC-9B8A-AC41-90D8-4E3535CBC5D1}" srcOrd="0" destOrd="0" presId="urn:microsoft.com/office/officeart/2009/3/layout/DescendingProcess"/>
    <dgm:cxn modelId="{A5B4A8E0-3BC5-D745-AC2B-A22A00B9EDFE}" type="presOf" srcId="{E0A9FC32-2743-A445-9BB2-348B37786447}" destId="{D7DA845A-E5FB-0841-9F58-7EF05C95ABFE}" srcOrd="0" destOrd="0" presId="urn:microsoft.com/office/officeart/2009/3/layout/DescendingProcess"/>
    <dgm:cxn modelId="{C52FA160-A7E1-4B46-8EF2-18DA50FBA52C}" type="presOf" srcId="{B2D4957E-54F8-0441-8464-7BD513AC62CB}" destId="{E35A6A0A-1806-994E-B81A-F39E2B6EA371}" srcOrd="0" destOrd="0" presId="urn:microsoft.com/office/officeart/2009/3/layout/DescendingProcess"/>
    <dgm:cxn modelId="{E6C7D217-7C09-BB42-A306-18B1E99C52CC}" type="presOf" srcId="{A7F179A0-3146-2F40-A250-816E8BBA3917}" destId="{3D61548A-2FF5-8E48-ADE0-8EEAFA543572}" srcOrd="0" destOrd="0" presId="urn:microsoft.com/office/officeart/2009/3/layout/DescendingProcess"/>
    <dgm:cxn modelId="{4E6C4610-D8F8-A343-BFB5-1891E823B62D}" srcId="{2B65F450-39C7-EC44-A704-637E88DF7E7C}" destId="{A7F179A0-3146-2F40-A250-816E8BBA3917}" srcOrd="3" destOrd="0" parTransId="{B75F0B2E-0E11-DC43-9A91-A78F19ABE9F3}" sibTransId="{95A0B6D9-4BA8-C342-80A2-5F87D24A70FE}"/>
    <dgm:cxn modelId="{E17E4B0D-A2ED-2E40-A5E5-C56139F2B6FD}" type="presOf" srcId="{2B65F450-39C7-EC44-A704-637E88DF7E7C}" destId="{C6820254-AC7A-8047-8A46-09053D063843}" srcOrd="0" destOrd="0" presId="urn:microsoft.com/office/officeart/2009/3/layout/DescendingProcess"/>
    <dgm:cxn modelId="{CBC7DD36-D3AA-2F44-8A67-F4C78D445C42}" srcId="{2B65F450-39C7-EC44-A704-637E88DF7E7C}" destId="{2FF458FA-F312-C847-9B20-0916F58E8745}" srcOrd="4" destOrd="0" parTransId="{913D8699-73CE-2C47-A11E-AABD0476B244}" sibTransId="{0715EFE7-9B1B-4043-A0DA-BC7879D74298}"/>
    <dgm:cxn modelId="{5FFF286F-4B41-6743-B82D-0DA6C1A639A9}" srcId="{2B65F450-39C7-EC44-A704-637E88DF7E7C}" destId="{EBE9236C-167A-B54C-9F8F-B31699CBD2EC}" srcOrd="2" destOrd="0" parTransId="{D0AE3D19-1171-224B-AE6C-20F0A7B68B35}" sibTransId="{D8D46C4D-DB90-0248-84D5-1A37BB710B44}"/>
    <dgm:cxn modelId="{83F74B49-AD21-664C-A61B-AACD43DCCC07}" type="presOf" srcId="{2FF458FA-F312-C847-9B20-0916F58E8745}" destId="{96926A94-FDDE-6741-B07F-BEBB7B3C6729}" srcOrd="0" destOrd="0" presId="urn:microsoft.com/office/officeart/2009/3/layout/DescendingProcess"/>
    <dgm:cxn modelId="{9C9EDBE9-BB45-7446-AB7A-C3F531A1864E}" srcId="{2B65F450-39C7-EC44-A704-637E88DF7E7C}" destId="{E0A9FC32-2743-A445-9BB2-348B37786447}" srcOrd="0" destOrd="0" parTransId="{B739B92E-CF0B-9544-8F20-0CEF009673AE}" sibTransId="{8476DF37-E055-5A4D-B01D-99BF8D4BDDA8}"/>
    <dgm:cxn modelId="{30BA71A5-B41C-D644-B557-AF5B12F4B898}" srcId="{2B65F450-39C7-EC44-A704-637E88DF7E7C}" destId="{1204749E-8303-9F4D-A003-E435F3F93957}" srcOrd="1" destOrd="0" parTransId="{9C9B381D-7B8D-5144-96FF-3203CC96607F}" sibTransId="{B2D4957E-54F8-0441-8464-7BD513AC62CB}"/>
    <dgm:cxn modelId="{D39997AF-F68E-A74A-A3FA-33DD8F7C1535}" type="presParOf" srcId="{C6820254-AC7A-8047-8A46-09053D063843}" destId="{39672886-8457-DB42-AC5A-8C6D5AC95184}" srcOrd="0" destOrd="0" presId="urn:microsoft.com/office/officeart/2009/3/layout/DescendingProcess"/>
    <dgm:cxn modelId="{B879D1F5-A741-2946-968D-B9A642CF2D67}" type="presParOf" srcId="{C6820254-AC7A-8047-8A46-09053D063843}" destId="{D7DA845A-E5FB-0841-9F58-7EF05C95ABFE}" srcOrd="1" destOrd="0" presId="urn:microsoft.com/office/officeart/2009/3/layout/DescendingProcess"/>
    <dgm:cxn modelId="{A0BF5D0D-CD6E-8145-A86B-F46C30676F03}" type="presParOf" srcId="{C6820254-AC7A-8047-8A46-09053D063843}" destId="{C7C12CAC-2618-164F-9D87-7C35F04C5E9B}" srcOrd="2" destOrd="0" presId="urn:microsoft.com/office/officeart/2009/3/layout/DescendingProcess"/>
    <dgm:cxn modelId="{736ADA66-C3B7-D94E-985A-4620FC015B2A}" type="presParOf" srcId="{C6820254-AC7A-8047-8A46-09053D063843}" destId="{C60430A6-A27D-8E4B-A588-05DE5CA3EDC0}" srcOrd="3" destOrd="0" presId="urn:microsoft.com/office/officeart/2009/3/layout/DescendingProcess"/>
    <dgm:cxn modelId="{1BF3849A-7690-7148-AE12-E402157DC24B}" type="presParOf" srcId="{C60430A6-A27D-8E4B-A588-05DE5CA3EDC0}" destId="{E35A6A0A-1806-994E-B81A-F39E2B6EA371}" srcOrd="0" destOrd="0" presId="urn:microsoft.com/office/officeart/2009/3/layout/DescendingProcess"/>
    <dgm:cxn modelId="{59E508A5-2B59-DD49-B82B-651DB93F4EA2}" type="presParOf" srcId="{C6820254-AC7A-8047-8A46-09053D063843}" destId="{95808AEC-9B8A-AC41-90D8-4E3535CBC5D1}" srcOrd="4" destOrd="0" presId="urn:microsoft.com/office/officeart/2009/3/layout/DescendingProcess"/>
    <dgm:cxn modelId="{585C4328-A767-A24B-9987-41B21F2053B6}" type="presParOf" srcId="{C6820254-AC7A-8047-8A46-09053D063843}" destId="{244B3539-901B-764E-8D7F-AD2E91CB30F5}" srcOrd="5" destOrd="0" presId="urn:microsoft.com/office/officeart/2009/3/layout/DescendingProcess"/>
    <dgm:cxn modelId="{4ED8DD9A-73D8-8A4A-8843-8E97E2E392F5}" type="presParOf" srcId="{244B3539-901B-764E-8D7F-AD2E91CB30F5}" destId="{CBDBCDFB-3008-C542-966F-04600E429A0D}" srcOrd="0" destOrd="0" presId="urn:microsoft.com/office/officeart/2009/3/layout/DescendingProcess"/>
    <dgm:cxn modelId="{684515BF-859B-C347-8431-3F3ADF36339D}" type="presParOf" srcId="{C6820254-AC7A-8047-8A46-09053D063843}" destId="{3D61548A-2FF5-8E48-ADE0-8EEAFA543572}" srcOrd="6" destOrd="0" presId="urn:microsoft.com/office/officeart/2009/3/layout/DescendingProcess"/>
    <dgm:cxn modelId="{883A6A91-D8EB-7C47-977C-DF0079622E4D}" type="presParOf" srcId="{C6820254-AC7A-8047-8A46-09053D063843}" destId="{506A406E-3F69-9D49-A2FE-B0C48F0AC336}" srcOrd="7" destOrd="0" presId="urn:microsoft.com/office/officeart/2009/3/layout/DescendingProcess"/>
    <dgm:cxn modelId="{3FDCDD7B-CF95-2047-B5B3-2C80AC0AA765}" type="presParOf" srcId="{506A406E-3F69-9D49-A2FE-B0C48F0AC336}" destId="{68719BDE-3C17-3A43-83A0-BC7A4B4092A7}" srcOrd="0" destOrd="0" presId="urn:microsoft.com/office/officeart/2009/3/layout/DescendingProcess"/>
    <dgm:cxn modelId="{5AF59904-527A-8A4D-AF6D-94FB0CCE5204}" type="presParOf" srcId="{C6820254-AC7A-8047-8A46-09053D063843}" destId="{96926A94-FDDE-6741-B07F-BEBB7B3C6729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13966-F8ED-D24F-835D-5FE7A0B65CD4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B7AB9-9D3B-2A42-BB71-C92C60B3A2B6}">
      <dgm:prSet phldrT="[Text]"/>
      <dgm:spPr/>
      <dgm:t>
        <a:bodyPr/>
        <a:lstStyle/>
        <a:p>
          <a:r>
            <a:rPr lang="en-US" dirty="0" smtClean="0"/>
            <a:t>Kernig’s Sign </a:t>
          </a:r>
          <a:endParaRPr lang="en-US" dirty="0"/>
        </a:p>
      </dgm:t>
    </dgm:pt>
    <dgm:pt modelId="{EACD2486-2648-F04C-8F14-0DA80539694E}" type="parTrans" cxnId="{CBDE01DB-1305-2B45-A7A1-F90C518A4419}">
      <dgm:prSet/>
      <dgm:spPr/>
      <dgm:t>
        <a:bodyPr/>
        <a:lstStyle/>
        <a:p>
          <a:endParaRPr lang="en-US"/>
        </a:p>
      </dgm:t>
    </dgm:pt>
    <dgm:pt modelId="{E66DDC0E-83FA-6D42-893F-42566200EFD6}" type="sibTrans" cxnId="{CBDE01DB-1305-2B45-A7A1-F90C518A4419}">
      <dgm:prSet/>
      <dgm:spPr/>
      <dgm:t>
        <a:bodyPr/>
        <a:lstStyle/>
        <a:p>
          <a:endParaRPr lang="en-US"/>
        </a:p>
      </dgm:t>
    </dgm:pt>
    <dgm:pt modelId="{A9196507-5797-2B49-9EC5-BC678A7B705F}">
      <dgm:prSet phldrT="[Text]"/>
      <dgm:spPr/>
      <dgm:t>
        <a:bodyPr/>
        <a:lstStyle/>
        <a:p>
          <a:r>
            <a:rPr lang="en-US" dirty="0" smtClean="0"/>
            <a:t>check for pain associated with hip/knee flexing at 90 degrees angle </a:t>
          </a:r>
          <a:endParaRPr lang="en-US" dirty="0"/>
        </a:p>
      </dgm:t>
    </dgm:pt>
    <dgm:pt modelId="{27E4A6CD-2972-5241-A7C8-F35D555A3138}" type="parTrans" cxnId="{EB4738A3-75AF-8F49-980D-47F7E3608D78}">
      <dgm:prSet/>
      <dgm:spPr/>
      <dgm:t>
        <a:bodyPr/>
        <a:lstStyle/>
        <a:p>
          <a:endParaRPr lang="en-US"/>
        </a:p>
      </dgm:t>
    </dgm:pt>
    <dgm:pt modelId="{7D410B66-705C-8442-BD7F-9F5DAFFA9081}" type="sibTrans" cxnId="{EB4738A3-75AF-8F49-980D-47F7E3608D78}">
      <dgm:prSet/>
      <dgm:spPr/>
      <dgm:t>
        <a:bodyPr/>
        <a:lstStyle/>
        <a:p>
          <a:endParaRPr lang="en-US"/>
        </a:p>
      </dgm:t>
    </dgm:pt>
    <dgm:pt modelId="{8C51F3AB-892E-0A46-B8D7-35C1ADA7388F}">
      <dgm:prSet phldrT="[Text]"/>
      <dgm:spPr/>
      <dgm:t>
        <a:bodyPr/>
        <a:lstStyle/>
        <a:p>
          <a:r>
            <a:rPr lang="en-US" dirty="0" smtClean="0"/>
            <a:t>Pain is positive sign for meningitis or subarachnoid hemorrhage </a:t>
          </a:r>
          <a:endParaRPr lang="en-US" dirty="0"/>
        </a:p>
      </dgm:t>
    </dgm:pt>
    <dgm:pt modelId="{F4956F72-315B-184D-A009-B1DA574DCC84}" type="parTrans" cxnId="{ED941721-680C-6F41-A618-7232C8E5DDA3}">
      <dgm:prSet/>
      <dgm:spPr/>
      <dgm:t>
        <a:bodyPr/>
        <a:lstStyle/>
        <a:p>
          <a:endParaRPr lang="en-US"/>
        </a:p>
      </dgm:t>
    </dgm:pt>
    <dgm:pt modelId="{57621DB9-3D4A-8D45-B0D6-91931B98BC1D}" type="sibTrans" cxnId="{ED941721-680C-6F41-A618-7232C8E5DDA3}">
      <dgm:prSet/>
      <dgm:spPr/>
      <dgm:t>
        <a:bodyPr/>
        <a:lstStyle/>
        <a:p>
          <a:endParaRPr lang="en-US"/>
        </a:p>
      </dgm:t>
    </dgm:pt>
    <dgm:pt modelId="{A423C9AE-C6C8-E345-8A23-D907E154C108}">
      <dgm:prSet phldrT="[Text]"/>
      <dgm:spPr/>
      <dgm:t>
        <a:bodyPr/>
        <a:lstStyle/>
        <a:p>
          <a:r>
            <a:rPr lang="en-US" dirty="0" smtClean="0"/>
            <a:t>Brudzinski’s Sign</a:t>
          </a:r>
          <a:endParaRPr lang="en-US" dirty="0"/>
        </a:p>
      </dgm:t>
    </dgm:pt>
    <dgm:pt modelId="{3A82C753-AEF4-2C47-8A2D-A8A792DC9B8D}" type="parTrans" cxnId="{EB44B120-9321-264F-8598-4DAB03B9F03D}">
      <dgm:prSet/>
      <dgm:spPr/>
      <dgm:t>
        <a:bodyPr/>
        <a:lstStyle/>
        <a:p>
          <a:endParaRPr lang="en-US"/>
        </a:p>
      </dgm:t>
    </dgm:pt>
    <dgm:pt modelId="{37C7133D-8C6C-6B4F-8DD8-733BE3F24CA4}" type="sibTrans" cxnId="{EB44B120-9321-264F-8598-4DAB03B9F03D}">
      <dgm:prSet/>
      <dgm:spPr/>
      <dgm:t>
        <a:bodyPr/>
        <a:lstStyle/>
        <a:p>
          <a:endParaRPr lang="en-US"/>
        </a:p>
      </dgm:t>
    </dgm:pt>
    <dgm:pt modelId="{A47FED44-BE04-8841-8C1F-743FB6220E9C}">
      <dgm:prSet phldrT="[Text]"/>
      <dgm:spPr/>
      <dgm:t>
        <a:bodyPr/>
        <a:lstStyle/>
        <a:p>
          <a:r>
            <a:rPr lang="en-US" dirty="0" smtClean="0"/>
            <a:t>Flex neck </a:t>
          </a:r>
          <a:r>
            <a:rPr lang="en-US" dirty="0" smtClean="0">
              <a:sym typeface="Wingdings"/>
            </a:rPr>
            <a:t> check if legs and thighs are flexed as a result </a:t>
          </a:r>
          <a:endParaRPr lang="en-US" dirty="0"/>
        </a:p>
      </dgm:t>
    </dgm:pt>
    <dgm:pt modelId="{2C5C9AA4-A180-F243-B2F3-8E306C8CFF19}" type="parTrans" cxnId="{0EB3E1B2-E7FD-CC43-8AE0-81D2962641FB}">
      <dgm:prSet/>
      <dgm:spPr/>
      <dgm:t>
        <a:bodyPr/>
        <a:lstStyle/>
        <a:p>
          <a:endParaRPr lang="en-US"/>
        </a:p>
      </dgm:t>
    </dgm:pt>
    <dgm:pt modelId="{2EA01189-20AD-4841-A266-9E1035AA1832}" type="sibTrans" cxnId="{0EB3E1B2-E7FD-CC43-8AE0-81D2962641FB}">
      <dgm:prSet/>
      <dgm:spPr/>
      <dgm:t>
        <a:bodyPr/>
        <a:lstStyle/>
        <a:p>
          <a:endParaRPr lang="en-US"/>
        </a:p>
      </dgm:t>
    </dgm:pt>
    <dgm:pt modelId="{D3131C21-1892-1E4F-A4E9-07D157E9EFEE}">
      <dgm:prSet phldrT="[Text]"/>
      <dgm:spPr/>
      <dgm:t>
        <a:bodyPr/>
        <a:lstStyle/>
        <a:p>
          <a:r>
            <a:rPr lang="en-US" dirty="0" smtClean="0"/>
            <a:t>Leg/thigh flexing is positive sign for meningitis </a:t>
          </a:r>
          <a:endParaRPr lang="en-US" dirty="0"/>
        </a:p>
      </dgm:t>
    </dgm:pt>
    <dgm:pt modelId="{DACEB94E-1DE3-CE4C-B9CD-CB077FBA7527}" type="parTrans" cxnId="{0586E78D-A368-3247-9474-0A42DD891A76}">
      <dgm:prSet/>
      <dgm:spPr/>
      <dgm:t>
        <a:bodyPr/>
        <a:lstStyle/>
        <a:p>
          <a:endParaRPr lang="en-US"/>
        </a:p>
      </dgm:t>
    </dgm:pt>
    <dgm:pt modelId="{FAAB565C-5B35-C14B-BCBA-C58BAEC36C9F}" type="sibTrans" cxnId="{0586E78D-A368-3247-9474-0A42DD891A76}">
      <dgm:prSet/>
      <dgm:spPr/>
      <dgm:t>
        <a:bodyPr/>
        <a:lstStyle/>
        <a:p>
          <a:endParaRPr lang="en-US"/>
        </a:p>
      </dgm:t>
    </dgm:pt>
    <dgm:pt modelId="{062FED97-0BDA-B447-BD2E-A137E6683A7D}" type="pres">
      <dgm:prSet presAssocID="{E3813966-F8ED-D24F-835D-5FE7A0B65CD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200CD46-28BA-8D4E-9A3E-C32537DC65A9}" type="pres">
      <dgm:prSet presAssocID="{512B7AB9-9D3B-2A42-BB71-C92C60B3A2B6}" presName="horFlow" presStyleCnt="0"/>
      <dgm:spPr/>
    </dgm:pt>
    <dgm:pt modelId="{8E3E15A5-7BE3-9540-9A16-B9682E3754D4}" type="pres">
      <dgm:prSet presAssocID="{512B7AB9-9D3B-2A42-BB71-C92C60B3A2B6}" presName="bigChev" presStyleLbl="node1" presStyleIdx="0" presStyleCnt="2"/>
      <dgm:spPr/>
      <dgm:t>
        <a:bodyPr/>
        <a:lstStyle/>
        <a:p>
          <a:endParaRPr lang="en-US"/>
        </a:p>
      </dgm:t>
    </dgm:pt>
    <dgm:pt modelId="{AA2119F7-64B8-9345-96B4-01521B599ED2}" type="pres">
      <dgm:prSet presAssocID="{27E4A6CD-2972-5241-A7C8-F35D555A3138}" presName="parTrans" presStyleCnt="0"/>
      <dgm:spPr/>
    </dgm:pt>
    <dgm:pt modelId="{51B81FFC-4B16-E543-B76D-5A750C66A966}" type="pres">
      <dgm:prSet presAssocID="{A9196507-5797-2B49-9EC5-BC678A7B705F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BF8F0-8744-3E4F-B82B-7B0E199D0BE8}" type="pres">
      <dgm:prSet presAssocID="{7D410B66-705C-8442-BD7F-9F5DAFFA9081}" presName="sibTrans" presStyleCnt="0"/>
      <dgm:spPr/>
    </dgm:pt>
    <dgm:pt modelId="{8F1D7043-633C-014D-BBA5-F2F118362122}" type="pres">
      <dgm:prSet presAssocID="{8C51F3AB-892E-0A46-B8D7-35C1ADA7388F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01A32-134A-2448-8DAA-A4EE63F1F2C5}" type="pres">
      <dgm:prSet presAssocID="{512B7AB9-9D3B-2A42-BB71-C92C60B3A2B6}" presName="vSp" presStyleCnt="0"/>
      <dgm:spPr/>
    </dgm:pt>
    <dgm:pt modelId="{2528E82C-8B28-1B4B-A2A0-B9F15203BE93}" type="pres">
      <dgm:prSet presAssocID="{A423C9AE-C6C8-E345-8A23-D907E154C108}" presName="horFlow" presStyleCnt="0"/>
      <dgm:spPr/>
    </dgm:pt>
    <dgm:pt modelId="{DA53B5EC-6818-3546-951B-B9CCAB397F7C}" type="pres">
      <dgm:prSet presAssocID="{A423C9AE-C6C8-E345-8A23-D907E154C108}" presName="bigChev" presStyleLbl="node1" presStyleIdx="1" presStyleCnt="2"/>
      <dgm:spPr/>
    </dgm:pt>
    <dgm:pt modelId="{0846786C-B08C-4A4A-AA51-292405ED7281}" type="pres">
      <dgm:prSet presAssocID="{2C5C9AA4-A180-F243-B2F3-8E306C8CFF19}" presName="parTrans" presStyleCnt="0"/>
      <dgm:spPr/>
    </dgm:pt>
    <dgm:pt modelId="{938B7BD2-BE32-924D-9DAB-CF3AB3F37831}" type="pres">
      <dgm:prSet presAssocID="{A47FED44-BE04-8841-8C1F-743FB6220E9C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9B0E-9A12-3E4D-BB50-70E9C89503FB}" type="pres">
      <dgm:prSet presAssocID="{2EA01189-20AD-4841-A266-9E1035AA1832}" presName="sibTrans" presStyleCnt="0"/>
      <dgm:spPr/>
    </dgm:pt>
    <dgm:pt modelId="{7014C673-B6A1-674F-AE2A-ACE9529B5D37}" type="pres">
      <dgm:prSet presAssocID="{D3131C21-1892-1E4F-A4E9-07D157E9EFEE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6E78D-A368-3247-9474-0A42DD891A76}" srcId="{A423C9AE-C6C8-E345-8A23-D907E154C108}" destId="{D3131C21-1892-1E4F-A4E9-07D157E9EFEE}" srcOrd="1" destOrd="0" parTransId="{DACEB94E-1DE3-CE4C-B9CD-CB077FBA7527}" sibTransId="{FAAB565C-5B35-C14B-BCBA-C58BAEC36C9F}"/>
    <dgm:cxn modelId="{ED941721-680C-6F41-A618-7232C8E5DDA3}" srcId="{512B7AB9-9D3B-2A42-BB71-C92C60B3A2B6}" destId="{8C51F3AB-892E-0A46-B8D7-35C1ADA7388F}" srcOrd="1" destOrd="0" parTransId="{F4956F72-315B-184D-A009-B1DA574DCC84}" sibTransId="{57621DB9-3D4A-8D45-B0D6-91931B98BC1D}"/>
    <dgm:cxn modelId="{9CB6FD76-55EF-FE4C-82A6-F9D2E118403A}" type="presOf" srcId="{A47FED44-BE04-8841-8C1F-743FB6220E9C}" destId="{938B7BD2-BE32-924D-9DAB-CF3AB3F37831}" srcOrd="0" destOrd="0" presId="urn:microsoft.com/office/officeart/2005/8/layout/lProcess3"/>
    <dgm:cxn modelId="{122638D2-4A5E-1B46-B93B-A28FF223DA42}" type="presOf" srcId="{D3131C21-1892-1E4F-A4E9-07D157E9EFEE}" destId="{7014C673-B6A1-674F-AE2A-ACE9529B5D37}" srcOrd="0" destOrd="0" presId="urn:microsoft.com/office/officeart/2005/8/layout/lProcess3"/>
    <dgm:cxn modelId="{31CB5A72-B542-2746-B1A2-430C90EDBBC0}" type="presOf" srcId="{512B7AB9-9D3B-2A42-BB71-C92C60B3A2B6}" destId="{8E3E15A5-7BE3-9540-9A16-B9682E3754D4}" srcOrd="0" destOrd="0" presId="urn:microsoft.com/office/officeart/2005/8/layout/lProcess3"/>
    <dgm:cxn modelId="{F18D79B5-8B34-AE46-81D3-C072A092AE2D}" type="presOf" srcId="{A423C9AE-C6C8-E345-8A23-D907E154C108}" destId="{DA53B5EC-6818-3546-951B-B9CCAB397F7C}" srcOrd="0" destOrd="0" presId="urn:microsoft.com/office/officeart/2005/8/layout/lProcess3"/>
    <dgm:cxn modelId="{EB44B120-9321-264F-8598-4DAB03B9F03D}" srcId="{E3813966-F8ED-D24F-835D-5FE7A0B65CD4}" destId="{A423C9AE-C6C8-E345-8A23-D907E154C108}" srcOrd="1" destOrd="0" parTransId="{3A82C753-AEF4-2C47-8A2D-A8A792DC9B8D}" sibTransId="{37C7133D-8C6C-6B4F-8DD8-733BE3F24CA4}"/>
    <dgm:cxn modelId="{EB4738A3-75AF-8F49-980D-47F7E3608D78}" srcId="{512B7AB9-9D3B-2A42-BB71-C92C60B3A2B6}" destId="{A9196507-5797-2B49-9EC5-BC678A7B705F}" srcOrd="0" destOrd="0" parTransId="{27E4A6CD-2972-5241-A7C8-F35D555A3138}" sibTransId="{7D410B66-705C-8442-BD7F-9F5DAFFA9081}"/>
    <dgm:cxn modelId="{F506EC29-B02C-D548-9AFC-4472F8DE1E2B}" type="presOf" srcId="{8C51F3AB-892E-0A46-B8D7-35C1ADA7388F}" destId="{8F1D7043-633C-014D-BBA5-F2F118362122}" srcOrd="0" destOrd="0" presId="urn:microsoft.com/office/officeart/2005/8/layout/lProcess3"/>
    <dgm:cxn modelId="{DD922070-2B24-1648-B75D-806D0E5D2D7D}" type="presOf" srcId="{E3813966-F8ED-D24F-835D-5FE7A0B65CD4}" destId="{062FED97-0BDA-B447-BD2E-A137E6683A7D}" srcOrd="0" destOrd="0" presId="urn:microsoft.com/office/officeart/2005/8/layout/lProcess3"/>
    <dgm:cxn modelId="{CBDE01DB-1305-2B45-A7A1-F90C518A4419}" srcId="{E3813966-F8ED-D24F-835D-5FE7A0B65CD4}" destId="{512B7AB9-9D3B-2A42-BB71-C92C60B3A2B6}" srcOrd="0" destOrd="0" parTransId="{EACD2486-2648-F04C-8F14-0DA80539694E}" sibTransId="{E66DDC0E-83FA-6D42-893F-42566200EFD6}"/>
    <dgm:cxn modelId="{A139D2A2-271F-2E4A-B993-E750724A5E49}" type="presOf" srcId="{A9196507-5797-2B49-9EC5-BC678A7B705F}" destId="{51B81FFC-4B16-E543-B76D-5A750C66A966}" srcOrd="0" destOrd="0" presId="urn:microsoft.com/office/officeart/2005/8/layout/lProcess3"/>
    <dgm:cxn modelId="{0EB3E1B2-E7FD-CC43-8AE0-81D2962641FB}" srcId="{A423C9AE-C6C8-E345-8A23-D907E154C108}" destId="{A47FED44-BE04-8841-8C1F-743FB6220E9C}" srcOrd="0" destOrd="0" parTransId="{2C5C9AA4-A180-F243-B2F3-8E306C8CFF19}" sibTransId="{2EA01189-20AD-4841-A266-9E1035AA1832}"/>
    <dgm:cxn modelId="{9E778734-7CE5-A44C-AB85-AFB0B219CF92}" type="presParOf" srcId="{062FED97-0BDA-B447-BD2E-A137E6683A7D}" destId="{F200CD46-28BA-8D4E-9A3E-C32537DC65A9}" srcOrd="0" destOrd="0" presId="urn:microsoft.com/office/officeart/2005/8/layout/lProcess3"/>
    <dgm:cxn modelId="{65C7E21E-583A-394D-9FBF-00C6889D5F03}" type="presParOf" srcId="{F200CD46-28BA-8D4E-9A3E-C32537DC65A9}" destId="{8E3E15A5-7BE3-9540-9A16-B9682E3754D4}" srcOrd="0" destOrd="0" presId="urn:microsoft.com/office/officeart/2005/8/layout/lProcess3"/>
    <dgm:cxn modelId="{2A18D1C3-3F0F-6E44-A8BF-5CD574BD6F28}" type="presParOf" srcId="{F200CD46-28BA-8D4E-9A3E-C32537DC65A9}" destId="{AA2119F7-64B8-9345-96B4-01521B599ED2}" srcOrd="1" destOrd="0" presId="urn:microsoft.com/office/officeart/2005/8/layout/lProcess3"/>
    <dgm:cxn modelId="{6E3B5B2B-199D-E44D-BAE5-B39F7B1EECDF}" type="presParOf" srcId="{F200CD46-28BA-8D4E-9A3E-C32537DC65A9}" destId="{51B81FFC-4B16-E543-B76D-5A750C66A966}" srcOrd="2" destOrd="0" presId="urn:microsoft.com/office/officeart/2005/8/layout/lProcess3"/>
    <dgm:cxn modelId="{C8C1964E-8088-F343-B2DC-7C7A0F0B17AD}" type="presParOf" srcId="{F200CD46-28BA-8D4E-9A3E-C32537DC65A9}" destId="{84CBF8F0-8744-3E4F-B82B-7B0E199D0BE8}" srcOrd="3" destOrd="0" presId="urn:microsoft.com/office/officeart/2005/8/layout/lProcess3"/>
    <dgm:cxn modelId="{C5812B87-CC0E-3E42-BED8-5A2BFBBE6B43}" type="presParOf" srcId="{F200CD46-28BA-8D4E-9A3E-C32537DC65A9}" destId="{8F1D7043-633C-014D-BBA5-F2F118362122}" srcOrd="4" destOrd="0" presId="urn:microsoft.com/office/officeart/2005/8/layout/lProcess3"/>
    <dgm:cxn modelId="{091FF2D2-4F2D-1D46-9C53-66D14F224359}" type="presParOf" srcId="{062FED97-0BDA-B447-BD2E-A137E6683A7D}" destId="{8BC01A32-134A-2448-8DAA-A4EE63F1F2C5}" srcOrd="1" destOrd="0" presId="urn:microsoft.com/office/officeart/2005/8/layout/lProcess3"/>
    <dgm:cxn modelId="{DF3ACB0E-38D4-5E47-83EF-5C3F7D23D9FB}" type="presParOf" srcId="{062FED97-0BDA-B447-BD2E-A137E6683A7D}" destId="{2528E82C-8B28-1B4B-A2A0-B9F15203BE93}" srcOrd="2" destOrd="0" presId="urn:microsoft.com/office/officeart/2005/8/layout/lProcess3"/>
    <dgm:cxn modelId="{47B95085-E475-9E44-A2BF-54F43F5DD3D7}" type="presParOf" srcId="{2528E82C-8B28-1B4B-A2A0-B9F15203BE93}" destId="{DA53B5EC-6818-3546-951B-B9CCAB397F7C}" srcOrd="0" destOrd="0" presId="urn:microsoft.com/office/officeart/2005/8/layout/lProcess3"/>
    <dgm:cxn modelId="{B066903F-D73E-7449-AA25-B265AF4FA4F9}" type="presParOf" srcId="{2528E82C-8B28-1B4B-A2A0-B9F15203BE93}" destId="{0846786C-B08C-4A4A-AA51-292405ED7281}" srcOrd="1" destOrd="0" presId="urn:microsoft.com/office/officeart/2005/8/layout/lProcess3"/>
    <dgm:cxn modelId="{C7872724-8222-9E45-8DF9-1072CED69F81}" type="presParOf" srcId="{2528E82C-8B28-1B4B-A2A0-B9F15203BE93}" destId="{938B7BD2-BE32-924D-9DAB-CF3AB3F37831}" srcOrd="2" destOrd="0" presId="urn:microsoft.com/office/officeart/2005/8/layout/lProcess3"/>
    <dgm:cxn modelId="{5F5361D7-574E-974A-AED5-1C94E3E054FF}" type="presParOf" srcId="{2528E82C-8B28-1B4B-A2A0-B9F15203BE93}" destId="{ABA69B0E-9A12-3E4D-BB50-70E9C89503FB}" srcOrd="3" destOrd="0" presId="urn:microsoft.com/office/officeart/2005/8/layout/lProcess3"/>
    <dgm:cxn modelId="{F745C5BE-B7D2-8F45-814D-D2CD37A01C82}" type="presParOf" srcId="{2528E82C-8B28-1B4B-A2A0-B9F15203BE93}" destId="{7014C673-B6A1-674F-AE2A-ACE9529B5D3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7699AE-F885-5845-9B97-F13A3FC46836}" type="doc">
      <dgm:prSet loTypeId="urn:microsoft.com/office/officeart/2005/8/layout/vList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76A0AB-60AE-944F-AD70-EE51A5E9DDA7}">
      <dgm:prSet phldrT="[Text]"/>
      <dgm:spPr/>
      <dgm:t>
        <a:bodyPr/>
        <a:lstStyle/>
        <a:p>
          <a:r>
            <a:rPr lang="en-US" dirty="0" smtClean="0"/>
            <a:t>Patient has not had any vaccines since elementary school</a:t>
          </a:r>
          <a:endParaRPr lang="en-US" dirty="0"/>
        </a:p>
      </dgm:t>
    </dgm:pt>
    <dgm:pt modelId="{5F460631-4F94-9A4A-91A4-4D2EA1A00ED2}" type="parTrans" cxnId="{7D3039B4-3506-5C43-B788-50888FB87078}">
      <dgm:prSet/>
      <dgm:spPr/>
      <dgm:t>
        <a:bodyPr/>
        <a:lstStyle/>
        <a:p>
          <a:endParaRPr lang="en-US"/>
        </a:p>
      </dgm:t>
    </dgm:pt>
    <dgm:pt modelId="{693821D6-9436-9B4E-A9ED-D954D66E1BCB}" type="sibTrans" cxnId="{7D3039B4-3506-5C43-B788-50888FB87078}">
      <dgm:prSet/>
      <dgm:spPr/>
      <dgm:t>
        <a:bodyPr/>
        <a:lstStyle/>
        <a:p>
          <a:endParaRPr lang="en-US"/>
        </a:p>
      </dgm:t>
    </dgm:pt>
    <dgm:pt modelId="{311C4916-5F0F-184A-B5BF-7C79432BDD2E}">
      <dgm:prSet phldrT="[Text]"/>
      <dgm:spPr/>
      <dgm:t>
        <a:bodyPr/>
        <a:lstStyle/>
        <a:p>
          <a:r>
            <a:rPr lang="en-US" dirty="0" smtClean="0"/>
            <a:t>There are many different conjugate vaccinations available to control the disease and the patient likely has had none of them </a:t>
          </a:r>
          <a:endParaRPr lang="en-US" dirty="0"/>
        </a:p>
      </dgm:t>
    </dgm:pt>
    <dgm:pt modelId="{466082A9-F74A-7A4B-AD48-55B76AF59531}" type="parTrans" cxnId="{05AF55B4-7870-9F4C-9188-036C224DA408}">
      <dgm:prSet/>
      <dgm:spPr/>
      <dgm:t>
        <a:bodyPr/>
        <a:lstStyle/>
        <a:p>
          <a:endParaRPr lang="en-US"/>
        </a:p>
      </dgm:t>
    </dgm:pt>
    <dgm:pt modelId="{97BCD26C-52D2-5049-BF7C-EFB6438F0376}" type="sibTrans" cxnId="{05AF55B4-7870-9F4C-9188-036C224DA408}">
      <dgm:prSet/>
      <dgm:spPr/>
      <dgm:t>
        <a:bodyPr/>
        <a:lstStyle/>
        <a:p>
          <a:endParaRPr lang="en-US"/>
        </a:p>
      </dgm:t>
    </dgm:pt>
    <dgm:pt modelId="{73E711D8-AA0E-CB4C-A9A8-C5ED9B924241}">
      <dgm:prSet phldrT="[Text]"/>
      <dgm:spPr/>
      <dgm:t>
        <a:bodyPr/>
        <a:lstStyle/>
        <a:p>
          <a:r>
            <a:rPr lang="en-US" dirty="0" smtClean="0"/>
            <a:t>Seasonal Variations</a:t>
          </a:r>
          <a:endParaRPr lang="en-US" dirty="0"/>
        </a:p>
      </dgm:t>
    </dgm:pt>
    <dgm:pt modelId="{86638070-1B79-7445-8D0F-6A3C94D5E659}" type="parTrans" cxnId="{CF5E26F6-02CE-AA4C-8442-13196BB4AD1A}">
      <dgm:prSet/>
      <dgm:spPr/>
      <dgm:t>
        <a:bodyPr/>
        <a:lstStyle/>
        <a:p>
          <a:endParaRPr lang="en-US"/>
        </a:p>
      </dgm:t>
    </dgm:pt>
    <dgm:pt modelId="{810FBCF5-A553-9A45-B020-2A48E478FDCC}" type="sibTrans" cxnId="{CF5E26F6-02CE-AA4C-8442-13196BB4AD1A}">
      <dgm:prSet/>
      <dgm:spPr/>
      <dgm:t>
        <a:bodyPr/>
        <a:lstStyle/>
        <a:p>
          <a:endParaRPr lang="en-US"/>
        </a:p>
      </dgm:t>
    </dgm:pt>
    <dgm:pt modelId="{CF6C3C53-59AF-A748-9329-964D94F3BE68}">
      <dgm:prSet phldrT="[Text]"/>
      <dgm:spPr/>
      <dgm:t>
        <a:bodyPr/>
        <a:lstStyle/>
        <a:p>
          <a:r>
            <a:rPr lang="en-US" dirty="0" smtClean="0"/>
            <a:t>Serogroups A, B, C, Y and W135 are responsible for most cases</a:t>
          </a:r>
          <a:endParaRPr lang="en-US" dirty="0"/>
        </a:p>
      </dgm:t>
    </dgm:pt>
    <dgm:pt modelId="{97DE7BDB-E8B5-5F43-8906-939B5DCD6AD0}" type="parTrans" cxnId="{C4900B4C-39C0-FB41-8DAC-035BB43CB679}">
      <dgm:prSet/>
      <dgm:spPr/>
      <dgm:t>
        <a:bodyPr/>
        <a:lstStyle/>
        <a:p>
          <a:endParaRPr lang="en-US"/>
        </a:p>
      </dgm:t>
    </dgm:pt>
    <dgm:pt modelId="{4857771C-9DE4-D840-B22C-C6EE14E3F843}" type="sibTrans" cxnId="{C4900B4C-39C0-FB41-8DAC-035BB43CB679}">
      <dgm:prSet/>
      <dgm:spPr/>
      <dgm:t>
        <a:bodyPr/>
        <a:lstStyle/>
        <a:p>
          <a:endParaRPr lang="en-US"/>
        </a:p>
      </dgm:t>
    </dgm:pt>
    <dgm:pt modelId="{730BAC2F-B7E3-604E-B686-9BC965ADE264}">
      <dgm:prSet phldrT="[Text]"/>
      <dgm:spPr/>
      <dgm:t>
        <a:bodyPr/>
        <a:lstStyle/>
        <a:p>
          <a:r>
            <a:rPr lang="en-US" dirty="0" smtClean="0"/>
            <a:t>Indicates plausibility for contraction of disease</a:t>
          </a:r>
          <a:endParaRPr lang="en-US" dirty="0"/>
        </a:p>
      </dgm:t>
    </dgm:pt>
    <dgm:pt modelId="{FAEC7492-02AE-DA4C-A55A-B82595D38830}" type="parTrans" cxnId="{D9FE229D-5592-DF45-868F-CCBEBBDE94CD}">
      <dgm:prSet/>
      <dgm:spPr/>
      <dgm:t>
        <a:bodyPr/>
        <a:lstStyle/>
        <a:p>
          <a:endParaRPr lang="en-US"/>
        </a:p>
      </dgm:t>
    </dgm:pt>
    <dgm:pt modelId="{633CDF11-7318-5347-A4BB-60C247BCE53F}" type="sibTrans" cxnId="{D9FE229D-5592-DF45-868F-CCBEBBDE94CD}">
      <dgm:prSet/>
      <dgm:spPr/>
      <dgm:t>
        <a:bodyPr/>
        <a:lstStyle/>
        <a:p>
          <a:endParaRPr lang="en-US"/>
        </a:p>
      </dgm:t>
    </dgm:pt>
    <dgm:pt modelId="{CD00D25A-FA5E-104A-A069-C0BCEAD9AEA3}" type="pres">
      <dgm:prSet presAssocID="{197699AE-F885-5845-9B97-F13A3FC46836}" presName="linear" presStyleCnt="0">
        <dgm:presLayoutVars>
          <dgm:animLvl val="lvl"/>
          <dgm:resizeHandles val="exact"/>
        </dgm:presLayoutVars>
      </dgm:prSet>
      <dgm:spPr/>
    </dgm:pt>
    <dgm:pt modelId="{FB9992D8-BA35-7D40-A210-5CA4F01201A9}" type="pres">
      <dgm:prSet presAssocID="{B176A0AB-60AE-944F-AD70-EE51A5E9DD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1CA88-5BAF-A14C-9D09-06D04DE8FC29}" type="pres">
      <dgm:prSet presAssocID="{B176A0AB-60AE-944F-AD70-EE51A5E9DD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5AF4C-967E-B043-982E-3B0A4FD92B9E}" type="pres">
      <dgm:prSet presAssocID="{73E711D8-AA0E-CB4C-A9A8-C5ED9B9242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57F86-E092-4847-A9A0-E51002B07556}" type="pres">
      <dgm:prSet presAssocID="{73E711D8-AA0E-CB4C-A9A8-C5ED9B9242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623A8-84B4-344E-BB01-658BF97D758C}" type="presOf" srcId="{311C4916-5F0F-184A-B5BF-7C79432BDD2E}" destId="{A341CA88-5BAF-A14C-9D09-06D04DE8FC29}" srcOrd="0" destOrd="1" presId="urn:microsoft.com/office/officeart/2005/8/layout/vList2"/>
    <dgm:cxn modelId="{C4900B4C-39C0-FB41-8DAC-035BB43CB679}" srcId="{73E711D8-AA0E-CB4C-A9A8-C5ED9B924241}" destId="{CF6C3C53-59AF-A748-9329-964D94F3BE68}" srcOrd="0" destOrd="0" parTransId="{97DE7BDB-E8B5-5F43-8906-939B5DCD6AD0}" sibTransId="{4857771C-9DE4-D840-B22C-C6EE14E3F843}"/>
    <dgm:cxn modelId="{167C06BE-6662-5A43-BE67-1C96BF6D330B}" type="presOf" srcId="{B176A0AB-60AE-944F-AD70-EE51A5E9DDA7}" destId="{FB9992D8-BA35-7D40-A210-5CA4F01201A9}" srcOrd="0" destOrd="0" presId="urn:microsoft.com/office/officeart/2005/8/layout/vList2"/>
    <dgm:cxn modelId="{7D3039B4-3506-5C43-B788-50888FB87078}" srcId="{197699AE-F885-5845-9B97-F13A3FC46836}" destId="{B176A0AB-60AE-944F-AD70-EE51A5E9DDA7}" srcOrd="0" destOrd="0" parTransId="{5F460631-4F94-9A4A-91A4-4D2EA1A00ED2}" sibTransId="{693821D6-9436-9B4E-A9ED-D954D66E1BCB}"/>
    <dgm:cxn modelId="{05AF55B4-7870-9F4C-9188-036C224DA408}" srcId="{B176A0AB-60AE-944F-AD70-EE51A5E9DDA7}" destId="{311C4916-5F0F-184A-B5BF-7C79432BDD2E}" srcOrd="1" destOrd="0" parTransId="{466082A9-F74A-7A4B-AD48-55B76AF59531}" sibTransId="{97BCD26C-52D2-5049-BF7C-EFB6438F0376}"/>
    <dgm:cxn modelId="{F05A2AE5-C380-6240-AEE0-3E2C0BB700B6}" type="presOf" srcId="{197699AE-F885-5845-9B97-F13A3FC46836}" destId="{CD00D25A-FA5E-104A-A069-C0BCEAD9AEA3}" srcOrd="0" destOrd="0" presId="urn:microsoft.com/office/officeart/2005/8/layout/vList2"/>
    <dgm:cxn modelId="{CF5E26F6-02CE-AA4C-8442-13196BB4AD1A}" srcId="{197699AE-F885-5845-9B97-F13A3FC46836}" destId="{73E711D8-AA0E-CB4C-A9A8-C5ED9B924241}" srcOrd="1" destOrd="0" parTransId="{86638070-1B79-7445-8D0F-6A3C94D5E659}" sibTransId="{810FBCF5-A553-9A45-B020-2A48E478FDCC}"/>
    <dgm:cxn modelId="{D1DAEDC1-B757-4140-9895-CEA228CC38B8}" type="presOf" srcId="{73E711D8-AA0E-CB4C-A9A8-C5ED9B924241}" destId="{A625AF4C-967E-B043-982E-3B0A4FD92B9E}" srcOrd="0" destOrd="0" presId="urn:microsoft.com/office/officeart/2005/8/layout/vList2"/>
    <dgm:cxn modelId="{1D94E393-505C-A342-9352-C9BFABA7B53C}" type="presOf" srcId="{730BAC2F-B7E3-604E-B686-9BC965ADE264}" destId="{A341CA88-5BAF-A14C-9D09-06D04DE8FC29}" srcOrd="0" destOrd="0" presId="urn:microsoft.com/office/officeart/2005/8/layout/vList2"/>
    <dgm:cxn modelId="{52573908-9804-2246-8A1D-5CABF9FDC5F9}" type="presOf" srcId="{CF6C3C53-59AF-A748-9329-964D94F3BE68}" destId="{C9957F86-E092-4847-A9A0-E51002B07556}" srcOrd="0" destOrd="0" presId="urn:microsoft.com/office/officeart/2005/8/layout/vList2"/>
    <dgm:cxn modelId="{D9FE229D-5592-DF45-868F-CCBEBBDE94CD}" srcId="{B176A0AB-60AE-944F-AD70-EE51A5E9DDA7}" destId="{730BAC2F-B7E3-604E-B686-9BC965ADE264}" srcOrd="0" destOrd="0" parTransId="{FAEC7492-02AE-DA4C-A55A-B82595D38830}" sibTransId="{633CDF11-7318-5347-A4BB-60C247BCE53F}"/>
    <dgm:cxn modelId="{AA29CBED-50AD-D649-9ACD-D5098CD9A11A}" type="presParOf" srcId="{CD00D25A-FA5E-104A-A069-C0BCEAD9AEA3}" destId="{FB9992D8-BA35-7D40-A210-5CA4F01201A9}" srcOrd="0" destOrd="0" presId="urn:microsoft.com/office/officeart/2005/8/layout/vList2"/>
    <dgm:cxn modelId="{3AF207EB-B9AC-7C46-A869-E29FE55D1758}" type="presParOf" srcId="{CD00D25A-FA5E-104A-A069-C0BCEAD9AEA3}" destId="{A341CA88-5BAF-A14C-9D09-06D04DE8FC29}" srcOrd="1" destOrd="0" presId="urn:microsoft.com/office/officeart/2005/8/layout/vList2"/>
    <dgm:cxn modelId="{75D792D2-9C3D-5243-8429-4D92D51CD4A6}" type="presParOf" srcId="{CD00D25A-FA5E-104A-A069-C0BCEAD9AEA3}" destId="{A625AF4C-967E-B043-982E-3B0A4FD92B9E}" srcOrd="2" destOrd="0" presId="urn:microsoft.com/office/officeart/2005/8/layout/vList2"/>
    <dgm:cxn modelId="{A2773C58-AA01-6E46-AA2C-F13319D176E4}" type="presParOf" srcId="{CD00D25A-FA5E-104A-A069-C0BCEAD9AEA3}" destId="{C9957F86-E092-4847-A9A0-E51002B075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733120-4155-AE41-95A8-8F28FF9ADEB7}" type="doc">
      <dgm:prSet loTypeId="urn:microsoft.com/office/officeart/2008/layout/HalfCircleOrganizationChart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0A1757D2-A739-3047-AA49-B15DB48BF6B9}">
      <dgm:prSet phldrT="[Text]"/>
      <dgm:spPr/>
      <dgm:t>
        <a:bodyPr/>
        <a:lstStyle/>
        <a:p>
          <a:r>
            <a:rPr lang="en-US" dirty="0" smtClean="0"/>
            <a:t>Meningococcal disease</a:t>
          </a:r>
          <a:endParaRPr lang="en-US" dirty="0"/>
        </a:p>
      </dgm:t>
    </dgm:pt>
    <dgm:pt modelId="{07779A3C-4502-624E-9589-AC754C4C3FF7}" type="parTrans" cxnId="{A94ACCBA-0825-DB42-BF0B-4C985D64E7B7}">
      <dgm:prSet/>
      <dgm:spPr/>
      <dgm:t>
        <a:bodyPr/>
        <a:lstStyle/>
        <a:p>
          <a:endParaRPr lang="en-US"/>
        </a:p>
      </dgm:t>
    </dgm:pt>
    <dgm:pt modelId="{73A81967-89A4-6A44-97E8-F0E47AB28423}" type="sibTrans" cxnId="{A94ACCBA-0825-DB42-BF0B-4C985D64E7B7}">
      <dgm:prSet/>
      <dgm:spPr/>
      <dgm:t>
        <a:bodyPr/>
        <a:lstStyle/>
        <a:p>
          <a:endParaRPr lang="en-US"/>
        </a:p>
      </dgm:t>
    </dgm:pt>
    <dgm:pt modelId="{12FDE2DA-7B89-C04B-B0B2-5A27D823E865}" type="asst">
      <dgm:prSet phldrT="[Text]"/>
      <dgm:spPr/>
      <dgm:t>
        <a:bodyPr/>
        <a:lstStyle/>
        <a:p>
          <a:r>
            <a:rPr lang="en-US" dirty="0" smtClean="0"/>
            <a:t>Causes 2 kinds of illnesses </a:t>
          </a:r>
          <a:endParaRPr lang="en-US" dirty="0"/>
        </a:p>
      </dgm:t>
    </dgm:pt>
    <dgm:pt modelId="{C1307C5E-C7BD-0148-A4AD-7BCE2A244E68}" type="parTrans" cxnId="{37AE67CE-31A1-B943-8FB6-B7BA443DF021}">
      <dgm:prSet/>
      <dgm:spPr/>
      <dgm:t>
        <a:bodyPr/>
        <a:lstStyle/>
        <a:p>
          <a:endParaRPr lang="en-US"/>
        </a:p>
      </dgm:t>
    </dgm:pt>
    <dgm:pt modelId="{DF152EC7-E99F-6B49-B37A-7CA12955BEBF}" type="sibTrans" cxnId="{37AE67CE-31A1-B943-8FB6-B7BA443DF021}">
      <dgm:prSet/>
      <dgm:spPr/>
      <dgm:t>
        <a:bodyPr/>
        <a:lstStyle/>
        <a:p>
          <a:endParaRPr lang="en-US"/>
        </a:p>
      </dgm:t>
    </dgm:pt>
    <dgm:pt modelId="{EB8A6DEE-AFAC-7145-AD36-B1B85417C0B9}">
      <dgm:prSet phldrT="[Text]"/>
      <dgm:spPr/>
      <dgm:t>
        <a:bodyPr/>
        <a:lstStyle/>
        <a:p>
          <a:r>
            <a:rPr lang="en-US" dirty="0" smtClean="0"/>
            <a:t>Bacteremial septicemia</a:t>
          </a:r>
          <a:endParaRPr lang="en-US" dirty="0"/>
        </a:p>
      </dgm:t>
    </dgm:pt>
    <dgm:pt modelId="{46D6A7CC-D976-D042-89CD-601259D69318}" type="parTrans" cxnId="{15341EA6-AEA9-604D-B00D-F3A73F1EC2F5}">
      <dgm:prSet/>
      <dgm:spPr/>
      <dgm:t>
        <a:bodyPr/>
        <a:lstStyle/>
        <a:p>
          <a:endParaRPr lang="en-US"/>
        </a:p>
      </dgm:t>
    </dgm:pt>
    <dgm:pt modelId="{C08620A6-9054-1B44-ACF8-1402606C6808}" type="sibTrans" cxnId="{15341EA6-AEA9-604D-B00D-F3A73F1EC2F5}">
      <dgm:prSet/>
      <dgm:spPr/>
      <dgm:t>
        <a:bodyPr/>
        <a:lstStyle/>
        <a:p>
          <a:endParaRPr lang="en-US"/>
        </a:p>
      </dgm:t>
    </dgm:pt>
    <dgm:pt modelId="{DE803A9B-1679-7143-BE73-A783A181F749}">
      <dgm:prSet phldrT="[Text]"/>
      <dgm:spPr/>
      <dgm:t>
        <a:bodyPr/>
        <a:lstStyle/>
        <a:p>
          <a:r>
            <a:rPr lang="en-US" dirty="0" smtClean="0"/>
            <a:t>meningitis</a:t>
          </a:r>
          <a:endParaRPr lang="en-US" dirty="0"/>
        </a:p>
      </dgm:t>
    </dgm:pt>
    <dgm:pt modelId="{FF6479DE-8652-D44C-8EBC-59339DB96890}" type="parTrans" cxnId="{1B65E30A-73C0-D646-B802-C32CC652A4C3}">
      <dgm:prSet/>
      <dgm:spPr/>
      <dgm:t>
        <a:bodyPr/>
        <a:lstStyle/>
        <a:p>
          <a:endParaRPr lang="en-US"/>
        </a:p>
      </dgm:t>
    </dgm:pt>
    <dgm:pt modelId="{B9BF04C7-1E64-404A-9A48-DD3C3BE35DCE}" type="sibTrans" cxnId="{1B65E30A-73C0-D646-B802-C32CC652A4C3}">
      <dgm:prSet/>
      <dgm:spPr/>
      <dgm:t>
        <a:bodyPr/>
        <a:lstStyle/>
        <a:p>
          <a:endParaRPr lang="en-US"/>
        </a:p>
      </dgm:t>
    </dgm:pt>
    <dgm:pt modelId="{35F212FA-BA28-3949-B8BA-47B56BF0B627}" type="pres">
      <dgm:prSet presAssocID="{9D733120-4155-AE41-95A8-8F28FF9ADEB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D6690C-A970-844D-B90D-82AC35D5B564}" type="pres">
      <dgm:prSet presAssocID="{0A1757D2-A739-3047-AA49-B15DB48BF6B9}" presName="hierRoot1" presStyleCnt="0">
        <dgm:presLayoutVars>
          <dgm:hierBranch val="init"/>
        </dgm:presLayoutVars>
      </dgm:prSet>
      <dgm:spPr/>
    </dgm:pt>
    <dgm:pt modelId="{12631C30-CC4E-934A-88B0-8FCC6EE3C74C}" type="pres">
      <dgm:prSet presAssocID="{0A1757D2-A739-3047-AA49-B15DB48BF6B9}" presName="rootComposite1" presStyleCnt="0"/>
      <dgm:spPr/>
    </dgm:pt>
    <dgm:pt modelId="{70A6BF1F-9DD8-E042-9283-2515113FD782}" type="pres">
      <dgm:prSet presAssocID="{0A1757D2-A739-3047-AA49-B15DB48BF6B9}" presName="rootText1" presStyleLbl="alignAcc1" presStyleIdx="0" presStyleCnt="0">
        <dgm:presLayoutVars>
          <dgm:chPref val="3"/>
        </dgm:presLayoutVars>
      </dgm:prSet>
      <dgm:spPr/>
    </dgm:pt>
    <dgm:pt modelId="{EDDECDF7-4C75-704F-894A-31A9DF9E19FA}" type="pres">
      <dgm:prSet presAssocID="{0A1757D2-A739-3047-AA49-B15DB48BF6B9}" presName="topArc1" presStyleLbl="parChTrans1D1" presStyleIdx="0" presStyleCnt="8"/>
      <dgm:spPr/>
    </dgm:pt>
    <dgm:pt modelId="{CB372B91-7784-F348-87BE-D48554D4396F}" type="pres">
      <dgm:prSet presAssocID="{0A1757D2-A739-3047-AA49-B15DB48BF6B9}" presName="bottomArc1" presStyleLbl="parChTrans1D1" presStyleIdx="1" presStyleCnt="8"/>
      <dgm:spPr/>
    </dgm:pt>
    <dgm:pt modelId="{B801529A-1D10-984B-8CD8-5CFDCF72CF9F}" type="pres">
      <dgm:prSet presAssocID="{0A1757D2-A739-3047-AA49-B15DB48BF6B9}" presName="topConnNode1" presStyleLbl="node1" presStyleIdx="0" presStyleCnt="0"/>
      <dgm:spPr/>
    </dgm:pt>
    <dgm:pt modelId="{4BAC7CD5-08CF-D243-8AEB-52DAC2BE092E}" type="pres">
      <dgm:prSet presAssocID="{0A1757D2-A739-3047-AA49-B15DB48BF6B9}" presName="hierChild2" presStyleCnt="0"/>
      <dgm:spPr/>
    </dgm:pt>
    <dgm:pt modelId="{B9D6CB04-BB4E-574C-B88A-C3A291B835BA}" type="pres">
      <dgm:prSet presAssocID="{46D6A7CC-D976-D042-89CD-601259D69318}" presName="Name28" presStyleLbl="parChTrans1D2" presStyleIdx="0" presStyleCnt="3"/>
      <dgm:spPr/>
    </dgm:pt>
    <dgm:pt modelId="{CE6767E5-9545-D945-87E8-611A1C649986}" type="pres">
      <dgm:prSet presAssocID="{EB8A6DEE-AFAC-7145-AD36-B1B85417C0B9}" presName="hierRoot2" presStyleCnt="0">
        <dgm:presLayoutVars>
          <dgm:hierBranch val="init"/>
        </dgm:presLayoutVars>
      </dgm:prSet>
      <dgm:spPr/>
    </dgm:pt>
    <dgm:pt modelId="{BB4F2217-4064-9D49-A705-14A37B0DFAA1}" type="pres">
      <dgm:prSet presAssocID="{EB8A6DEE-AFAC-7145-AD36-B1B85417C0B9}" presName="rootComposite2" presStyleCnt="0"/>
      <dgm:spPr/>
    </dgm:pt>
    <dgm:pt modelId="{0C6E5232-DADE-E94E-9760-4D72BEE7119F}" type="pres">
      <dgm:prSet presAssocID="{EB8A6DEE-AFAC-7145-AD36-B1B85417C0B9}" presName="rootText2" presStyleLbl="alignAcc1" presStyleIdx="0" presStyleCnt="0">
        <dgm:presLayoutVars>
          <dgm:chPref val="3"/>
        </dgm:presLayoutVars>
      </dgm:prSet>
      <dgm:spPr/>
    </dgm:pt>
    <dgm:pt modelId="{046C31D4-C034-AA42-9BA2-CD78E1AA9FD1}" type="pres">
      <dgm:prSet presAssocID="{EB8A6DEE-AFAC-7145-AD36-B1B85417C0B9}" presName="topArc2" presStyleLbl="parChTrans1D1" presStyleIdx="2" presStyleCnt="8"/>
      <dgm:spPr/>
    </dgm:pt>
    <dgm:pt modelId="{C3809921-D330-DE42-BAAB-A137EF54B912}" type="pres">
      <dgm:prSet presAssocID="{EB8A6DEE-AFAC-7145-AD36-B1B85417C0B9}" presName="bottomArc2" presStyleLbl="parChTrans1D1" presStyleIdx="3" presStyleCnt="8"/>
      <dgm:spPr/>
    </dgm:pt>
    <dgm:pt modelId="{FC02568D-9029-974C-A159-9C047AA8DF67}" type="pres">
      <dgm:prSet presAssocID="{EB8A6DEE-AFAC-7145-AD36-B1B85417C0B9}" presName="topConnNode2" presStyleLbl="node2" presStyleIdx="0" presStyleCnt="0"/>
      <dgm:spPr/>
    </dgm:pt>
    <dgm:pt modelId="{458E8990-076D-B64D-AB6F-6E1FDDC7890C}" type="pres">
      <dgm:prSet presAssocID="{EB8A6DEE-AFAC-7145-AD36-B1B85417C0B9}" presName="hierChild4" presStyleCnt="0"/>
      <dgm:spPr/>
    </dgm:pt>
    <dgm:pt modelId="{7D886BE8-C4F4-124A-84AB-9B8F0081998E}" type="pres">
      <dgm:prSet presAssocID="{EB8A6DEE-AFAC-7145-AD36-B1B85417C0B9}" presName="hierChild5" presStyleCnt="0"/>
      <dgm:spPr/>
    </dgm:pt>
    <dgm:pt modelId="{F4714230-416D-8E4E-8CC3-B6208591A2ED}" type="pres">
      <dgm:prSet presAssocID="{FF6479DE-8652-D44C-8EBC-59339DB96890}" presName="Name28" presStyleLbl="parChTrans1D2" presStyleIdx="1" presStyleCnt="3"/>
      <dgm:spPr/>
    </dgm:pt>
    <dgm:pt modelId="{726755E8-366F-5840-94E4-2B7FA0D6616B}" type="pres">
      <dgm:prSet presAssocID="{DE803A9B-1679-7143-BE73-A783A181F749}" presName="hierRoot2" presStyleCnt="0">
        <dgm:presLayoutVars>
          <dgm:hierBranch val="init"/>
        </dgm:presLayoutVars>
      </dgm:prSet>
      <dgm:spPr/>
    </dgm:pt>
    <dgm:pt modelId="{56D1653A-1DD0-3343-B7B3-AC049D26BD8A}" type="pres">
      <dgm:prSet presAssocID="{DE803A9B-1679-7143-BE73-A783A181F749}" presName="rootComposite2" presStyleCnt="0"/>
      <dgm:spPr/>
    </dgm:pt>
    <dgm:pt modelId="{58871C89-F112-CC48-952A-1F8E72CD683E}" type="pres">
      <dgm:prSet presAssocID="{DE803A9B-1679-7143-BE73-A783A181F749}" presName="rootText2" presStyleLbl="alignAcc1" presStyleIdx="0" presStyleCnt="0">
        <dgm:presLayoutVars>
          <dgm:chPref val="3"/>
        </dgm:presLayoutVars>
      </dgm:prSet>
      <dgm:spPr/>
    </dgm:pt>
    <dgm:pt modelId="{C69370DF-DD75-F044-96FD-4680D2326161}" type="pres">
      <dgm:prSet presAssocID="{DE803A9B-1679-7143-BE73-A783A181F749}" presName="topArc2" presStyleLbl="parChTrans1D1" presStyleIdx="4" presStyleCnt="8"/>
      <dgm:spPr/>
    </dgm:pt>
    <dgm:pt modelId="{E29AB344-FF9F-1C49-8DFE-8715188EC2C1}" type="pres">
      <dgm:prSet presAssocID="{DE803A9B-1679-7143-BE73-A783A181F749}" presName="bottomArc2" presStyleLbl="parChTrans1D1" presStyleIdx="5" presStyleCnt="8"/>
      <dgm:spPr/>
    </dgm:pt>
    <dgm:pt modelId="{EA1409BC-89FA-3E43-89C0-777DC8A3A0E2}" type="pres">
      <dgm:prSet presAssocID="{DE803A9B-1679-7143-BE73-A783A181F749}" presName="topConnNode2" presStyleLbl="node2" presStyleIdx="0" presStyleCnt="0"/>
      <dgm:spPr/>
    </dgm:pt>
    <dgm:pt modelId="{05A48B6B-AAB4-4E4B-B67D-7914100702B1}" type="pres">
      <dgm:prSet presAssocID="{DE803A9B-1679-7143-BE73-A783A181F749}" presName="hierChild4" presStyleCnt="0"/>
      <dgm:spPr/>
    </dgm:pt>
    <dgm:pt modelId="{730B4C89-3C3B-FF47-A273-85ACA6D7DC4A}" type="pres">
      <dgm:prSet presAssocID="{DE803A9B-1679-7143-BE73-A783A181F749}" presName="hierChild5" presStyleCnt="0"/>
      <dgm:spPr/>
    </dgm:pt>
    <dgm:pt modelId="{FE15AB8B-5B50-9949-8009-67B2C4DA09BB}" type="pres">
      <dgm:prSet presAssocID="{0A1757D2-A739-3047-AA49-B15DB48BF6B9}" presName="hierChild3" presStyleCnt="0"/>
      <dgm:spPr/>
    </dgm:pt>
    <dgm:pt modelId="{733F9559-4471-6549-9084-A48207B78E57}" type="pres">
      <dgm:prSet presAssocID="{C1307C5E-C7BD-0148-A4AD-7BCE2A244E68}" presName="Name101" presStyleLbl="parChTrans1D2" presStyleIdx="2" presStyleCnt="3"/>
      <dgm:spPr/>
    </dgm:pt>
    <dgm:pt modelId="{967C8F61-8678-724A-A98F-8CB4CEF16413}" type="pres">
      <dgm:prSet presAssocID="{12FDE2DA-7B89-C04B-B0B2-5A27D823E865}" presName="hierRoot3" presStyleCnt="0">
        <dgm:presLayoutVars>
          <dgm:hierBranch val="init"/>
        </dgm:presLayoutVars>
      </dgm:prSet>
      <dgm:spPr/>
    </dgm:pt>
    <dgm:pt modelId="{0AD3DE49-5775-8548-B073-2155B91CBA4A}" type="pres">
      <dgm:prSet presAssocID="{12FDE2DA-7B89-C04B-B0B2-5A27D823E865}" presName="rootComposite3" presStyleCnt="0"/>
      <dgm:spPr/>
    </dgm:pt>
    <dgm:pt modelId="{C6092B09-E838-CF4B-BDFA-B4D7A2230AF1}" type="pres">
      <dgm:prSet presAssocID="{12FDE2DA-7B89-C04B-B0B2-5A27D823E865}" presName="rootText3" presStyleLbl="alignAcc1" presStyleIdx="0" presStyleCnt="0">
        <dgm:presLayoutVars>
          <dgm:chPref val="3"/>
        </dgm:presLayoutVars>
      </dgm:prSet>
      <dgm:spPr/>
    </dgm:pt>
    <dgm:pt modelId="{6687A7C3-A168-0842-8E99-99D9A4C68599}" type="pres">
      <dgm:prSet presAssocID="{12FDE2DA-7B89-C04B-B0B2-5A27D823E865}" presName="topArc3" presStyleLbl="parChTrans1D1" presStyleIdx="6" presStyleCnt="8"/>
      <dgm:spPr/>
    </dgm:pt>
    <dgm:pt modelId="{5CA8EFAF-A3DF-B346-BD71-9A525D9AFBED}" type="pres">
      <dgm:prSet presAssocID="{12FDE2DA-7B89-C04B-B0B2-5A27D823E865}" presName="bottomArc3" presStyleLbl="parChTrans1D1" presStyleIdx="7" presStyleCnt="8"/>
      <dgm:spPr/>
    </dgm:pt>
    <dgm:pt modelId="{595E6ADD-8286-9642-A3D0-6D02486856D9}" type="pres">
      <dgm:prSet presAssocID="{12FDE2DA-7B89-C04B-B0B2-5A27D823E865}" presName="topConnNode3" presStyleLbl="asst1" presStyleIdx="0" presStyleCnt="0"/>
      <dgm:spPr/>
    </dgm:pt>
    <dgm:pt modelId="{D7A00A61-9DBE-A84E-9876-B6C4AA4E3C1D}" type="pres">
      <dgm:prSet presAssocID="{12FDE2DA-7B89-C04B-B0B2-5A27D823E865}" presName="hierChild6" presStyleCnt="0"/>
      <dgm:spPr/>
    </dgm:pt>
    <dgm:pt modelId="{733CA36B-8F76-AC41-8DB9-3A76988138EA}" type="pres">
      <dgm:prSet presAssocID="{12FDE2DA-7B89-C04B-B0B2-5A27D823E865}" presName="hierChild7" presStyleCnt="0"/>
      <dgm:spPr/>
    </dgm:pt>
  </dgm:ptLst>
  <dgm:cxnLst>
    <dgm:cxn modelId="{568C1F0E-D5FC-EF44-AB21-1F4E78120CE5}" type="presOf" srcId="{46D6A7CC-D976-D042-89CD-601259D69318}" destId="{B9D6CB04-BB4E-574C-B88A-C3A291B835BA}" srcOrd="0" destOrd="0" presId="urn:microsoft.com/office/officeart/2008/layout/HalfCircleOrganizationChart"/>
    <dgm:cxn modelId="{91288B69-472D-8144-AD03-5EA6204B6146}" type="presOf" srcId="{0A1757D2-A739-3047-AA49-B15DB48BF6B9}" destId="{B801529A-1D10-984B-8CD8-5CFDCF72CF9F}" srcOrd="1" destOrd="0" presId="urn:microsoft.com/office/officeart/2008/layout/HalfCircleOrganizationChart"/>
    <dgm:cxn modelId="{BC3C191D-7038-D240-8E7C-1835FB3CBC33}" type="presOf" srcId="{DE803A9B-1679-7143-BE73-A783A181F749}" destId="{EA1409BC-89FA-3E43-89C0-777DC8A3A0E2}" srcOrd="1" destOrd="0" presId="urn:microsoft.com/office/officeart/2008/layout/HalfCircleOrganizationChart"/>
    <dgm:cxn modelId="{13637852-EA89-9D41-85C5-05CBC047EC9A}" type="presOf" srcId="{9D733120-4155-AE41-95A8-8F28FF9ADEB7}" destId="{35F212FA-BA28-3949-B8BA-47B56BF0B627}" srcOrd="0" destOrd="0" presId="urn:microsoft.com/office/officeart/2008/layout/HalfCircleOrganizationChart"/>
    <dgm:cxn modelId="{B65F74D4-36CD-CF47-B986-7691BBF2DAD0}" type="presOf" srcId="{EB8A6DEE-AFAC-7145-AD36-B1B85417C0B9}" destId="{FC02568D-9029-974C-A159-9C047AA8DF67}" srcOrd="1" destOrd="0" presId="urn:microsoft.com/office/officeart/2008/layout/HalfCircleOrganizationChart"/>
    <dgm:cxn modelId="{6B696A4D-31EB-5B4A-BF09-58ED00C72888}" type="presOf" srcId="{EB8A6DEE-AFAC-7145-AD36-B1B85417C0B9}" destId="{0C6E5232-DADE-E94E-9760-4D72BEE7119F}" srcOrd="0" destOrd="0" presId="urn:microsoft.com/office/officeart/2008/layout/HalfCircleOrganizationChart"/>
    <dgm:cxn modelId="{56B62723-3B89-AB4C-B570-FBDC8679D36F}" type="presOf" srcId="{DE803A9B-1679-7143-BE73-A783A181F749}" destId="{58871C89-F112-CC48-952A-1F8E72CD683E}" srcOrd="0" destOrd="0" presId="urn:microsoft.com/office/officeart/2008/layout/HalfCircleOrganizationChart"/>
    <dgm:cxn modelId="{EA718387-6DC6-2F4E-8523-534E8022FF7D}" type="presOf" srcId="{FF6479DE-8652-D44C-8EBC-59339DB96890}" destId="{F4714230-416D-8E4E-8CC3-B6208591A2ED}" srcOrd="0" destOrd="0" presId="urn:microsoft.com/office/officeart/2008/layout/HalfCircleOrganizationChart"/>
    <dgm:cxn modelId="{A94ACCBA-0825-DB42-BF0B-4C985D64E7B7}" srcId="{9D733120-4155-AE41-95A8-8F28FF9ADEB7}" destId="{0A1757D2-A739-3047-AA49-B15DB48BF6B9}" srcOrd="0" destOrd="0" parTransId="{07779A3C-4502-624E-9589-AC754C4C3FF7}" sibTransId="{73A81967-89A4-6A44-97E8-F0E47AB28423}"/>
    <dgm:cxn modelId="{7601F86E-CDA4-184D-9E11-9C6F930A19D1}" type="presOf" srcId="{12FDE2DA-7B89-C04B-B0B2-5A27D823E865}" destId="{595E6ADD-8286-9642-A3D0-6D02486856D9}" srcOrd="1" destOrd="0" presId="urn:microsoft.com/office/officeart/2008/layout/HalfCircleOrganizationChart"/>
    <dgm:cxn modelId="{A9AF2DE4-A699-B844-940F-468F2FD2FE39}" type="presOf" srcId="{0A1757D2-A739-3047-AA49-B15DB48BF6B9}" destId="{70A6BF1F-9DD8-E042-9283-2515113FD782}" srcOrd="0" destOrd="0" presId="urn:microsoft.com/office/officeart/2008/layout/HalfCircleOrganizationChart"/>
    <dgm:cxn modelId="{54D1D5C6-C557-6643-913D-DBB27E4DC908}" type="presOf" srcId="{C1307C5E-C7BD-0148-A4AD-7BCE2A244E68}" destId="{733F9559-4471-6549-9084-A48207B78E57}" srcOrd="0" destOrd="0" presId="urn:microsoft.com/office/officeart/2008/layout/HalfCircleOrganizationChart"/>
    <dgm:cxn modelId="{1B65E30A-73C0-D646-B802-C32CC652A4C3}" srcId="{0A1757D2-A739-3047-AA49-B15DB48BF6B9}" destId="{DE803A9B-1679-7143-BE73-A783A181F749}" srcOrd="2" destOrd="0" parTransId="{FF6479DE-8652-D44C-8EBC-59339DB96890}" sibTransId="{B9BF04C7-1E64-404A-9A48-DD3C3BE35DCE}"/>
    <dgm:cxn modelId="{15341EA6-AEA9-604D-B00D-F3A73F1EC2F5}" srcId="{0A1757D2-A739-3047-AA49-B15DB48BF6B9}" destId="{EB8A6DEE-AFAC-7145-AD36-B1B85417C0B9}" srcOrd="1" destOrd="0" parTransId="{46D6A7CC-D976-D042-89CD-601259D69318}" sibTransId="{C08620A6-9054-1B44-ACF8-1402606C6808}"/>
    <dgm:cxn modelId="{37AE67CE-31A1-B943-8FB6-B7BA443DF021}" srcId="{0A1757D2-A739-3047-AA49-B15DB48BF6B9}" destId="{12FDE2DA-7B89-C04B-B0B2-5A27D823E865}" srcOrd="0" destOrd="0" parTransId="{C1307C5E-C7BD-0148-A4AD-7BCE2A244E68}" sibTransId="{DF152EC7-E99F-6B49-B37A-7CA12955BEBF}"/>
    <dgm:cxn modelId="{07D307D1-B0E3-B446-A08C-DDDD45725474}" type="presOf" srcId="{12FDE2DA-7B89-C04B-B0B2-5A27D823E865}" destId="{C6092B09-E838-CF4B-BDFA-B4D7A2230AF1}" srcOrd="0" destOrd="0" presId="urn:microsoft.com/office/officeart/2008/layout/HalfCircleOrganizationChart"/>
    <dgm:cxn modelId="{AEAFF63B-BCD9-8945-8C17-9D97EF2CADAE}" type="presParOf" srcId="{35F212FA-BA28-3949-B8BA-47B56BF0B627}" destId="{F2D6690C-A970-844D-B90D-82AC35D5B564}" srcOrd="0" destOrd="0" presId="urn:microsoft.com/office/officeart/2008/layout/HalfCircleOrganizationChart"/>
    <dgm:cxn modelId="{7B202AFF-6522-3F48-95C8-E6ABE3E1E752}" type="presParOf" srcId="{F2D6690C-A970-844D-B90D-82AC35D5B564}" destId="{12631C30-CC4E-934A-88B0-8FCC6EE3C74C}" srcOrd="0" destOrd="0" presId="urn:microsoft.com/office/officeart/2008/layout/HalfCircleOrganizationChart"/>
    <dgm:cxn modelId="{89D0892C-7A3A-224D-A483-5770BCFF3C46}" type="presParOf" srcId="{12631C30-CC4E-934A-88B0-8FCC6EE3C74C}" destId="{70A6BF1F-9DD8-E042-9283-2515113FD782}" srcOrd="0" destOrd="0" presId="urn:microsoft.com/office/officeart/2008/layout/HalfCircleOrganizationChart"/>
    <dgm:cxn modelId="{8D76ADE5-C537-EF42-82D5-8BC5D5043647}" type="presParOf" srcId="{12631C30-CC4E-934A-88B0-8FCC6EE3C74C}" destId="{EDDECDF7-4C75-704F-894A-31A9DF9E19FA}" srcOrd="1" destOrd="0" presId="urn:microsoft.com/office/officeart/2008/layout/HalfCircleOrganizationChart"/>
    <dgm:cxn modelId="{2985AE27-E025-A44E-9DDD-FE2195EECB49}" type="presParOf" srcId="{12631C30-CC4E-934A-88B0-8FCC6EE3C74C}" destId="{CB372B91-7784-F348-87BE-D48554D4396F}" srcOrd="2" destOrd="0" presId="urn:microsoft.com/office/officeart/2008/layout/HalfCircleOrganizationChart"/>
    <dgm:cxn modelId="{76A86166-C2DD-CE4C-85AF-C5C5382899D3}" type="presParOf" srcId="{12631C30-CC4E-934A-88B0-8FCC6EE3C74C}" destId="{B801529A-1D10-984B-8CD8-5CFDCF72CF9F}" srcOrd="3" destOrd="0" presId="urn:microsoft.com/office/officeart/2008/layout/HalfCircleOrganizationChart"/>
    <dgm:cxn modelId="{ECA16409-1EB1-4C41-939A-3712162515EC}" type="presParOf" srcId="{F2D6690C-A970-844D-B90D-82AC35D5B564}" destId="{4BAC7CD5-08CF-D243-8AEB-52DAC2BE092E}" srcOrd="1" destOrd="0" presId="urn:microsoft.com/office/officeart/2008/layout/HalfCircleOrganizationChart"/>
    <dgm:cxn modelId="{4A0702C2-EACA-484E-9282-B2E1D3F43BDC}" type="presParOf" srcId="{4BAC7CD5-08CF-D243-8AEB-52DAC2BE092E}" destId="{B9D6CB04-BB4E-574C-B88A-C3A291B835BA}" srcOrd="0" destOrd="0" presId="urn:microsoft.com/office/officeart/2008/layout/HalfCircleOrganizationChart"/>
    <dgm:cxn modelId="{3ED1BBE4-BB8F-6F40-9A6D-FCB1B507CD74}" type="presParOf" srcId="{4BAC7CD5-08CF-D243-8AEB-52DAC2BE092E}" destId="{CE6767E5-9545-D945-87E8-611A1C649986}" srcOrd="1" destOrd="0" presId="urn:microsoft.com/office/officeart/2008/layout/HalfCircleOrganizationChart"/>
    <dgm:cxn modelId="{6240BA54-7FEF-1548-8872-777C53F11E84}" type="presParOf" srcId="{CE6767E5-9545-D945-87E8-611A1C649986}" destId="{BB4F2217-4064-9D49-A705-14A37B0DFAA1}" srcOrd="0" destOrd="0" presId="urn:microsoft.com/office/officeart/2008/layout/HalfCircleOrganizationChart"/>
    <dgm:cxn modelId="{F0A06212-D612-CD4B-8111-544CF87EEC83}" type="presParOf" srcId="{BB4F2217-4064-9D49-A705-14A37B0DFAA1}" destId="{0C6E5232-DADE-E94E-9760-4D72BEE7119F}" srcOrd="0" destOrd="0" presId="urn:microsoft.com/office/officeart/2008/layout/HalfCircleOrganizationChart"/>
    <dgm:cxn modelId="{5010212B-9451-4845-993F-7241ED5B46B6}" type="presParOf" srcId="{BB4F2217-4064-9D49-A705-14A37B0DFAA1}" destId="{046C31D4-C034-AA42-9BA2-CD78E1AA9FD1}" srcOrd="1" destOrd="0" presId="urn:microsoft.com/office/officeart/2008/layout/HalfCircleOrganizationChart"/>
    <dgm:cxn modelId="{6A18A52C-2BAB-8B49-B7DB-6450FFE9D977}" type="presParOf" srcId="{BB4F2217-4064-9D49-A705-14A37B0DFAA1}" destId="{C3809921-D330-DE42-BAAB-A137EF54B912}" srcOrd="2" destOrd="0" presId="urn:microsoft.com/office/officeart/2008/layout/HalfCircleOrganizationChart"/>
    <dgm:cxn modelId="{97124889-379A-F54A-A308-67335353FEF1}" type="presParOf" srcId="{BB4F2217-4064-9D49-A705-14A37B0DFAA1}" destId="{FC02568D-9029-974C-A159-9C047AA8DF67}" srcOrd="3" destOrd="0" presId="urn:microsoft.com/office/officeart/2008/layout/HalfCircleOrganizationChart"/>
    <dgm:cxn modelId="{78A5E92F-74AD-E842-BB43-9B319C0B5A73}" type="presParOf" srcId="{CE6767E5-9545-D945-87E8-611A1C649986}" destId="{458E8990-076D-B64D-AB6F-6E1FDDC7890C}" srcOrd="1" destOrd="0" presId="urn:microsoft.com/office/officeart/2008/layout/HalfCircleOrganizationChart"/>
    <dgm:cxn modelId="{3E551405-98B0-B143-B948-39141F561032}" type="presParOf" srcId="{CE6767E5-9545-D945-87E8-611A1C649986}" destId="{7D886BE8-C4F4-124A-84AB-9B8F0081998E}" srcOrd="2" destOrd="0" presId="urn:microsoft.com/office/officeart/2008/layout/HalfCircleOrganizationChart"/>
    <dgm:cxn modelId="{3901BB45-0D4D-0F4D-8200-0DD082FF3342}" type="presParOf" srcId="{4BAC7CD5-08CF-D243-8AEB-52DAC2BE092E}" destId="{F4714230-416D-8E4E-8CC3-B6208591A2ED}" srcOrd="2" destOrd="0" presId="urn:microsoft.com/office/officeart/2008/layout/HalfCircleOrganizationChart"/>
    <dgm:cxn modelId="{FC9EDDA6-0DB9-A846-A57A-F30B6BFEF9BA}" type="presParOf" srcId="{4BAC7CD5-08CF-D243-8AEB-52DAC2BE092E}" destId="{726755E8-366F-5840-94E4-2B7FA0D6616B}" srcOrd="3" destOrd="0" presId="urn:microsoft.com/office/officeart/2008/layout/HalfCircleOrganizationChart"/>
    <dgm:cxn modelId="{DEEE09AC-A69D-5345-BE82-133FCE8E4999}" type="presParOf" srcId="{726755E8-366F-5840-94E4-2B7FA0D6616B}" destId="{56D1653A-1DD0-3343-B7B3-AC049D26BD8A}" srcOrd="0" destOrd="0" presId="urn:microsoft.com/office/officeart/2008/layout/HalfCircleOrganizationChart"/>
    <dgm:cxn modelId="{D09D281A-C518-4B4B-A48A-9B2E68418A92}" type="presParOf" srcId="{56D1653A-1DD0-3343-B7B3-AC049D26BD8A}" destId="{58871C89-F112-CC48-952A-1F8E72CD683E}" srcOrd="0" destOrd="0" presId="urn:microsoft.com/office/officeart/2008/layout/HalfCircleOrganizationChart"/>
    <dgm:cxn modelId="{3AE9B62B-2601-AE47-9111-50566C8F8C53}" type="presParOf" srcId="{56D1653A-1DD0-3343-B7B3-AC049D26BD8A}" destId="{C69370DF-DD75-F044-96FD-4680D2326161}" srcOrd="1" destOrd="0" presId="urn:microsoft.com/office/officeart/2008/layout/HalfCircleOrganizationChart"/>
    <dgm:cxn modelId="{C4945119-D8FF-454E-BC16-52499CE088D8}" type="presParOf" srcId="{56D1653A-1DD0-3343-B7B3-AC049D26BD8A}" destId="{E29AB344-FF9F-1C49-8DFE-8715188EC2C1}" srcOrd="2" destOrd="0" presId="urn:microsoft.com/office/officeart/2008/layout/HalfCircleOrganizationChart"/>
    <dgm:cxn modelId="{ED1133E3-40EE-804B-B879-B1DE5810612B}" type="presParOf" srcId="{56D1653A-1DD0-3343-B7B3-AC049D26BD8A}" destId="{EA1409BC-89FA-3E43-89C0-777DC8A3A0E2}" srcOrd="3" destOrd="0" presId="urn:microsoft.com/office/officeart/2008/layout/HalfCircleOrganizationChart"/>
    <dgm:cxn modelId="{342C2EAC-AE0E-DA41-BC30-506378CC43B4}" type="presParOf" srcId="{726755E8-366F-5840-94E4-2B7FA0D6616B}" destId="{05A48B6B-AAB4-4E4B-B67D-7914100702B1}" srcOrd="1" destOrd="0" presId="urn:microsoft.com/office/officeart/2008/layout/HalfCircleOrganizationChart"/>
    <dgm:cxn modelId="{5F59CEAF-2C4A-6142-B2FC-564C4AB1836E}" type="presParOf" srcId="{726755E8-366F-5840-94E4-2B7FA0D6616B}" destId="{730B4C89-3C3B-FF47-A273-85ACA6D7DC4A}" srcOrd="2" destOrd="0" presId="urn:microsoft.com/office/officeart/2008/layout/HalfCircleOrganizationChart"/>
    <dgm:cxn modelId="{5CFC95B4-8B38-E140-A40C-A6686CB60105}" type="presParOf" srcId="{F2D6690C-A970-844D-B90D-82AC35D5B564}" destId="{FE15AB8B-5B50-9949-8009-67B2C4DA09BB}" srcOrd="2" destOrd="0" presId="urn:microsoft.com/office/officeart/2008/layout/HalfCircleOrganizationChart"/>
    <dgm:cxn modelId="{5BDEDCB8-DE62-DF4D-B8F2-989D3066F700}" type="presParOf" srcId="{FE15AB8B-5B50-9949-8009-67B2C4DA09BB}" destId="{733F9559-4471-6549-9084-A48207B78E57}" srcOrd="0" destOrd="0" presId="urn:microsoft.com/office/officeart/2008/layout/HalfCircleOrganizationChart"/>
    <dgm:cxn modelId="{158B6D8E-C0C5-B544-BBBF-AD3E5C00F88C}" type="presParOf" srcId="{FE15AB8B-5B50-9949-8009-67B2C4DA09BB}" destId="{967C8F61-8678-724A-A98F-8CB4CEF16413}" srcOrd="1" destOrd="0" presId="urn:microsoft.com/office/officeart/2008/layout/HalfCircleOrganizationChart"/>
    <dgm:cxn modelId="{3F0C061E-87AF-5B48-B3E8-188C8ED0153D}" type="presParOf" srcId="{967C8F61-8678-724A-A98F-8CB4CEF16413}" destId="{0AD3DE49-5775-8548-B073-2155B91CBA4A}" srcOrd="0" destOrd="0" presId="urn:microsoft.com/office/officeart/2008/layout/HalfCircleOrganizationChart"/>
    <dgm:cxn modelId="{5023DF60-DCC4-8746-9B86-A8ECFE367050}" type="presParOf" srcId="{0AD3DE49-5775-8548-B073-2155B91CBA4A}" destId="{C6092B09-E838-CF4B-BDFA-B4D7A2230AF1}" srcOrd="0" destOrd="0" presId="urn:microsoft.com/office/officeart/2008/layout/HalfCircleOrganizationChart"/>
    <dgm:cxn modelId="{7A0674D2-9578-A341-9148-3A384EFE321B}" type="presParOf" srcId="{0AD3DE49-5775-8548-B073-2155B91CBA4A}" destId="{6687A7C3-A168-0842-8E99-99D9A4C68599}" srcOrd="1" destOrd="0" presId="urn:microsoft.com/office/officeart/2008/layout/HalfCircleOrganizationChart"/>
    <dgm:cxn modelId="{46E63547-FE63-7143-8B83-D86211B3960E}" type="presParOf" srcId="{0AD3DE49-5775-8548-B073-2155B91CBA4A}" destId="{5CA8EFAF-A3DF-B346-BD71-9A525D9AFBED}" srcOrd="2" destOrd="0" presId="urn:microsoft.com/office/officeart/2008/layout/HalfCircleOrganizationChart"/>
    <dgm:cxn modelId="{53656B60-771E-FA42-BDBF-F3B11F8F8D53}" type="presParOf" srcId="{0AD3DE49-5775-8548-B073-2155B91CBA4A}" destId="{595E6ADD-8286-9642-A3D0-6D02486856D9}" srcOrd="3" destOrd="0" presId="urn:microsoft.com/office/officeart/2008/layout/HalfCircleOrganizationChart"/>
    <dgm:cxn modelId="{4E2E1153-8758-FC4F-997C-6DC1A597486C}" type="presParOf" srcId="{967C8F61-8678-724A-A98F-8CB4CEF16413}" destId="{D7A00A61-9DBE-A84E-9876-B6C4AA4E3C1D}" srcOrd="1" destOrd="0" presId="urn:microsoft.com/office/officeart/2008/layout/HalfCircleOrganizationChart"/>
    <dgm:cxn modelId="{3C9C50E3-0654-9244-8718-5FAEA9A68669}" type="presParOf" srcId="{967C8F61-8678-724A-A98F-8CB4CEF16413}" destId="{733CA36B-8F76-AC41-8DB9-3A76988138E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F7BB5E-23A2-8642-973B-CB8CEAE17BF8}" type="doc">
      <dgm:prSet loTypeId="urn:microsoft.com/office/officeart/2005/8/layout/chevron2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538D518-ECF8-6A42-AF10-BA0D5D50820B}">
      <dgm:prSet phldrT="[Text]"/>
      <dgm:spPr/>
      <dgm:t>
        <a:bodyPr/>
        <a:lstStyle/>
        <a:p>
          <a:r>
            <a:rPr lang="en-US" dirty="0" smtClean="0"/>
            <a:t>1. Dura mater</a:t>
          </a:r>
          <a:endParaRPr lang="en-US" dirty="0"/>
        </a:p>
      </dgm:t>
    </dgm:pt>
    <dgm:pt modelId="{C6043A6B-2C14-E44F-8837-E4A8A7CA27C3}" type="parTrans" cxnId="{2BCCE16B-2E0E-2F42-9419-1D4147E2046D}">
      <dgm:prSet/>
      <dgm:spPr/>
      <dgm:t>
        <a:bodyPr/>
        <a:lstStyle/>
        <a:p>
          <a:endParaRPr lang="en-US"/>
        </a:p>
      </dgm:t>
    </dgm:pt>
    <dgm:pt modelId="{D2687945-B527-8F41-96B7-CBE94DD8C1E9}" type="sibTrans" cxnId="{2BCCE16B-2E0E-2F42-9419-1D4147E2046D}">
      <dgm:prSet/>
      <dgm:spPr/>
      <dgm:t>
        <a:bodyPr/>
        <a:lstStyle/>
        <a:p>
          <a:endParaRPr lang="en-US"/>
        </a:p>
      </dgm:t>
    </dgm:pt>
    <dgm:pt modelId="{1EDDF258-1032-9248-85A0-9CD1255E1129}">
      <dgm:prSet phldrT="[Text]"/>
      <dgm:spPr/>
      <dgm:t>
        <a:bodyPr/>
        <a:lstStyle/>
        <a:p>
          <a:r>
            <a:rPr lang="en-US" dirty="0" smtClean="0"/>
            <a:t>Outermost layer</a:t>
          </a:r>
          <a:endParaRPr lang="en-US" dirty="0"/>
        </a:p>
      </dgm:t>
    </dgm:pt>
    <dgm:pt modelId="{FC395A50-8E88-E948-A386-2EBCD1271B99}" type="parTrans" cxnId="{51EDA56C-D0C9-3540-92BF-E89245955C29}">
      <dgm:prSet/>
      <dgm:spPr/>
      <dgm:t>
        <a:bodyPr/>
        <a:lstStyle/>
        <a:p>
          <a:endParaRPr lang="en-US"/>
        </a:p>
      </dgm:t>
    </dgm:pt>
    <dgm:pt modelId="{C2EE3269-272A-C04B-98E6-D688806CDBA8}" type="sibTrans" cxnId="{51EDA56C-D0C9-3540-92BF-E89245955C29}">
      <dgm:prSet/>
      <dgm:spPr/>
      <dgm:t>
        <a:bodyPr/>
        <a:lstStyle/>
        <a:p>
          <a:endParaRPr lang="en-US"/>
        </a:p>
      </dgm:t>
    </dgm:pt>
    <dgm:pt modelId="{05AD0641-72E0-994B-AAD6-1B116AB03223}">
      <dgm:prSet phldrT="[Text]"/>
      <dgm:spPr/>
      <dgm:t>
        <a:bodyPr/>
        <a:lstStyle/>
        <a:p>
          <a:r>
            <a:rPr lang="en-US" dirty="0" smtClean="0"/>
            <a:t>2. Arachnoid Layer </a:t>
          </a:r>
          <a:endParaRPr lang="en-US" dirty="0"/>
        </a:p>
      </dgm:t>
    </dgm:pt>
    <dgm:pt modelId="{8C4F70F3-A2B9-9042-B158-494446D1D506}" type="parTrans" cxnId="{AAD1F2E2-AEC3-EA49-B809-4AEBF2A15C88}">
      <dgm:prSet/>
      <dgm:spPr/>
      <dgm:t>
        <a:bodyPr/>
        <a:lstStyle/>
        <a:p>
          <a:endParaRPr lang="en-US"/>
        </a:p>
      </dgm:t>
    </dgm:pt>
    <dgm:pt modelId="{F9FD36CE-E09B-6440-B1C9-720CE126D991}" type="sibTrans" cxnId="{AAD1F2E2-AEC3-EA49-B809-4AEBF2A15C88}">
      <dgm:prSet/>
      <dgm:spPr/>
      <dgm:t>
        <a:bodyPr/>
        <a:lstStyle/>
        <a:p>
          <a:endParaRPr lang="en-US"/>
        </a:p>
      </dgm:t>
    </dgm:pt>
    <dgm:pt modelId="{9693E6A7-3396-E94C-9BD9-80501C6BEF5B}">
      <dgm:prSet phldrT="[Text]"/>
      <dgm:spPr/>
      <dgm:t>
        <a:bodyPr/>
        <a:lstStyle/>
        <a:p>
          <a:r>
            <a:rPr lang="en-US" dirty="0" smtClean="0"/>
            <a:t>Middle layer that spans the subarachnoid space, which is made of </a:t>
          </a:r>
          <a:r>
            <a:rPr lang="en-US" b="1" dirty="0" smtClean="0"/>
            <a:t>CSF</a:t>
          </a:r>
          <a:endParaRPr lang="en-US" b="1" dirty="0"/>
        </a:p>
      </dgm:t>
    </dgm:pt>
    <dgm:pt modelId="{E37D9045-3F21-7D4E-9710-42C46A6B44C0}" type="parTrans" cxnId="{3F17BC9D-75FE-CF49-9729-6F990BED14B0}">
      <dgm:prSet/>
      <dgm:spPr/>
      <dgm:t>
        <a:bodyPr/>
        <a:lstStyle/>
        <a:p>
          <a:endParaRPr lang="en-US"/>
        </a:p>
      </dgm:t>
    </dgm:pt>
    <dgm:pt modelId="{18592850-B5B0-1847-A638-83B6E59375F2}" type="sibTrans" cxnId="{3F17BC9D-75FE-CF49-9729-6F990BED14B0}">
      <dgm:prSet/>
      <dgm:spPr/>
      <dgm:t>
        <a:bodyPr/>
        <a:lstStyle/>
        <a:p>
          <a:endParaRPr lang="en-US"/>
        </a:p>
      </dgm:t>
    </dgm:pt>
    <dgm:pt modelId="{B17ADEB0-41ED-C846-881A-E4A37C797277}">
      <dgm:prSet phldrT="[Text]"/>
      <dgm:spPr/>
      <dgm:t>
        <a:bodyPr/>
        <a:lstStyle/>
        <a:p>
          <a:r>
            <a:rPr lang="en-US" dirty="0" smtClean="0"/>
            <a:t>3. Pia Mater</a:t>
          </a:r>
          <a:endParaRPr lang="en-US" dirty="0"/>
        </a:p>
      </dgm:t>
    </dgm:pt>
    <dgm:pt modelId="{B8B61C8C-04AD-2047-9A9E-0CB9451CC885}" type="parTrans" cxnId="{F2C49669-49AD-4349-B644-B7F17FB7E2CF}">
      <dgm:prSet/>
      <dgm:spPr/>
      <dgm:t>
        <a:bodyPr/>
        <a:lstStyle/>
        <a:p>
          <a:endParaRPr lang="en-US"/>
        </a:p>
      </dgm:t>
    </dgm:pt>
    <dgm:pt modelId="{29DD751D-BBBD-9841-AB9B-A8946D0E8216}" type="sibTrans" cxnId="{F2C49669-49AD-4349-B644-B7F17FB7E2CF}">
      <dgm:prSet/>
      <dgm:spPr/>
      <dgm:t>
        <a:bodyPr/>
        <a:lstStyle/>
        <a:p>
          <a:endParaRPr lang="en-US"/>
        </a:p>
      </dgm:t>
    </dgm:pt>
    <dgm:pt modelId="{3A77F1CE-BD44-0744-8A29-D3AA7D02C2E2}">
      <dgm:prSet phldrT="[Text]"/>
      <dgm:spPr/>
      <dgm:t>
        <a:bodyPr/>
        <a:lstStyle/>
        <a:p>
          <a:r>
            <a:rPr lang="en-US" dirty="0" smtClean="0"/>
            <a:t>Inner most layer of the meninges </a:t>
          </a:r>
          <a:endParaRPr lang="en-US" dirty="0"/>
        </a:p>
      </dgm:t>
    </dgm:pt>
    <dgm:pt modelId="{F29F7E8A-00B3-184A-843D-09E4486AB9F7}" type="parTrans" cxnId="{5E088324-92B7-7747-B7C6-6715BFAE45E7}">
      <dgm:prSet/>
      <dgm:spPr/>
      <dgm:t>
        <a:bodyPr/>
        <a:lstStyle/>
        <a:p>
          <a:endParaRPr lang="en-US"/>
        </a:p>
      </dgm:t>
    </dgm:pt>
    <dgm:pt modelId="{A3C9D504-75CD-1643-B7C4-C47E73036501}" type="sibTrans" cxnId="{5E088324-92B7-7747-B7C6-6715BFAE45E7}">
      <dgm:prSet/>
      <dgm:spPr/>
      <dgm:t>
        <a:bodyPr/>
        <a:lstStyle/>
        <a:p>
          <a:endParaRPr lang="en-US"/>
        </a:p>
      </dgm:t>
    </dgm:pt>
    <dgm:pt modelId="{E8EBAD42-36F4-5840-AADF-A8D34E70A5B1}">
      <dgm:prSet phldrT="[Text]"/>
      <dgm:spPr/>
      <dgm:t>
        <a:bodyPr/>
        <a:lstStyle/>
        <a:p>
          <a:r>
            <a:rPr lang="en-US" dirty="0" smtClean="0"/>
            <a:t>Pia mater layer allows blood vessels to gain access to the brain through the meninges</a:t>
          </a:r>
          <a:endParaRPr lang="en-US" dirty="0"/>
        </a:p>
      </dgm:t>
    </dgm:pt>
    <dgm:pt modelId="{E0DC7B95-0D66-EE48-BC8F-92927C208071}" type="parTrans" cxnId="{1AB112EE-9B1F-F045-BF5D-D1660CBC4B6C}">
      <dgm:prSet/>
      <dgm:spPr/>
      <dgm:t>
        <a:bodyPr/>
        <a:lstStyle/>
        <a:p>
          <a:endParaRPr lang="en-US"/>
        </a:p>
      </dgm:t>
    </dgm:pt>
    <dgm:pt modelId="{D52B0BC1-D4D3-DB45-B15C-1BD0B46B3264}" type="sibTrans" cxnId="{1AB112EE-9B1F-F045-BF5D-D1660CBC4B6C}">
      <dgm:prSet/>
      <dgm:spPr/>
      <dgm:t>
        <a:bodyPr/>
        <a:lstStyle/>
        <a:p>
          <a:endParaRPr lang="en-US"/>
        </a:p>
      </dgm:t>
    </dgm:pt>
    <dgm:pt modelId="{2A8C309C-D226-5149-B66F-F1DB04B9D440}">
      <dgm:prSet phldrT="[Text]"/>
      <dgm:spPr/>
      <dgm:t>
        <a:bodyPr/>
        <a:lstStyle/>
        <a:p>
          <a:r>
            <a:rPr lang="en-US" dirty="0" smtClean="0"/>
            <a:t>Supports other meningeal membranes</a:t>
          </a:r>
          <a:endParaRPr lang="en-US" dirty="0"/>
        </a:p>
      </dgm:t>
    </dgm:pt>
    <dgm:pt modelId="{6EFB53AE-6F8C-D748-8989-76F5A6AA480C}" type="parTrans" cxnId="{D64003E4-6E98-F84E-B13C-D0D3BCF28C6A}">
      <dgm:prSet/>
      <dgm:spPr/>
      <dgm:t>
        <a:bodyPr/>
        <a:lstStyle/>
        <a:p>
          <a:endParaRPr lang="en-US"/>
        </a:p>
      </dgm:t>
    </dgm:pt>
    <dgm:pt modelId="{35C50FF8-6FC7-CB4F-AEC6-129F2CCE1AB0}" type="sibTrans" cxnId="{D64003E4-6E98-F84E-B13C-D0D3BCF28C6A}">
      <dgm:prSet/>
      <dgm:spPr/>
      <dgm:t>
        <a:bodyPr/>
        <a:lstStyle/>
        <a:p>
          <a:endParaRPr lang="en-US"/>
        </a:p>
      </dgm:t>
    </dgm:pt>
    <dgm:pt modelId="{F774152B-0EC1-B144-8378-700F56AD3081}">
      <dgm:prSet phldrT="[Text]"/>
      <dgm:spPr/>
      <dgm:t>
        <a:bodyPr/>
        <a:lstStyle/>
        <a:p>
          <a:r>
            <a:rPr lang="en-US" dirty="0" smtClean="0"/>
            <a:t>Anchors skull to multiple partitions of the brain</a:t>
          </a:r>
          <a:endParaRPr lang="en-US" dirty="0"/>
        </a:p>
      </dgm:t>
    </dgm:pt>
    <dgm:pt modelId="{BD4A5905-015C-354D-AB1F-AD84CE373173}" type="parTrans" cxnId="{DD2F23E2-A0D9-F740-96B8-8292131A1E1D}">
      <dgm:prSet/>
      <dgm:spPr/>
      <dgm:t>
        <a:bodyPr/>
        <a:lstStyle/>
        <a:p>
          <a:endParaRPr lang="en-US"/>
        </a:p>
      </dgm:t>
    </dgm:pt>
    <dgm:pt modelId="{EA3F7A82-6051-4F45-805F-23D5C2DF26B2}" type="sibTrans" cxnId="{DD2F23E2-A0D9-F740-96B8-8292131A1E1D}">
      <dgm:prSet/>
      <dgm:spPr/>
      <dgm:t>
        <a:bodyPr/>
        <a:lstStyle/>
        <a:p>
          <a:endParaRPr lang="en-US"/>
        </a:p>
      </dgm:t>
    </dgm:pt>
    <dgm:pt modelId="{FB6742FB-DB68-4E41-BDDA-2A0E34CDDA87}">
      <dgm:prSet phldrT="[Text]"/>
      <dgm:spPr/>
      <dgm:t>
        <a:bodyPr/>
        <a:lstStyle/>
        <a:p>
          <a:r>
            <a:rPr lang="en-US" dirty="0" smtClean="0"/>
            <a:t>Attaches to brain surface</a:t>
          </a:r>
          <a:endParaRPr lang="en-US" dirty="0"/>
        </a:p>
      </dgm:t>
    </dgm:pt>
    <dgm:pt modelId="{9F467BCA-2B87-B648-B4CF-262F16ADFF6F}" type="parTrans" cxnId="{CC46D1B7-9C8A-8445-ABB4-169A8DC59B33}">
      <dgm:prSet/>
      <dgm:spPr/>
      <dgm:t>
        <a:bodyPr/>
        <a:lstStyle/>
        <a:p>
          <a:endParaRPr lang="en-US"/>
        </a:p>
      </dgm:t>
    </dgm:pt>
    <dgm:pt modelId="{3FE9B046-CC0C-694C-BB6C-5B846A2124DD}" type="sibTrans" cxnId="{CC46D1B7-9C8A-8445-ABB4-169A8DC59B33}">
      <dgm:prSet/>
      <dgm:spPr/>
      <dgm:t>
        <a:bodyPr/>
        <a:lstStyle/>
        <a:p>
          <a:endParaRPr lang="en-US"/>
        </a:p>
      </dgm:t>
    </dgm:pt>
    <dgm:pt modelId="{6A269322-9B20-EC45-A501-669E06E6C3AF}" type="pres">
      <dgm:prSet presAssocID="{97F7BB5E-23A2-8642-973B-CB8CEAE17BF8}" presName="linearFlow" presStyleCnt="0">
        <dgm:presLayoutVars>
          <dgm:dir/>
          <dgm:animLvl val="lvl"/>
          <dgm:resizeHandles val="exact"/>
        </dgm:presLayoutVars>
      </dgm:prSet>
      <dgm:spPr/>
    </dgm:pt>
    <dgm:pt modelId="{03453342-7225-9E49-9ECA-6ACBC808259B}" type="pres">
      <dgm:prSet presAssocID="{B538D518-ECF8-6A42-AF10-BA0D5D50820B}" presName="composite" presStyleCnt="0"/>
      <dgm:spPr/>
    </dgm:pt>
    <dgm:pt modelId="{12DCE5A1-30FB-4D44-AD6D-C6F9267D76BA}" type="pres">
      <dgm:prSet presAssocID="{B538D518-ECF8-6A42-AF10-BA0D5D5082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05387-0457-2F4D-899C-AAE62D6E060B}" type="pres">
      <dgm:prSet presAssocID="{B538D518-ECF8-6A42-AF10-BA0D5D5082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AB5EC-4130-5544-BAB5-1B11EEAFEAD9}" type="pres">
      <dgm:prSet presAssocID="{D2687945-B527-8F41-96B7-CBE94DD8C1E9}" presName="sp" presStyleCnt="0"/>
      <dgm:spPr/>
    </dgm:pt>
    <dgm:pt modelId="{7C6D0ED9-0DB1-DA41-B057-745A026A349E}" type="pres">
      <dgm:prSet presAssocID="{05AD0641-72E0-994B-AAD6-1B116AB03223}" presName="composite" presStyleCnt="0"/>
      <dgm:spPr/>
    </dgm:pt>
    <dgm:pt modelId="{362B5F1F-3EB0-3C48-A0B3-DCFEAB599271}" type="pres">
      <dgm:prSet presAssocID="{05AD0641-72E0-994B-AAD6-1B116AB032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0CAD-48F3-E446-8226-6D6973FDCE8D}" type="pres">
      <dgm:prSet presAssocID="{05AD0641-72E0-994B-AAD6-1B116AB032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F7A9-1ABC-0D4A-9189-FF1DF659E0A8}" type="pres">
      <dgm:prSet presAssocID="{F9FD36CE-E09B-6440-B1C9-720CE126D991}" presName="sp" presStyleCnt="0"/>
      <dgm:spPr/>
    </dgm:pt>
    <dgm:pt modelId="{EB685423-830E-B34C-98BE-8DF56DCF042D}" type="pres">
      <dgm:prSet presAssocID="{B17ADEB0-41ED-C846-881A-E4A37C797277}" presName="composite" presStyleCnt="0"/>
      <dgm:spPr/>
    </dgm:pt>
    <dgm:pt modelId="{819FCF63-2D4B-2646-84F4-8319ED14AD40}" type="pres">
      <dgm:prSet presAssocID="{B17ADEB0-41ED-C846-881A-E4A37C79727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1F468C6-0FFD-3B43-88B7-7D5AB3F620CB}" type="pres">
      <dgm:prSet presAssocID="{B17ADEB0-41ED-C846-881A-E4A37C7972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88324-92B7-7747-B7C6-6715BFAE45E7}" srcId="{B17ADEB0-41ED-C846-881A-E4A37C797277}" destId="{3A77F1CE-BD44-0744-8A29-D3AA7D02C2E2}" srcOrd="0" destOrd="0" parTransId="{F29F7E8A-00B3-184A-843D-09E4486AB9F7}" sibTransId="{A3C9D504-75CD-1643-B7C4-C47E73036501}"/>
    <dgm:cxn modelId="{2BCCE16B-2E0E-2F42-9419-1D4147E2046D}" srcId="{97F7BB5E-23A2-8642-973B-CB8CEAE17BF8}" destId="{B538D518-ECF8-6A42-AF10-BA0D5D50820B}" srcOrd="0" destOrd="0" parTransId="{C6043A6B-2C14-E44F-8837-E4A8A7CA27C3}" sibTransId="{D2687945-B527-8F41-96B7-CBE94DD8C1E9}"/>
    <dgm:cxn modelId="{282FFD51-16A6-F044-A7E2-8690E994B11D}" type="presOf" srcId="{3A77F1CE-BD44-0744-8A29-D3AA7D02C2E2}" destId="{41F468C6-0FFD-3B43-88B7-7D5AB3F620CB}" srcOrd="0" destOrd="0" presId="urn:microsoft.com/office/officeart/2005/8/layout/chevron2"/>
    <dgm:cxn modelId="{3C978B1D-773A-734D-B70C-8378E53E2162}" type="presOf" srcId="{1EDDF258-1032-9248-85A0-9CD1255E1129}" destId="{9C505387-0457-2F4D-899C-AAE62D6E060B}" srcOrd="0" destOrd="0" presId="urn:microsoft.com/office/officeart/2005/8/layout/chevron2"/>
    <dgm:cxn modelId="{CC46D1B7-9C8A-8445-ABB4-169A8DC59B33}" srcId="{B17ADEB0-41ED-C846-881A-E4A37C797277}" destId="{FB6742FB-DB68-4E41-BDDA-2A0E34CDDA87}" srcOrd="1" destOrd="0" parTransId="{9F467BCA-2B87-B648-B4CF-262F16ADFF6F}" sibTransId="{3FE9B046-CC0C-694C-BB6C-5B846A2124DD}"/>
    <dgm:cxn modelId="{D047619F-342C-0149-A22D-E146B50C2F7A}" type="presOf" srcId="{9693E6A7-3396-E94C-9BD9-80501C6BEF5B}" destId="{63DC0CAD-48F3-E446-8226-6D6973FDCE8D}" srcOrd="0" destOrd="0" presId="urn:microsoft.com/office/officeart/2005/8/layout/chevron2"/>
    <dgm:cxn modelId="{42AC1009-1B50-A744-9520-BF9A8D10E809}" type="presOf" srcId="{B17ADEB0-41ED-C846-881A-E4A37C797277}" destId="{819FCF63-2D4B-2646-84F4-8319ED14AD40}" srcOrd="0" destOrd="0" presId="urn:microsoft.com/office/officeart/2005/8/layout/chevron2"/>
    <dgm:cxn modelId="{77B8E9DD-613F-B84F-A860-4D0AF8999086}" type="presOf" srcId="{B538D518-ECF8-6A42-AF10-BA0D5D50820B}" destId="{12DCE5A1-30FB-4D44-AD6D-C6F9267D76BA}" srcOrd="0" destOrd="0" presId="urn:microsoft.com/office/officeart/2005/8/layout/chevron2"/>
    <dgm:cxn modelId="{B2F80874-F13F-5B41-BD6B-CDF6BE7B6149}" type="presOf" srcId="{FB6742FB-DB68-4E41-BDDA-2A0E34CDDA87}" destId="{41F468C6-0FFD-3B43-88B7-7D5AB3F620CB}" srcOrd="0" destOrd="1" presId="urn:microsoft.com/office/officeart/2005/8/layout/chevron2"/>
    <dgm:cxn modelId="{D64003E4-6E98-F84E-B13C-D0D3BCF28C6A}" srcId="{B538D518-ECF8-6A42-AF10-BA0D5D50820B}" destId="{2A8C309C-D226-5149-B66F-F1DB04B9D440}" srcOrd="1" destOrd="0" parTransId="{6EFB53AE-6F8C-D748-8989-76F5A6AA480C}" sibTransId="{35C50FF8-6FC7-CB4F-AEC6-129F2CCE1AB0}"/>
    <dgm:cxn modelId="{3F17BC9D-75FE-CF49-9729-6F990BED14B0}" srcId="{05AD0641-72E0-994B-AAD6-1B116AB03223}" destId="{9693E6A7-3396-E94C-9BD9-80501C6BEF5B}" srcOrd="0" destOrd="0" parTransId="{E37D9045-3F21-7D4E-9710-42C46A6B44C0}" sibTransId="{18592850-B5B0-1847-A638-83B6E59375F2}"/>
    <dgm:cxn modelId="{1AB112EE-9B1F-F045-BF5D-D1660CBC4B6C}" srcId="{B17ADEB0-41ED-C846-881A-E4A37C797277}" destId="{E8EBAD42-36F4-5840-AADF-A8D34E70A5B1}" srcOrd="2" destOrd="0" parTransId="{E0DC7B95-0D66-EE48-BC8F-92927C208071}" sibTransId="{D52B0BC1-D4D3-DB45-B15C-1BD0B46B3264}"/>
    <dgm:cxn modelId="{AB8DC45D-AE38-6A49-A104-0A642E6B5B41}" type="presOf" srcId="{E8EBAD42-36F4-5840-AADF-A8D34E70A5B1}" destId="{41F468C6-0FFD-3B43-88B7-7D5AB3F620CB}" srcOrd="0" destOrd="2" presId="urn:microsoft.com/office/officeart/2005/8/layout/chevron2"/>
    <dgm:cxn modelId="{4E21B7E9-E46F-5E48-93A3-B463859D4BBC}" type="presOf" srcId="{F774152B-0EC1-B144-8378-700F56AD3081}" destId="{9C505387-0457-2F4D-899C-AAE62D6E060B}" srcOrd="0" destOrd="2" presId="urn:microsoft.com/office/officeart/2005/8/layout/chevron2"/>
    <dgm:cxn modelId="{F2C49669-49AD-4349-B644-B7F17FB7E2CF}" srcId="{97F7BB5E-23A2-8642-973B-CB8CEAE17BF8}" destId="{B17ADEB0-41ED-C846-881A-E4A37C797277}" srcOrd="2" destOrd="0" parTransId="{B8B61C8C-04AD-2047-9A9E-0CB9451CC885}" sibTransId="{29DD751D-BBBD-9841-AB9B-A8946D0E8216}"/>
    <dgm:cxn modelId="{DD8C4C67-1C3D-D94D-B721-72DA0C237220}" type="presOf" srcId="{97F7BB5E-23A2-8642-973B-CB8CEAE17BF8}" destId="{6A269322-9B20-EC45-A501-669E06E6C3AF}" srcOrd="0" destOrd="0" presId="urn:microsoft.com/office/officeart/2005/8/layout/chevron2"/>
    <dgm:cxn modelId="{3CE5A9EC-53EB-4845-AD48-BEE40811BCF9}" type="presOf" srcId="{2A8C309C-D226-5149-B66F-F1DB04B9D440}" destId="{9C505387-0457-2F4D-899C-AAE62D6E060B}" srcOrd="0" destOrd="1" presId="urn:microsoft.com/office/officeart/2005/8/layout/chevron2"/>
    <dgm:cxn modelId="{51EDA56C-D0C9-3540-92BF-E89245955C29}" srcId="{B538D518-ECF8-6A42-AF10-BA0D5D50820B}" destId="{1EDDF258-1032-9248-85A0-9CD1255E1129}" srcOrd="0" destOrd="0" parTransId="{FC395A50-8E88-E948-A386-2EBCD1271B99}" sibTransId="{C2EE3269-272A-C04B-98E6-D688806CDBA8}"/>
    <dgm:cxn modelId="{838D8913-AEA3-854C-91A3-84CD150D7AA2}" type="presOf" srcId="{05AD0641-72E0-994B-AAD6-1B116AB03223}" destId="{362B5F1F-3EB0-3C48-A0B3-DCFEAB599271}" srcOrd="0" destOrd="0" presId="urn:microsoft.com/office/officeart/2005/8/layout/chevron2"/>
    <dgm:cxn modelId="{AAD1F2E2-AEC3-EA49-B809-4AEBF2A15C88}" srcId="{97F7BB5E-23A2-8642-973B-CB8CEAE17BF8}" destId="{05AD0641-72E0-994B-AAD6-1B116AB03223}" srcOrd="1" destOrd="0" parTransId="{8C4F70F3-A2B9-9042-B158-494446D1D506}" sibTransId="{F9FD36CE-E09B-6440-B1C9-720CE126D991}"/>
    <dgm:cxn modelId="{DD2F23E2-A0D9-F740-96B8-8292131A1E1D}" srcId="{B538D518-ECF8-6A42-AF10-BA0D5D50820B}" destId="{F774152B-0EC1-B144-8378-700F56AD3081}" srcOrd="2" destOrd="0" parTransId="{BD4A5905-015C-354D-AB1F-AD84CE373173}" sibTransId="{EA3F7A82-6051-4F45-805F-23D5C2DF26B2}"/>
    <dgm:cxn modelId="{2D34678C-3A30-0B43-A544-08AA8A65A828}" type="presParOf" srcId="{6A269322-9B20-EC45-A501-669E06E6C3AF}" destId="{03453342-7225-9E49-9ECA-6ACBC808259B}" srcOrd="0" destOrd="0" presId="urn:microsoft.com/office/officeart/2005/8/layout/chevron2"/>
    <dgm:cxn modelId="{228C1EBE-213A-7648-8403-47978B8F7B63}" type="presParOf" srcId="{03453342-7225-9E49-9ECA-6ACBC808259B}" destId="{12DCE5A1-30FB-4D44-AD6D-C6F9267D76BA}" srcOrd="0" destOrd="0" presId="urn:microsoft.com/office/officeart/2005/8/layout/chevron2"/>
    <dgm:cxn modelId="{E29576D0-D10C-D446-B05E-BDFA660ED260}" type="presParOf" srcId="{03453342-7225-9E49-9ECA-6ACBC808259B}" destId="{9C505387-0457-2F4D-899C-AAE62D6E060B}" srcOrd="1" destOrd="0" presId="urn:microsoft.com/office/officeart/2005/8/layout/chevron2"/>
    <dgm:cxn modelId="{4CD094C6-F1E9-0341-AA76-1D3922096E33}" type="presParOf" srcId="{6A269322-9B20-EC45-A501-669E06E6C3AF}" destId="{530AB5EC-4130-5544-BAB5-1B11EEAFEAD9}" srcOrd="1" destOrd="0" presId="urn:microsoft.com/office/officeart/2005/8/layout/chevron2"/>
    <dgm:cxn modelId="{DFC687EE-6E4B-624B-9622-87A003A6AE3A}" type="presParOf" srcId="{6A269322-9B20-EC45-A501-669E06E6C3AF}" destId="{7C6D0ED9-0DB1-DA41-B057-745A026A349E}" srcOrd="2" destOrd="0" presId="urn:microsoft.com/office/officeart/2005/8/layout/chevron2"/>
    <dgm:cxn modelId="{8B073E94-6284-3046-B91B-65BCFA7A07ED}" type="presParOf" srcId="{7C6D0ED9-0DB1-DA41-B057-745A026A349E}" destId="{362B5F1F-3EB0-3C48-A0B3-DCFEAB599271}" srcOrd="0" destOrd="0" presId="urn:microsoft.com/office/officeart/2005/8/layout/chevron2"/>
    <dgm:cxn modelId="{D7FB8A32-7E4F-8F4F-BAB6-71FD5FA83742}" type="presParOf" srcId="{7C6D0ED9-0DB1-DA41-B057-745A026A349E}" destId="{63DC0CAD-48F3-E446-8226-6D6973FDCE8D}" srcOrd="1" destOrd="0" presId="urn:microsoft.com/office/officeart/2005/8/layout/chevron2"/>
    <dgm:cxn modelId="{27EFAE71-4C5F-014C-A962-53A62888991B}" type="presParOf" srcId="{6A269322-9B20-EC45-A501-669E06E6C3AF}" destId="{6337F7A9-1ABC-0D4A-9189-FF1DF659E0A8}" srcOrd="3" destOrd="0" presId="urn:microsoft.com/office/officeart/2005/8/layout/chevron2"/>
    <dgm:cxn modelId="{29A6F2F6-FEDC-9A48-9B84-E72183703D14}" type="presParOf" srcId="{6A269322-9B20-EC45-A501-669E06E6C3AF}" destId="{EB685423-830E-B34C-98BE-8DF56DCF042D}" srcOrd="4" destOrd="0" presId="urn:microsoft.com/office/officeart/2005/8/layout/chevron2"/>
    <dgm:cxn modelId="{73A55DF2-CA6E-634C-BB85-2A003550D345}" type="presParOf" srcId="{EB685423-830E-B34C-98BE-8DF56DCF042D}" destId="{819FCF63-2D4B-2646-84F4-8319ED14AD40}" srcOrd="0" destOrd="0" presId="urn:microsoft.com/office/officeart/2005/8/layout/chevron2"/>
    <dgm:cxn modelId="{22B84D96-A017-B242-919B-0D8D67E98CB4}" type="presParOf" srcId="{EB685423-830E-B34C-98BE-8DF56DCF042D}" destId="{41F468C6-0FFD-3B43-88B7-7D5AB3F620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5C8B0A-200F-7E4D-A7C1-7DDBA73EFF09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22063-1C74-5840-A339-7F2D6A8B939B}">
      <dgm:prSet phldrT="[Text]"/>
      <dgm:spPr/>
      <dgm:t>
        <a:bodyPr/>
        <a:lstStyle/>
        <a:p>
          <a:r>
            <a:rPr lang="en-US" dirty="0" smtClean="0"/>
            <a:t>CSF</a:t>
          </a:r>
          <a:endParaRPr lang="en-US" dirty="0"/>
        </a:p>
      </dgm:t>
    </dgm:pt>
    <dgm:pt modelId="{E61E30A8-7071-C446-A912-FE14D73CFBBB}" type="parTrans" cxnId="{0F06669F-BF12-134F-962B-23FEE46AFC92}">
      <dgm:prSet/>
      <dgm:spPr/>
      <dgm:t>
        <a:bodyPr/>
        <a:lstStyle/>
        <a:p>
          <a:endParaRPr lang="en-US"/>
        </a:p>
      </dgm:t>
    </dgm:pt>
    <dgm:pt modelId="{64A3B4C4-7346-CE46-A4C6-1CE4C830738C}" type="sibTrans" cxnId="{0F06669F-BF12-134F-962B-23FEE46AFC92}">
      <dgm:prSet/>
      <dgm:spPr/>
      <dgm:t>
        <a:bodyPr/>
        <a:lstStyle/>
        <a:p>
          <a:endParaRPr lang="en-US"/>
        </a:p>
      </dgm:t>
    </dgm:pt>
    <dgm:pt modelId="{79A6B54D-ACED-4742-B5C5-F19764E13E1C}">
      <dgm:prSet phldrT="[Text]"/>
      <dgm:spPr/>
      <dgm:t>
        <a:bodyPr/>
        <a:lstStyle/>
        <a:p>
          <a:r>
            <a:rPr lang="en-US" dirty="0" smtClean="0"/>
            <a:t>cushion for brain and spinal chord</a:t>
          </a:r>
          <a:endParaRPr lang="en-US" dirty="0"/>
        </a:p>
      </dgm:t>
    </dgm:pt>
    <dgm:pt modelId="{18499063-034E-4240-9762-DC441C8F6740}" type="parTrans" cxnId="{0B1A13D2-2694-E447-83BE-EC87C04221DB}">
      <dgm:prSet/>
      <dgm:spPr/>
      <dgm:t>
        <a:bodyPr/>
        <a:lstStyle/>
        <a:p>
          <a:endParaRPr lang="en-US"/>
        </a:p>
      </dgm:t>
    </dgm:pt>
    <dgm:pt modelId="{2EC8B441-0362-134E-B56C-C6A397B99160}" type="sibTrans" cxnId="{0B1A13D2-2694-E447-83BE-EC87C04221DB}">
      <dgm:prSet/>
      <dgm:spPr/>
      <dgm:t>
        <a:bodyPr/>
        <a:lstStyle/>
        <a:p>
          <a:endParaRPr lang="en-US"/>
        </a:p>
      </dgm:t>
    </dgm:pt>
    <dgm:pt modelId="{5C46706B-CF6D-784E-86F8-A91D3DD31627}">
      <dgm:prSet phldrT="[Text]"/>
      <dgm:spPr/>
      <dgm:t>
        <a:bodyPr/>
        <a:lstStyle/>
        <a:p>
          <a:r>
            <a:rPr lang="en-US" dirty="0" smtClean="0"/>
            <a:t>enable transport for fluids and waste</a:t>
          </a:r>
          <a:endParaRPr lang="en-US" dirty="0"/>
        </a:p>
      </dgm:t>
    </dgm:pt>
    <dgm:pt modelId="{1A706DC5-DC54-1444-BC8E-3A17261071BB}" type="parTrans" cxnId="{70AC3793-9EBC-7248-BAF1-151885EFB646}">
      <dgm:prSet/>
      <dgm:spPr/>
      <dgm:t>
        <a:bodyPr/>
        <a:lstStyle/>
        <a:p>
          <a:endParaRPr lang="en-US"/>
        </a:p>
      </dgm:t>
    </dgm:pt>
    <dgm:pt modelId="{A252DEF4-46DF-8049-A715-89834A46F458}" type="sibTrans" cxnId="{70AC3793-9EBC-7248-BAF1-151885EFB646}">
      <dgm:prSet/>
      <dgm:spPr/>
      <dgm:t>
        <a:bodyPr/>
        <a:lstStyle/>
        <a:p>
          <a:endParaRPr lang="en-US"/>
        </a:p>
      </dgm:t>
    </dgm:pt>
    <dgm:pt modelId="{5B4481F8-5757-624F-9EE5-2703912C8FEF}">
      <dgm:prSet phldrT="[Text]"/>
      <dgm:spPr/>
      <dgm:t>
        <a:bodyPr/>
        <a:lstStyle/>
        <a:p>
          <a:r>
            <a:rPr lang="en-US" dirty="0" smtClean="0"/>
            <a:t>clear color under normal conditions</a:t>
          </a:r>
          <a:endParaRPr lang="en-US" dirty="0"/>
        </a:p>
      </dgm:t>
    </dgm:pt>
    <dgm:pt modelId="{826A11DA-17E8-A343-A0B6-30479E98DDAB}" type="parTrans" cxnId="{B5C9C9CC-26A0-2049-BD60-FFFE4BFF78CE}">
      <dgm:prSet/>
      <dgm:spPr/>
      <dgm:t>
        <a:bodyPr/>
        <a:lstStyle/>
        <a:p>
          <a:endParaRPr lang="en-US"/>
        </a:p>
      </dgm:t>
    </dgm:pt>
    <dgm:pt modelId="{BF15E8F7-F56B-1C4D-85D0-49760B74D30A}" type="sibTrans" cxnId="{B5C9C9CC-26A0-2049-BD60-FFFE4BFF78CE}">
      <dgm:prSet/>
      <dgm:spPr/>
      <dgm:t>
        <a:bodyPr/>
        <a:lstStyle/>
        <a:p>
          <a:endParaRPr lang="en-US"/>
        </a:p>
      </dgm:t>
    </dgm:pt>
    <dgm:pt modelId="{1FEA1858-EDEA-6647-960E-10458FA91201}">
      <dgm:prSet phldrT="[Text]" phldr="1"/>
      <dgm:spPr/>
      <dgm:t>
        <a:bodyPr/>
        <a:lstStyle/>
        <a:p>
          <a:endParaRPr lang="en-US" dirty="0"/>
        </a:p>
      </dgm:t>
    </dgm:pt>
    <dgm:pt modelId="{A77E6B92-9F3A-5441-8F30-2B207498BE82}" type="parTrans" cxnId="{161BFD18-05D5-4C41-A155-A54F9BBAE8FD}">
      <dgm:prSet/>
      <dgm:spPr/>
      <dgm:t>
        <a:bodyPr/>
        <a:lstStyle/>
        <a:p>
          <a:endParaRPr lang="en-US"/>
        </a:p>
      </dgm:t>
    </dgm:pt>
    <dgm:pt modelId="{BF37C8B8-7574-7F48-9648-E23002C5472A}" type="sibTrans" cxnId="{161BFD18-05D5-4C41-A155-A54F9BBAE8FD}">
      <dgm:prSet/>
      <dgm:spPr/>
      <dgm:t>
        <a:bodyPr/>
        <a:lstStyle/>
        <a:p>
          <a:endParaRPr lang="en-US"/>
        </a:p>
      </dgm:t>
    </dgm:pt>
    <dgm:pt modelId="{BA0F9AB7-B7A2-7C45-AAEC-91C50A4ADC13}">
      <dgm:prSet phldrT="[Text]" phldr="1"/>
      <dgm:spPr/>
      <dgm:t>
        <a:bodyPr/>
        <a:lstStyle/>
        <a:p>
          <a:endParaRPr lang="en-US"/>
        </a:p>
      </dgm:t>
    </dgm:pt>
    <dgm:pt modelId="{F500E030-8EEC-3C48-B7AB-CB4C17959EFB}" type="parTrans" cxnId="{64ADD0A2-EFB2-8242-8503-623E2AD222E6}">
      <dgm:prSet/>
      <dgm:spPr/>
      <dgm:t>
        <a:bodyPr/>
        <a:lstStyle/>
        <a:p>
          <a:endParaRPr lang="en-US"/>
        </a:p>
      </dgm:t>
    </dgm:pt>
    <dgm:pt modelId="{F41D30D8-ACF1-8641-AD88-48CF8824132C}" type="sibTrans" cxnId="{64ADD0A2-EFB2-8242-8503-623E2AD222E6}">
      <dgm:prSet/>
      <dgm:spPr/>
      <dgm:t>
        <a:bodyPr/>
        <a:lstStyle/>
        <a:p>
          <a:endParaRPr lang="en-US"/>
        </a:p>
      </dgm:t>
    </dgm:pt>
    <dgm:pt modelId="{C1CAFFF2-025B-334B-A784-A0050343A097}">
      <dgm:prSet phldrT="[Text]" phldr="1"/>
      <dgm:spPr/>
      <dgm:t>
        <a:bodyPr/>
        <a:lstStyle/>
        <a:p>
          <a:endParaRPr lang="en-US"/>
        </a:p>
      </dgm:t>
    </dgm:pt>
    <dgm:pt modelId="{93918C40-9FCA-7142-87B9-D18F424A589E}" type="parTrans" cxnId="{24E744F9-0AAA-A442-8E5C-8CFB17D69764}">
      <dgm:prSet/>
      <dgm:spPr/>
      <dgm:t>
        <a:bodyPr/>
        <a:lstStyle/>
        <a:p>
          <a:endParaRPr lang="en-US"/>
        </a:p>
      </dgm:t>
    </dgm:pt>
    <dgm:pt modelId="{A5CEA68E-CBC2-2A4A-B0BC-3C595C39221D}" type="sibTrans" cxnId="{24E744F9-0AAA-A442-8E5C-8CFB17D69764}">
      <dgm:prSet/>
      <dgm:spPr/>
      <dgm:t>
        <a:bodyPr/>
        <a:lstStyle/>
        <a:p>
          <a:endParaRPr lang="en-US"/>
        </a:p>
      </dgm:t>
    </dgm:pt>
    <dgm:pt modelId="{B73C3333-DDC2-8244-8AF8-94F40FA671CA}">
      <dgm:prSet phldrT="[Text]"/>
      <dgm:spPr/>
      <dgm:t>
        <a:bodyPr/>
        <a:lstStyle/>
        <a:p>
          <a:r>
            <a:rPr lang="en-US" dirty="0" smtClean="0"/>
            <a:t>maintain homeostatic pressure</a:t>
          </a:r>
          <a:endParaRPr lang="en-US" dirty="0"/>
        </a:p>
      </dgm:t>
    </dgm:pt>
    <dgm:pt modelId="{06264FD0-A4A0-6743-8999-EEF93263F564}" type="parTrans" cxnId="{989A40B2-614E-A941-8E10-39F28538CB8D}">
      <dgm:prSet/>
      <dgm:spPr/>
      <dgm:t>
        <a:bodyPr/>
        <a:lstStyle/>
        <a:p>
          <a:endParaRPr lang="en-US"/>
        </a:p>
      </dgm:t>
    </dgm:pt>
    <dgm:pt modelId="{F670AFD0-FC19-4445-B876-E71F26A638AE}" type="sibTrans" cxnId="{989A40B2-614E-A941-8E10-39F28538CB8D}">
      <dgm:prSet/>
      <dgm:spPr/>
      <dgm:t>
        <a:bodyPr/>
        <a:lstStyle/>
        <a:p>
          <a:endParaRPr lang="en-US"/>
        </a:p>
      </dgm:t>
    </dgm:pt>
    <dgm:pt modelId="{306971B6-3C17-7840-AF85-B87696C63FA6}">
      <dgm:prSet phldrT="[Text]"/>
      <dgm:spPr/>
      <dgm:t>
        <a:bodyPr/>
        <a:lstStyle/>
        <a:p>
          <a:r>
            <a:rPr lang="en-US" dirty="0" smtClean="0"/>
            <a:t>rich in nutrients</a:t>
          </a:r>
          <a:endParaRPr lang="en-US" dirty="0"/>
        </a:p>
      </dgm:t>
    </dgm:pt>
    <dgm:pt modelId="{AA2208A1-6F5F-2743-9311-18602B22CA8E}" type="parTrans" cxnId="{58FA3AB7-2E46-654B-B457-164D83BBDD4A}">
      <dgm:prSet/>
      <dgm:spPr/>
      <dgm:t>
        <a:bodyPr/>
        <a:lstStyle/>
        <a:p>
          <a:endParaRPr lang="en-US"/>
        </a:p>
      </dgm:t>
    </dgm:pt>
    <dgm:pt modelId="{A2B91217-E67E-F94B-8457-EC23996FD619}" type="sibTrans" cxnId="{58FA3AB7-2E46-654B-B457-164D83BBDD4A}">
      <dgm:prSet/>
      <dgm:spPr/>
      <dgm:t>
        <a:bodyPr/>
        <a:lstStyle/>
        <a:p>
          <a:endParaRPr lang="en-US"/>
        </a:p>
      </dgm:t>
    </dgm:pt>
    <dgm:pt modelId="{ED72EF61-3243-A948-997F-9E29F1FBC07B}">
      <dgm:prSet phldrT="[Text]"/>
      <dgm:spPr/>
      <dgm:t>
        <a:bodyPr/>
        <a:lstStyle/>
        <a:p>
          <a:r>
            <a:rPr lang="en-US" dirty="0" smtClean="0"/>
            <a:t>poor in phagocytic immune cells</a:t>
          </a:r>
          <a:endParaRPr lang="en-US" dirty="0"/>
        </a:p>
      </dgm:t>
    </dgm:pt>
    <dgm:pt modelId="{A0E0E9FE-1224-1C4A-AB4B-C875657F1EE2}" type="parTrans" cxnId="{8F261ACD-7FB2-F147-A6F7-3B2987224BF7}">
      <dgm:prSet/>
      <dgm:spPr/>
      <dgm:t>
        <a:bodyPr/>
        <a:lstStyle/>
        <a:p>
          <a:endParaRPr lang="en-US"/>
        </a:p>
      </dgm:t>
    </dgm:pt>
    <dgm:pt modelId="{8F4A7FCF-C06E-0446-989A-943F82CB4653}" type="sibTrans" cxnId="{8F261ACD-7FB2-F147-A6F7-3B2987224BF7}">
      <dgm:prSet/>
      <dgm:spPr/>
      <dgm:t>
        <a:bodyPr/>
        <a:lstStyle/>
        <a:p>
          <a:endParaRPr lang="en-US"/>
        </a:p>
      </dgm:t>
    </dgm:pt>
    <dgm:pt modelId="{F26F440F-E4E0-D74C-96B4-5F05DC9C58E5}" type="pres">
      <dgm:prSet presAssocID="{9B5C8B0A-200F-7E4D-A7C1-7DDBA73EFF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A2B1AA-D4E4-2D4F-90E9-CC9557636915}" type="pres">
      <dgm:prSet presAssocID="{B4322063-1C74-5840-A339-7F2D6A8B939B}" presName="singleCycle" presStyleCnt="0"/>
      <dgm:spPr/>
    </dgm:pt>
    <dgm:pt modelId="{DFE71412-C8AF-7D4F-93CA-A325946A22FE}" type="pres">
      <dgm:prSet presAssocID="{B4322063-1C74-5840-A339-7F2D6A8B939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05AF624-5431-DD4E-850D-B2A1CEB6A551}" type="pres">
      <dgm:prSet presAssocID="{18499063-034E-4240-9762-DC441C8F6740}" presName="Name56" presStyleLbl="parChTrans1D2" presStyleIdx="0" presStyleCnt="6"/>
      <dgm:spPr/>
    </dgm:pt>
    <dgm:pt modelId="{7CB4CB0A-E54D-A444-ABDB-96897EEE8E92}" type="pres">
      <dgm:prSet presAssocID="{79A6B54D-ACED-4742-B5C5-F19764E13E1C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F9025-03A7-FF43-A77D-15F8086F9F32}" type="pres">
      <dgm:prSet presAssocID="{06264FD0-A4A0-6743-8999-EEF93263F564}" presName="Name56" presStyleLbl="parChTrans1D2" presStyleIdx="1" presStyleCnt="6"/>
      <dgm:spPr/>
    </dgm:pt>
    <dgm:pt modelId="{854C4367-EED1-2444-AEDC-D3A951C9BE98}" type="pres">
      <dgm:prSet presAssocID="{B73C3333-DDC2-8244-8AF8-94F40FA671CA}" presName="text0" presStyleLbl="node1" presStyleIdx="2" presStyleCnt="7">
        <dgm:presLayoutVars>
          <dgm:bulletEnabled val="1"/>
        </dgm:presLayoutVars>
      </dgm:prSet>
      <dgm:spPr/>
    </dgm:pt>
    <dgm:pt modelId="{7E0DE492-347C-A14A-9346-82D598E5A3EC}" type="pres">
      <dgm:prSet presAssocID="{1A706DC5-DC54-1444-BC8E-3A17261071BB}" presName="Name56" presStyleLbl="parChTrans1D2" presStyleIdx="2" presStyleCnt="6"/>
      <dgm:spPr/>
    </dgm:pt>
    <dgm:pt modelId="{CCAD547F-30BB-1B4E-BC10-890946E1DA11}" type="pres">
      <dgm:prSet presAssocID="{5C46706B-CF6D-784E-86F8-A91D3DD31627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26F4-18DA-4B43-AA50-52E3B9967D30}" type="pres">
      <dgm:prSet presAssocID="{826A11DA-17E8-A343-A0B6-30479E98DDAB}" presName="Name56" presStyleLbl="parChTrans1D2" presStyleIdx="3" presStyleCnt="6"/>
      <dgm:spPr/>
    </dgm:pt>
    <dgm:pt modelId="{204565E5-1389-9E49-B4BB-395ACD4BE603}" type="pres">
      <dgm:prSet presAssocID="{5B4481F8-5757-624F-9EE5-2703912C8FEF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50A0E-F321-CD42-9F8E-B086234802F8}" type="pres">
      <dgm:prSet presAssocID="{AA2208A1-6F5F-2743-9311-18602B22CA8E}" presName="Name56" presStyleLbl="parChTrans1D2" presStyleIdx="4" presStyleCnt="6"/>
      <dgm:spPr/>
    </dgm:pt>
    <dgm:pt modelId="{063766C8-5ACF-8247-937F-988680109F6C}" type="pres">
      <dgm:prSet presAssocID="{306971B6-3C17-7840-AF85-B87696C63FA6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6FCD-2B3F-7347-B725-B94707D5DD90}" type="pres">
      <dgm:prSet presAssocID="{A0E0E9FE-1224-1C4A-AB4B-C875657F1EE2}" presName="Name56" presStyleLbl="parChTrans1D2" presStyleIdx="5" presStyleCnt="6"/>
      <dgm:spPr/>
    </dgm:pt>
    <dgm:pt modelId="{A5FAB242-530D-7447-9EAA-53AA14236C71}" type="pres">
      <dgm:prSet presAssocID="{ED72EF61-3243-A948-997F-9E29F1FBC07B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39DA3-8A8D-9049-A3D8-BED9AC070909}" type="presOf" srcId="{5B4481F8-5757-624F-9EE5-2703912C8FEF}" destId="{204565E5-1389-9E49-B4BB-395ACD4BE603}" srcOrd="0" destOrd="0" presId="urn:microsoft.com/office/officeart/2008/layout/RadialCluster"/>
    <dgm:cxn modelId="{D99B89B6-ED19-944E-86C0-606C112CDD13}" type="presOf" srcId="{306971B6-3C17-7840-AF85-B87696C63FA6}" destId="{063766C8-5ACF-8247-937F-988680109F6C}" srcOrd="0" destOrd="0" presId="urn:microsoft.com/office/officeart/2008/layout/RadialCluster"/>
    <dgm:cxn modelId="{E24A56C0-5D8C-8940-8703-FABEB69F81BA}" type="presOf" srcId="{79A6B54D-ACED-4742-B5C5-F19764E13E1C}" destId="{7CB4CB0A-E54D-A444-ABDB-96897EEE8E92}" srcOrd="0" destOrd="0" presId="urn:microsoft.com/office/officeart/2008/layout/RadialCluster"/>
    <dgm:cxn modelId="{49AC67AA-8E98-DE49-966B-3297659736E5}" type="presOf" srcId="{ED72EF61-3243-A948-997F-9E29F1FBC07B}" destId="{A5FAB242-530D-7447-9EAA-53AA14236C71}" srcOrd="0" destOrd="0" presId="urn:microsoft.com/office/officeart/2008/layout/RadialCluster"/>
    <dgm:cxn modelId="{F2DC4619-EF56-6145-9D14-E983E92CCADF}" type="presOf" srcId="{5C46706B-CF6D-784E-86F8-A91D3DD31627}" destId="{CCAD547F-30BB-1B4E-BC10-890946E1DA11}" srcOrd="0" destOrd="0" presId="urn:microsoft.com/office/officeart/2008/layout/RadialCluster"/>
    <dgm:cxn modelId="{161BFD18-05D5-4C41-A155-A54F9BBAE8FD}" srcId="{9B5C8B0A-200F-7E4D-A7C1-7DDBA73EFF09}" destId="{1FEA1858-EDEA-6647-960E-10458FA91201}" srcOrd="1" destOrd="0" parTransId="{A77E6B92-9F3A-5441-8F30-2B207498BE82}" sibTransId="{BF37C8B8-7574-7F48-9648-E23002C5472A}"/>
    <dgm:cxn modelId="{9CD972EA-EDC3-0D44-A183-064821B87B87}" type="presOf" srcId="{B4322063-1C74-5840-A339-7F2D6A8B939B}" destId="{DFE71412-C8AF-7D4F-93CA-A325946A22FE}" srcOrd="0" destOrd="0" presId="urn:microsoft.com/office/officeart/2008/layout/RadialCluster"/>
    <dgm:cxn modelId="{D16E6B14-0A52-0F40-BE22-9BBCEC646E14}" type="presOf" srcId="{9B5C8B0A-200F-7E4D-A7C1-7DDBA73EFF09}" destId="{F26F440F-E4E0-D74C-96B4-5F05DC9C58E5}" srcOrd="0" destOrd="0" presId="urn:microsoft.com/office/officeart/2008/layout/RadialCluster"/>
    <dgm:cxn modelId="{242ECD9E-A003-734A-BEFB-D302C32FA8A4}" type="presOf" srcId="{B73C3333-DDC2-8244-8AF8-94F40FA671CA}" destId="{854C4367-EED1-2444-AEDC-D3A951C9BE98}" srcOrd="0" destOrd="0" presId="urn:microsoft.com/office/officeart/2008/layout/RadialCluster"/>
    <dgm:cxn modelId="{E5131E99-508A-2740-84F0-A49BDF45C5F0}" type="presOf" srcId="{826A11DA-17E8-A343-A0B6-30479E98DDAB}" destId="{155C26F4-18DA-4B43-AA50-52E3B9967D30}" srcOrd="0" destOrd="0" presId="urn:microsoft.com/office/officeart/2008/layout/RadialCluster"/>
    <dgm:cxn modelId="{5076E727-3ED7-2C42-A9B8-14AEE4FF637F}" type="presOf" srcId="{A0E0E9FE-1224-1C4A-AB4B-C875657F1EE2}" destId="{882D6FCD-2B3F-7347-B725-B94707D5DD90}" srcOrd="0" destOrd="0" presId="urn:microsoft.com/office/officeart/2008/layout/RadialCluster"/>
    <dgm:cxn modelId="{64ADD0A2-EFB2-8242-8503-623E2AD222E6}" srcId="{1FEA1858-EDEA-6647-960E-10458FA91201}" destId="{BA0F9AB7-B7A2-7C45-AAEC-91C50A4ADC13}" srcOrd="0" destOrd="0" parTransId="{F500E030-8EEC-3C48-B7AB-CB4C17959EFB}" sibTransId="{F41D30D8-ACF1-8641-AD88-48CF8824132C}"/>
    <dgm:cxn modelId="{1A8262D4-49CB-E845-8685-BB50F45787D5}" type="presOf" srcId="{1A706DC5-DC54-1444-BC8E-3A17261071BB}" destId="{7E0DE492-347C-A14A-9346-82D598E5A3EC}" srcOrd="0" destOrd="0" presId="urn:microsoft.com/office/officeart/2008/layout/RadialCluster"/>
    <dgm:cxn modelId="{8BDD75BB-4173-2440-B372-F967CA8FE4E1}" type="presOf" srcId="{AA2208A1-6F5F-2743-9311-18602B22CA8E}" destId="{D0250A0E-F321-CD42-9F8E-B086234802F8}" srcOrd="0" destOrd="0" presId="urn:microsoft.com/office/officeart/2008/layout/RadialCluster"/>
    <dgm:cxn modelId="{B5C9C9CC-26A0-2049-BD60-FFFE4BFF78CE}" srcId="{B4322063-1C74-5840-A339-7F2D6A8B939B}" destId="{5B4481F8-5757-624F-9EE5-2703912C8FEF}" srcOrd="3" destOrd="0" parTransId="{826A11DA-17E8-A343-A0B6-30479E98DDAB}" sibTransId="{BF15E8F7-F56B-1C4D-85D0-49760B74D30A}"/>
    <dgm:cxn modelId="{70AC3793-9EBC-7248-BAF1-151885EFB646}" srcId="{B4322063-1C74-5840-A339-7F2D6A8B939B}" destId="{5C46706B-CF6D-784E-86F8-A91D3DD31627}" srcOrd="2" destOrd="0" parTransId="{1A706DC5-DC54-1444-BC8E-3A17261071BB}" sibTransId="{A252DEF4-46DF-8049-A715-89834A46F458}"/>
    <dgm:cxn modelId="{24E744F9-0AAA-A442-8E5C-8CFB17D69764}" srcId="{1FEA1858-EDEA-6647-960E-10458FA91201}" destId="{C1CAFFF2-025B-334B-A784-A0050343A097}" srcOrd="1" destOrd="0" parTransId="{93918C40-9FCA-7142-87B9-D18F424A589E}" sibTransId="{A5CEA68E-CBC2-2A4A-B0BC-3C595C39221D}"/>
    <dgm:cxn modelId="{511A75A3-F998-9E49-965A-40D8AE32818A}" type="presOf" srcId="{18499063-034E-4240-9762-DC441C8F6740}" destId="{605AF624-5431-DD4E-850D-B2A1CEB6A551}" srcOrd="0" destOrd="0" presId="urn:microsoft.com/office/officeart/2008/layout/RadialCluster"/>
    <dgm:cxn modelId="{8F261ACD-7FB2-F147-A6F7-3B2987224BF7}" srcId="{B4322063-1C74-5840-A339-7F2D6A8B939B}" destId="{ED72EF61-3243-A948-997F-9E29F1FBC07B}" srcOrd="5" destOrd="0" parTransId="{A0E0E9FE-1224-1C4A-AB4B-C875657F1EE2}" sibTransId="{8F4A7FCF-C06E-0446-989A-943F82CB4653}"/>
    <dgm:cxn modelId="{0B1A13D2-2694-E447-83BE-EC87C04221DB}" srcId="{B4322063-1C74-5840-A339-7F2D6A8B939B}" destId="{79A6B54D-ACED-4742-B5C5-F19764E13E1C}" srcOrd="0" destOrd="0" parTransId="{18499063-034E-4240-9762-DC441C8F6740}" sibTransId="{2EC8B441-0362-134E-B56C-C6A397B99160}"/>
    <dgm:cxn modelId="{0F06669F-BF12-134F-962B-23FEE46AFC92}" srcId="{9B5C8B0A-200F-7E4D-A7C1-7DDBA73EFF09}" destId="{B4322063-1C74-5840-A339-7F2D6A8B939B}" srcOrd="0" destOrd="0" parTransId="{E61E30A8-7071-C446-A912-FE14D73CFBBB}" sibTransId="{64A3B4C4-7346-CE46-A4C6-1CE4C830738C}"/>
    <dgm:cxn modelId="{58FA3AB7-2E46-654B-B457-164D83BBDD4A}" srcId="{B4322063-1C74-5840-A339-7F2D6A8B939B}" destId="{306971B6-3C17-7840-AF85-B87696C63FA6}" srcOrd="4" destOrd="0" parTransId="{AA2208A1-6F5F-2743-9311-18602B22CA8E}" sibTransId="{A2B91217-E67E-F94B-8457-EC23996FD619}"/>
    <dgm:cxn modelId="{B8AEB142-E0E8-6F42-9827-9D7AB64B63C0}" type="presOf" srcId="{06264FD0-A4A0-6743-8999-EEF93263F564}" destId="{A17F9025-03A7-FF43-A77D-15F8086F9F32}" srcOrd="0" destOrd="0" presId="urn:microsoft.com/office/officeart/2008/layout/RadialCluster"/>
    <dgm:cxn modelId="{989A40B2-614E-A941-8E10-39F28538CB8D}" srcId="{B4322063-1C74-5840-A339-7F2D6A8B939B}" destId="{B73C3333-DDC2-8244-8AF8-94F40FA671CA}" srcOrd="1" destOrd="0" parTransId="{06264FD0-A4A0-6743-8999-EEF93263F564}" sibTransId="{F670AFD0-FC19-4445-B876-E71F26A638AE}"/>
    <dgm:cxn modelId="{44AEFBB2-4E88-E94C-9A75-5285C1465D9F}" type="presParOf" srcId="{F26F440F-E4E0-D74C-96B4-5F05DC9C58E5}" destId="{DAA2B1AA-D4E4-2D4F-90E9-CC9557636915}" srcOrd="0" destOrd="0" presId="urn:microsoft.com/office/officeart/2008/layout/RadialCluster"/>
    <dgm:cxn modelId="{1229319E-9C73-3347-ABE2-7B3D902EB0FB}" type="presParOf" srcId="{DAA2B1AA-D4E4-2D4F-90E9-CC9557636915}" destId="{DFE71412-C8AF-7D4F-93CA-A325946A22FE}" srcOrd="0" destOrd="0" presId="urn:microsoft.com/office/officeart/2008/layout/RadialCluster"/>
    <dgm:cxn modelId="{5BB30F2E-5D29-154A-8EF1-0532E3761A16}" type="presParOf" srcId="{DAA2B1AA-D4E4-2D4F-90E9-CC9557636915}" destId="{605AF624-5431-DD4E-850D-B2A1CEB6A551}" srcOrd="1" destOrd="0" presId="urn:microsoft.com/office/officeart/2008/layout/RadialCluster"/>
    <dgm:cxn modelId="{B49E6B43-AEC9-754F-8D43-E874AC9BC8AC}" type="presParOf" srcId="{DAA2B1AA-D4E4-2D4F-90E9-CC9557636915}" destId="{7CB4CB0A-E54D-A444-ABDB-96897EEE8E92}" srcOrd="2" destOrd="0" presId="urn:microsoft.com/office/officeart/2008/layout/RadialCluster"/>
    <dgm:cxn modelId="{07EBD0B9-E945-4B43-98E6-CB72C2B06AAD}" type="presParOf" srcId="{DAA2B1AA-D4E4-2D4F-90E9-CC9557636915}" destId="{A17F9025-03A7-FF43-A77D-15F8086F9F32}" srcOrd="3" destOrd="0" presId="urn:microsoft.com/office/officeart/2008/layout/RadialCluster"/>
    <dgm:cxn modelId="{84EB5D51-8FEB-4144-B5E5-B7CB726F072E}" type="presParOf" srcId="{DAA2B1AA-D4E4-2D4F-90E9-CC9557636915}" destId="{854C4367-EED1-2444-AEDC-D3A951C9BE98}" srcOrd="4" destOrd="0" presId="urn:microsoft.com/office/officeart/2008/layout/RadialCluster"/>
    <dgm:cxn modelId="{2D4CD0EE-F160-8044-ADA6-09A3F01E3073}" type="presParOf" srcId="{DAA2B1AA-D4E4-2D4F-90E9-CC9557636915}" destId="{7E0DE492-347C-A14A-9346-82D598E5A3EC}" srcOrd="5" destOrd="0" presId="urn:microsoft.com/office/officeart/2008/layout/RadialCluster"/>
    <dgm:cxn modelId="{ABDBE2B4-2F29-5E47-86D9-B240934D72E4}" type="presParOf" srcId="{DAA2B1AA-D4E4-2D4F-90E9-CC9557636915}" destId="{CCAD547F-30BB-1B4E-BC10-890946E1DA11}" srcOrd="6" destOrd="0" presId="urn:microsoft.com/office/officeart/2008/layout/RadialCluster"/>
    <dgm:cxn modelId="{31617EE1-9DC8-B04D-9479-4AE2B6E4320A}" type="presParOf" srcId="{DAA2B1AA-D4E4-2D4F-90E9-CC9557636915}" destId="{155C26F4-18DA-4B43-AA50-52E3B9967D30}" srcOrd="7" destOrd="0" presId="urn:microsoft.com/office/officeart/2008/layout/RadialCluster"/>
    <dgm:cxn modelId="{073D4901-0DC9-744B-9697-11374145AF1C}" type="presParOf" srcId="{DAA2B1AA-D4E4-2D4F-90E9-CC9557636915}" destId="{204565E5-1389-9E49-B4BB-395ACD4BE603}" srcOrd="8" destOrd="0" presId="urn:microsoft.com/office/officeart/2008/layout/RadialCluster"/>
    <dgm:cxn modelId="{6DC84027-A347-5440-AE1A-2829BA733EB4}" type="presParOf" srcId="{DAA2B1AA-D4E4-2D4F-90E9-CC9557636915}" destId="{D0250A0E-F321-CD42-9F8E-B086234802F8}" srcOrd="9" destOrd="0" presId="urn:microsoft.com/office/officeart/2008/layout/RadialCluster"/>
    <dgm:cxn modelId="{132A2DFA-FA83-A348-A643-41BED81CB60D}" type="presParOf" srcId="{DAA2B1AA-D4E4-2D4F-90E9-CC9557636915}" destId="{063766C8-5ACF-8247-937F-988680109F6C}" srcOrd="10" destOrd="0" presId="urn:microsoft.com/office/officeart/2008/layout/RadialCluster"/>
    <dgm:cxn modelId="{A52940DB-2474-5044-875E-C5FF5965BAD9}" type="presParOf" srcId="{DAA2B1AA-D4E4-2D4F-90E9-CC9557636915}" destId="{882D6FCD-2B3F-7347-B725-B94707D5DD90}" srcOrd="11" destOrd="0" presId="urn:microsoft.com/office/officeart/2008/layout/RadialCluster"/>
    <dgm:cxn modelId="{7C4F1748-E7A6-9948-BDC9-A75BA18425C4}" type="presParOf" srcId="{DAA2B1AA-D4E4-2D4F-90E9-CC9557636915}" destId="{A5FAB242-530D-7447-9EAA-53AA14236C7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8CBB84-E1CE-CD41-96AD-8B0FC8EFF9B8}" type="doc">
      <dgm:prSet loTypeId="urn:microsoft.com/office/officeart/2005/8/layout/hProcess6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0F7E5F6-9D4C-1340-88C2-0E190A6D8F34}">
      <dgm:prSet phldrT="[Text]"/>
      <dgm:spPr/>
      <dgm:t>
        <a:bodyPr/>
        <a:lstStyle/>
        <a:p>
          <a:r>
            <a:rPr lang="en-US" dirty="0" smtClean="0"/>
            <a:t>N. Meningitidis particle inhalation  </a:t>
          </a:r>
          <a:endParaRPr lang="en-US" dirty="0"/>
        </a:p>
      </dgm:t>
    </dgm:pt>
    <dgm:pt modelId="{0DEED8B8-8B0F-834F-A2B6-8A766825B0F2}" type="parTrans" cxnId="{201778A0-BEE2-DC4B-9DBE-7C13B036F348}">
      <dgm:prSet/>
      <dgm:spPr/>
      <dgm:t>
        <a:bodyPr/>
        <a:lstStyle/>
        <a:p>
          <a:endParaRPr lang="en-US"/>
        </a:p>
      </dgm:t>
    </dgm:pt>
    <dgm:pt modelId="{A91CDCFF-0AC5-3F41-AA6F-CB7C9D1BA946}" type="sibTrans" cxnId="{201778A0-BEE2-DC4B-9DBE-7C13B036F348}">
      <dgm:prSet/>
      <dgm:spPr/>
      <dgm:t>
        <a:bodyPr/>
        <a:lstStyle/>
        <a:p>
          <a:endParaRPr lang="en-US"/>
        </a:p>
      </dgm:t>
    </dgm:pt>
    <dgm:pt modelId="{729C55A7-0283-9F43-98CE-9E161DF2FBB4}">
      <dgm:prSet phldrT="[Text]" custT="1"/>
      <dgm:spPr/>
      <dgm:t>
        <a:bodyPr/>
        <a:lstStyle/>
        <a:p>
          <a:r>
            <a:rPr lang="en-US" sz="1800" dirty="0" smtClean="0"/>
            <a:t>Human nasopharynx the reservoir for N. meningitidis </a:t>
          </a:r>
          <a:endParaRPr lang="en-US" sz="1800" dirty="0"/>
        </a:p>
      </dgm:t>
    </dgm:pt>
    <dgm:pt modelId="{00FBF020-3C82-5A40-9A30-1E956C283299}" type="parTrans" cxnId="{80F47EC5-4D78-2947-B6D6-33DC1D78C665}">
      <dgm:prSet/>
      <dgm:spPr/>
      <dgm:t>
        <a:bodyPr/>
        <a:lstStyle/>
        <a:p>
          <a:endParaRPr lang="en-US"/>
        </a:p>
      </dgm:t>
    </dgm:pt>
    <dgm:pt modelId="{84A961BD-23D8-5242-AE2D-F9C76B7EC0AA}" type="sibTrans" cxnId="{80F47EC5-4D78-2947-B6D6-33DC1D78C665}">
      <dgm:prSet/>
      <dgm:spPr/>
      <dgm:t>
        <a:bodyPr/>
        <a:lstStyle/>
        <a:p>
          <a:endParaRPr lang="en-US"/>
        </a:p>
      </dgm:t>
    </dgm:pt>
    <dgm:pt modelId="{88CA66A6-80CB-2F48-93F2-9BD380E38FEE}">
      <dgm:prSet phldrT="[Text]"/>
      <dgm:spPr/>
      <dgm:t>
        <a:bodyPr/>
        <a:lstStyle/>
        <a:p>
          <a:r>
            <a:rPr lang="en-US" dirty="0" smtClean="0"/>
            <a:t>N. Meningitidis enters the bloodstream</a:t>
          </a:r>
          <a:endParaRPr lang="en-US" dirty="0"/>
        </a:p>
      </dgm:t>
    </dgm:pt>
    <dgm:pt modelId="{D54C3B9C-4C75-6B40-83F5-A844B4D51119}" type="parTrans" cxnId="{DB91040A-59C7-2A49-9E3C-5FDBFF66C608}">
      <dgm:prSet/>
      <dgm:spPr/>
      <dgm:t>
        <a:bodyPr/>
        <a:lstStyle/>
        <a:p>
          <a:endParaRPr lang="en-US"/>
        </a:p>
      </dgm:t>
    </dgm:pt>
    <dgm:pt modelId="{5E4838E8-3659-7E45-8571-B170BCF48D28}" type="sibTrans" cxnId="{DB91040A-59C7-2A49-9E3C-5FDBFF66C608}">
      <dgm:prSet/>
      <dgm:spPr/>
      <dgm:t>
        <a:bodyPr/>
        <a:lstStyle/>
        <a:p>
          <a:endParaRPr lang="en-US"/>
        </a:p>
      </dgm:t>
    </dgm:pt>
    <dgm:pt modelId="{98A9F8AB-39B5-3349-B09C-19CA95CBE5D2}">
      <dgm:prSet phldrT="[Text]" custT="1"/>
      <dgm:spPr/>
      <dgm:t>
        <a:bodyPr/>
        <a:lstStyle/>
        <a:p>
          <a:r>
            <a:rPr lang="en-US" sz="1800" dirty="0" smtClean="0"/>
            <a:t>Bacteria interacts with endothelial cells of the nasopharynx and enter the bloodstream</a:t>
          </a:r>
          <a:endParaRPr lang="en-US" sz="1800" dirty="0"/>
        </a:p>
      </dgm:t>
    </dgm:pt>
    <dgm:pt modelId="{9B8C1055-8E43-6F4C-9D76-BDEA3BAAFD97}" type="parTrans" cxnId="{B9F1AA03-DE27-7047-8BF4-8E875C72F383}">
      <dgm:prSet/>
      <dgm:spPr/>
      <dgm:t>
        <a:bodyPr/>
        <a:lstStyle/>
        <a:p>
          <a:endParaRPr lang="en-US"/>
        </a:p>
      </dgm:t>
    </dgm:pt>
    <dgm:pt modelId="{071159AB-8951-184D-9CEA-B277FDD7594E}" type="sibTrans" cxnId="{B9F1AA03-DE27-7047-8BF4-8E875C72F383}">
      <dgm:prSet/>
      <dgm:spPr/>
      <dgm:t>
        <a:bodyPr/>
        <a:lstStyle/>
        <a:p>
          <a:endParaRPr lang="en-US"/>
        </a:p>
      </dgm:t>
    </dgm:pt>
    <dgm:pt modelId="{3C9DFE62-095B-6D43-8C15-9303486DC506}">
      <dgm:prSet phldrT="[Text]"/>
      <dgm:spPr/>
      <dgm:t>
        <a:bodyPr/>
        <a:lstStyle/>
        <a:p>
          <a:r>
            <a:rPr lang="en-US" dirty="0" smtClean="0"/>
            <a:t>N meningitidis reaches the subarachnoid space of the meninges </a:t>
          </a:r>
          <a:endParaRPr lang="en-US" dirty="0"/>
        </a:p>
      </dgm:t>
    </dgm:pt>
    <dgm:pt modelId="{299BA865-09B7-7D40-BBD3-F212DF4114C2}" type="parTrans" cxnId="{AAAC1B63-FA68-1D42-A30D-031F30D38E8A}">
      <dgm:prSet/>
      <dgm:spPr/>
      <dgm:t>
        <a:bodyPr/>
        <a:lstStyle/>
        <a:p>
          <a:endParaRPr lang="en-US"/>
        </a:p>
      </dgm:t>
    </dgm:pt>
    <dgm:pt modelId="{2A22604F-BA42-F847-9C02-1BE0DEA42D4F}" type="sibTrans" cxnId="{AAAC1B63-FA68-1D42-A30D-031F30D38E8A}">
      <dgm:prSet/>
      <dgm:spPr/>
      <dgm:t>
        <a:bodyPr/>
        <a:lstStyle/>
        <a:p>
          <a:endParaRPr lang="en-US"/>
        </a:p>
      </dgm:t>
    </dgm:pt>
    <dgm:pt modelId="{2FA0D698-89CF-B34C-9AA9-4F22675D3F7D}">
      <dgm:prSet phldrT="[Text]" custT="1"/>
      <dgm:spPr/>
      <dgm:t>
        <a:bodyPr/>
        <a:lstStyle/>
        <a:p>
          <a:r>
            <a:rPr lang="en-US" sz="1800" dirty="0" smtClean="0"/>
            <a:t>Location of CSF </a:t>
          </a:r>
          <a:r>
            <a:rPr lang="mr-IN" sz="1800" dirty="0" smtClean="0"/>
            <a:t>–</a:t>
          </a:r>
          <a:r>
            <a:rPr lang="en-US" sz="1800" dirty="0" smtClean="0"/>
            <a:t> optimal for bacterial growth (high nutrients/ low immune cell concentration)</a:t>
          </a:r>
          <a:endParaRPr lang="en-US" sz="1800" dirty="0"/>
        </a:p>
      </dgm:t>
    </dgm:pt>
    <dgm:pt modelId="{E9F71A31-C556-2E4A-B5FB-049D3E5EFC3E}" type="parTrans" cxnId="{4691AF09-4104-3944-8F4E-BCDF7D14763D}">
      <dgm:prSet/>
      <dgm:spPr/>
      <dgm:t>
        <a:bodyPr/>
        <a:lstStyle/>
        <a:p>
          <a:endParaRPr lang="en-US"/>
        </a:p>
      </dgm:t>
    </dgm:pt>
    <dgm:pt modelId="{70B3EE50-6603-CA41-B234-0E153D9DDB2D}" type="sibTrans" cxnId="{4691AF09-4104-3944-8F4E-BCDF7D14763D}">
      <dgm:prSet/>
      <dgm:spPr/>
      <dgm:t>
        <a:bodyPr/>
        <a:lstStyle/>
        <a:p>
          <a:endParaRPr lang="en-US"/>
        </a:p>
      </dgm:t>
    </dgm:pt>
    <dgm:pt modelId="{9D3F3129-2632-9D4F-A9F1-C3E9DCAEFBF8}">
      <dgm:prSet phldrT="[Text]" custT="1"/>
      <dgm:spPr/>
      <dgm:t>
        <a:bodyPr/>
        <a:lstStyle/>
        <a:p>
          <a:r>
            <a:rPr lang="en-US" sz="1800" dirty="0" smtClean="0"/>
            <a:t>Disrupts CSF</a:t>
          </a:r>
          <a:endParaRPr lang="en-US" sz="1800" dirty="0"/>
        </a:p>
      </dgm:t>
    </dgm:pt>
    <dgm:pt modelId="{F622CCD5-68BC-2342-AF76-81AA6BBD1F71}" type="parTrans" cxnId="{0612DAE6-40AE-844C-BF0E-86555D20C2E1}">
      <dgm:prSet/>
      <dgm:spPr/>
      <dgm:t>
        <a:bodyPr/>
        <a:lstStyle/>
        <a:p>
          <a:endParaRPr lang="en-US"/>
        </a:p>
      </dgm:t>
    </dgm:pt>
    <dgm:pt modelId="{FA264621-A693-3840-8905-390A1C98BF28}" type="sibTrans" cxnId="{0612DAE6-40AE-844C-BF0E-86555D20C2E1}">
      <dgm:prSet/>
      <dgm:spPr/>
      <dgm:t>
        <a:bodyPr/>
        <a:lstStyle/>
        <a:p>
          <a:endParaRPr lang="en-US"/>
        </a:p>
      </dgm:t>
    </dgm:pt>
    <dgm:pt modelId="{8C1DED3A-3EC3-E447-9F43-03A8343B5CB6}">
      <dgm:prSet phldrT="[Text]" custT="1"/>
      <dgm:spPr/>
      <dgm:t>
        <a:bodyPr/>
        <a:lstStyle/>
        <a:p>
          <a:r>
            <a:rPr lang="en-US" sz="1800" dirty="0" smtClean="0"/>
            <a:t>Inflammation and infection of the meninges propagates </a:t>
          </a:r>
          <a:endParaRPr lang="en-US" sz="1800" dirty="0"/>
        </a:p>
      </dgm:t>
    </dgm:pt>
    <dgm:pt modelId="{2193CEB7-C598-A24F-952C-285BA4566337}" type="parTrans" cxnId="{AC4FFF3B-769D-5440-AFA8-5F4CF51EDDA6}">
      <dgm:prSet/>
      <dgm:spPr/>
      <dgm:t>
        <a:bodyPr/>
        <a:lstStyle/>
        <a:p>
          <a:endParaRPr lang="en-US"/>
        </a:p>
      </dgm:t>
    </dgm:pt>
    <dgm:pt modelId="{2DB72F20-E61E-FC40-8FB1-D523B0DB8325}" type="sibTrans" cxnId="{AC4FFF3B-769D-5440-AFA8-5F4CF51EDDA6}">
      <dgm:prSet/>
      <dgm:spPr/>
      <dgm:t>
        <a:bodyPr/>
        <a:lstStyle/>
        <a:p>
          <a:endParaRPr lang="en-US"/>
        </a:p>
      </dgm:t>
    </dgm:pt>
    <dgm:pt modelId="{4D1D4437-0B63-2C47-8AE7-93EDC900C6FB}" type="pres">
      <dgm:prSet presAssocID="{A98CBB84-E1CE-CD41-96AD-8B0FC8EFF9B8}" presName="theList" presStyleCnt="0">
        <dgm:presLayoutVars>
          <dgm:dir/>
          <dgm:animLvl val="lvl"/>
          <dgm:resizeHandles val="exact"/>
        </dgm:presLayoutVars>
      </dgm:prSet>
      <dgm:spPr/>
    </dgm:pt>
    <dgm:pt modelId="{537C58B4-FEC5-B448-AA02-72C89A5E78FD}" type="pres">
      <dgm:prSet presAssocID="{E0F7E5F6-9D4C-1340-88C2-0E190A6D8F34}" presName="compNode" presStyleCnt="0"/>
      <dgm:spPr/>
    </dgm:pt>
    <dgm:pt modelId="{6297E965-A426-674C-9A8F-2AEB0D023C8C}" type="pres">
      <dgm:prSet presAssocID="{E0F7E5F6-9D4C-1340-88C2-0E190A6D8F34}" presName="noGeometry" presStyleCnt="0"/>
      <dgm:spPr/>
    </dgm:pt>
    <dgm:pt modelId="{46BB4AE4-CEEB-594B-BAF0-B0C154185D28}" type="pres">
      <dgm:prSet presAssocID="{E0F7E5F6-9D4C-1340-88C2-0E190A6D8F34}" presName="childTextVisible" presStyleLbl="bgAccFollowNode1" presStyleIdx="0" presStyleCnt="3" custLinFactNeighborX="26355" custLinFactNeighborY="-10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D0ED4-CC2C-274D-A683-22277C442E27}" type="pres">
      <dgm:prSet presAssocID="{E0F7E5F6-9D4C-1340-88C2-0E190A6D8F3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1B961B-36A2-C647-95FA-19AA5F9E565A}" type="pres">
      <dgm:prSet presAssocID="{E0F7E5F6-9D4C-1340-88C2-0E190A6D8F34}" presName="parentText" presStyleLbl="node1" presStyleIdx="0" presStyleCnt="3" custLinFactNeighborX="42423" custLinFactNeighborY="-119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CDEC4-F853-5444-83A7-44BA4A193F70}" type="pres">
      <dgm:prSet presAssocID="{E0F7E5F6-9D4C-1340-88C2-0E190A6D8F34}" presName="aSpace" presStyleCnt="0"/>
      <dgm:spPr/>
    </dgm:pt>
    <dgm:pt modelId="{C5BD069D-55D6-5644-8576-AF1D2FBF9B1E}" type="pres">
      <dgm:prSet presAssocID="{88CA66A6-80CB-2F48-93F2-9BD380E38FEE}" presName="compNode" presStyleCnt="0"/>
      <dgm:spPr/>
    </dgm:pt>
    <dgm:pt modelId="{F56D6F63-1AD1-DB40-9F0A-73BA52B3BD8B}" type="pres">
      <dgm:prSet presAssocID="{88CA66A6-80CB-2F48-93F2-9BD380E38FEE}" presName="noGeometry" presStyleCnt="0"/>
      <dgm:spPr/>
    </dgm:pt>
    <dgm:pt modelId="{B2A406E6-DD82-574B-9F8D-972B7A6EF718}" type="pres">
      <dgm:prSet presAssocID="{88CA66A6-80CB-2F48-93F2-9BD380E38FEE}" presName="childTextVisible" presStyleLbl="bgAccFollowNode1" presStyleIdx="1" presStyleCnt="3" custLinFactNeighborX="-6915" custLinFactNeighborY="-10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1701-AD8F-B84B-A417-FFF33CAC653C}" type="pres">
      <dgm:prSet presAssocID="{88CA66A6-80CB-2F48-93F2-9BD380E38F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D6C0505-D255-F245-B3A2-6B82AD316954}" type="pres">
      <dgm:prSet presAssocID="{88CA66A6-80CB-2F48-93F2-9BD380E38FEE}" presName="parentText" presStyleLbl="node1" presStyleIdx="1" presStyleCnt="3" custLinFactNeighborX="-9790" custLinFactNeighborY="-167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5068C-EDB4-E74F-AA3C-997EA81C1B6C}" type="pres">
      <dgm:prSet presAssocID="{88CA66A6-80CB-2F48-93F2-9BD380E38FEE}" presName="aSpace" presStyleCnt="0"/>
      <dgm:spPr/>
    </dgm:pt>
    <dgm:pt modelId="{F05A4B3B-0767-FB4A-AA4D-D77A81877E36}" type="pres">
      <dgm:prSet presAssocID="{3C9DFE62-095B-6D43-8C15-9303486DC506}" presName="compNode" presStyleCnt="0"/>
      <dgm:spPr/>
    </dgm:pt>
    <dgm:pt modelId="{CFFFF7FF-24AF-AD47-B9D9-D7903D6891A6}" type="pres">
      <dgm:prSet presAssocID="{3C9DFE62-095B-6D43-8C15-9303486DC506}" presName="noGeometry" presStyleCnt="0"/>
      <dgm:spPr/>
    </dgm:pt>
    <dgm:pt modelId="{7C315DC9-887E-004B-88AE-F816A36C5152}" type="pres">
      <dgm:prSet presAssocID="{3C9DFE62-095B-6D43-8C15-9303486DC506}" presName="childTextVisible" presStyleLbl="bgAccFollowNode1" presStyleIdx="2" presStyleCnt="3" custScaleX="167003" custScaleY="114699" custLinFactNeighborX="-18050" custLinFactNeighborY="-5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308F8-A6EC-8B4F-A726-8DB856F70824}" type="pres">
      <dgm:prSet presAssocID="{3C9DFE62-095B-6D43-8C15-9303486DC50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9DDB18FF-1050-604B-B84C-017FD75EE09B}" type="pres">
      <dgm:prSet presAssocID="{3C9DFE62-095B-6D43-8C15-9303486DC506}" presName="parentText" presStyleLbl="node1" presStyleIdx="2" presStyleCnt="3" custLinFactNeighborX="-71455" custLinFactNeighborY="-151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65976-98BF-AB40-A7A6-FA70F172CEAE}" type="presOf" srcId="{98A9F8AB-39B5-3349-B09C-19CA95CBE5D2}" destId="{12721701-AD8F-B84B-A417-FFF33CAC653C}" srcOrd="1" destOrd="0" presId="urn:microsoft.com/office/officeart/2005/8/layout/hProcess6"/>
    <dgm:cxn modelId="{80F47EC5-4D78-2947-B6D6-33DC1D78C665}" srcId="{E0F7E5F6-9D4C-1340-88C2-0E190A6D8F34}" destId="{729C55A7-0283-9F43-98CE-9E161DF2FBB4}" srcOrd="0" destOrd="0" parTransId="{00FBF020-3C82-5A40-9A30-1E956C283299}" sibTransId="{84A961BD-23D8-5242-AE2D-F9C76B7EC0AA}"/>
    <dgm:cxn modelId="{17E3B47F-83E0-7042-AB94-16A816A7F648}" type="presOf" srcId="{A98CBB84-E1CE-CD41-96AD-8B0FC8EFF9B8}" destId="{4D1D4437-0B63-2C47-8AE7-93EDC900C6FB}" srcOrd="0" destOrd="0" presId="urn:microsoft.com/office/officeart/2005/8/layout/hProcess6"/>
    <dgm:cxn modelId="{1E70345D-3396-974E-8BA6-7A51F83002C6}" type="presOf" srcId="{9D3F3129-2632-9D4F-A9F1-C3E9DCAEFBF8}" destId="{7C315DC9-887E-004B-88AE-F816A36C5152}" srcOrd="0" destOrd="1" presId="urn:microsoft.com/office/officeart/2005/8/layout/hProcess6"/>
    <dgm:cxn modelId="{3DA47083-1459-6A4F-B8BA-3FB93010CF6C}" type="presOf" srcId="{98A9F8AB-39B5-3349-B09C-19CA95CBE5D2}" destId="{B2A406E6-DD82-574B-9F8D-972B7A6EF718}" srcOrd="0" destOrd="0" presId="urn:microsoft.com/office/officeart/2005/8/layout/hProcess6"/>
    <dgm:cxn modelId="{DC173DC6-AAFA-C34F-8712-654BE4AAC233}" type="presOf" srcId="{8C1DED3A-3EC3-E447-9F43-03A8343B5CB6}" destId="{998308F8-A6EC-8B4F-A726-8DB856F70824}" srcOrd="1" destOrd="2" presId="urn:microsoft.com/office/officeart/2005/8/layout/hProcess6"/>
    <dgm:cxn modelId="{201778A0-BEE2-DC4B-9DBE-7C13B036F348}" srcId="{A98CBB84-E1CE-CD41-96AD-8B0FC8EFF9B8}" destId="{E0F7E5F6-9D4C-1340-88C2-0E190A6D8F34}" srcOrd="0" destOrd="0" parTransId="{0DEED8B8-8B0F-834F-A2B6-8A766825B0F2}" sibTransId="{A91CDCFF-0AC5-3F41-AA6F-CB7C9D1BA946}"/>
    <dgm:cxn modelId="{4691AF09-4104-3944-8F4E-BCDF7D14763D}" srcId="{3C9DFE62-095B-6D43-8C15-9303486DC506}" destId="{2FA0D698-89CF-B34C-9AA9-4F22675D3F7D}" srcOrd="0" destOrd="0" parTransId="{E9F71A31-C556-2E4A-B5FB-049D3E5EFC3E}" sibTransId="{70B3EE50-6603-CA41-B234-0E153D9DDB2D}"/>
    <dgm:cxn modelId="{A9C56592-1E08-7645-952C-14F2D9AA03C6}" type="presOf" srcId="{88CA66A6-80CB-2F48-93F2-9BD380E38FEE}" destId="{AD6C0505-D255-F245-B3A2-6B82AD316954}" srcOrd="0" destOrd="0" presId="urn:microsoft.com/office/officeart/2005/8/layout/hProcess6"/>
    <dgm:cxn modelId="{B9F1AA03-DE27-7047-8BF4-8E875C72F383}" srcId="{88CA66A6-80CB-2F48-93F2-9BD380E38FEE}" destId="{98A9F8AB-39B5-3349-B09C-19CA95CBE5D2}" srcOrd="0" destOrd="0" parTransId="{9B8C1055-8E43-6F4C-9D76-BDEA3BAAFD97}" sibTransId="{071159AB-8951-184D-9CEA-B277FDD7594E}"/>
    <dgm:cxn modelId="{AE225662-3561-BB43-9C58-4555258A3345}" type="presOf" srcId="{E0F7E5F6-9D4C-1340-88C2-0E190A6D8F34}" destId="{B31B961B-36A2-C647-95FA-19AA5F9E565A}" srcOrd="0" destOrd="0" presId="urn:microsoft.com/office/officeart/2005/8/layout/hProcess6"/>
    <dgm:cxn modelId="{008D47F2-0F1F-6648-8A1B-93AA6BE63408}" type="presOf" srcId="{8C1DED3A-3EC3-E447-9F43-03A8343B5CB6}" destId="{7C315DC9-887E-004B-88AE-F816A36C5152}" srcOrd="0" destOrd="2" presId="urn:microsoft.com/office/officeart/2005/8/layout/hProcess6"/>
    <dgm:cxn modelId="{2780C4BA-B9F3-F042-99CC-8C8E9A7C0440}" type="presOf" srcId="{729C55A7-0283-9F43-98CE-9E161DF2FBB4}" destId="{801D0ED4-CC2C-274D-A683-22277C442E27}" srcOrd="1" destOrd="0" presId="urn:microsoft.com/office/officeart/2005/8/layout/hProcess6"/>
    <dgm:cxn modelId="{0612DAE6-40AE-844C-BF0E-86555D20C2E1}" srcId="{3C9DFE62-095B-6D43-8C15-9303486DC506}" destId="{9D3F3129-2632-9D4F-A9F1-C3E9DCAEFBF8}" srcOrd="1" destOrd="0" parTransId="{F622CCD5-68BC-2342-AF76-81AA6BBD1F71}" sibTransId="{FA264621-A693-3840-8905-390A1C98BF28}"/>
    <dgm:cxn modelId="{AAAC1B63-FA68-1D42-A30D-031F30D38E8A}" srcId="{A98CBB84-E1CE-CD41-96AD-8B0FC8EFF9B8}" destId="{3C9DFE62-095B-6D43-8C15-9303486DC506}" srcOrd="2" destOrd="0" parTransId="{299BA865-09B7-7D40-BBD3-F212DF4114C2}" sibTransId="{2A22604F-BA42-F847-9C02-1BE0DEA42D4F}"/>
    <dgm:cxn modelId="{AC4FFF3B-769D-5440-AFA8-5F4CF51EDDA6}" srcId="{3C9DFE62-095B-6D43-8C15-9303486DC506}" destId="{8C1DED3A-3EC3-E447-9F43-03A8343B5CB6}" srcOrd="2" destOrd="0" parTransId="{2193CEB7-C598-A24F-952C-285BA4566337}" sibTransId="{2DB72F20-E61E-FC40-8FB1-D523B0DB8325}"/>
    <dgm:cxn modelId="{18D7445D-FD6C-1441-B71C-BA8893144A6B}" type="presOf" srcId="{729C55A7-0283-9F43-98CE-9E161DF2FBB4}" destId="{46BB4AE4-CEEB-594B-BAF0-B0C154185D28}" srcOrd="0" destOrd="0" presId="urn:microsoft.com/office/officeart/2005/8/layout/hProcess6"/>
    <dgm:cxn modelId="{560DCA9F-443F-0647-B9EA-6185B4942F59}" type="presOf" srcId="{2FA0D698-89CF-B34C-9AA9-4F22675D3F7D}" destId="{7C315DC9-887E-004B-88AE-F816A36C5152}" srcOrd="0" destOrd="0" presId="urn:microsoft.com/office/officeart/2005/8/layout/hProcess6"/>
    <dgm:cxn modelId="{4D75EE2B-4EB6-9742-AC19-50E4854A13EA}" type="presOf" srcId="{3C9DFE62-095B-6D43-8C15-9303486DC506}" destId="{9DDB18FF-1050-604B-B84C-017FD75EE09B}" srcOrd="0" destOrd="0" presId="urn:microsoft.com/office/officeart/2005/8/layout/hProcess6"/>
    <dgm:cxn modelId="{1026DBBB-6654-C24A-8965-D5F13E82EB00}" type="presOf" srcId="{9D3F3129-2632-9D4F-A9F1-C3E9DCAEFBF8}" destId="{998308F8-A6EC-8B4F-A726-8DB856F70824}" srcOrd="1" destOrd="1" presId="urn:microsoft.com/office/officeart/2005/8/layout/hProcess6"/>
    <dgm:cxn modelId="{DB91040A-59C7-2A49-9E3C-5FDBFF66C608}" srcId="{A98CBB84-E1CE-CD41-96AD-8B0FC8EFF9B8}" destId="{88CA66A6-80CB-2F48-93F2-9BD380E38FEE}" srcOrd="1" destOrd="0" parTransId="{D54C3B9C-4C75-6B40-83F5-A844B4D51119}" sibTransId="{5E4838E8-3659-7E45-8571-B170BCF48D28}"/>
    <dgm:cxn modelId="{3E393F67-1D88-A04E-9533-52649F87E065}" type="presOf" srcId="{2FA0D698-89CF-B34C-9AA9-4F22675D3F7D}" destId="{998308F8-A6EC-8B4F-A726-8DB856F70824}" srcOrd="1" destOrd="0" presId="urn:microsoft.com/office/officeart/2005/8/layout/hProcess6"/>
    <dgm:cxn modelId="{2C96F052-7BD3-1F43-A915-6903FA8B1019}" type="presParOf" srcId="{4D1D4437-0B63-2C47-8AE7-93EDC900C6FB}" destId="{537C58B4-FEC5-B448-AA02-72C89A5E78FD}" srcOrd="0" destOrd="0" presId="urn:microsoft.com/office/officeart/2005/8/layout/hProcess6"/>
    <dgm:cxn modelId="{9E908D8E-9EB8-8845-AEA4-BD3B9D0153DC}" type="presParOf" srcId="{537C58B4-FEC5-B448-AA02-72C89A5E78FD}" destId="{6297E965-A426-674C-9A8F-2AEB0D023C8C}" srcOrd="0" destOrd="0" presId="urn:microsoft.com/office/officeart/2005/8/layout/hProcess6"/>
    <dgm:cxn modelId="{A7B89321-F509-8C40-B59F-6A71583C026A}" type="presParOf" srcId="{537C58B4-FEC5-B448-AA02-72C89A5E78FD}" destId="{46BB4AE4-CEEB-594B-BAF0-B0C154185D28}" srcOrd="1" destOrd="0" presId="urn:microsoft.com/office/officeart/2005/8/layout/hProcess6"/>
    <dgm:cxn modelId="{C3C6E096-ADA5-764E-B2D3-4112773EF159}" type="presParOf" srcId="{537C58B4-FEC5-B448-AA02-72C89A5E78FD}" destId="{801D0ED4-CC2C-274D-A683-22277C442E27}" srcOrd="2" destOrd="0" presId="urn:microsoft.com/office/officeart/2005/8/layout/hProcess6"/>
    <dgm:cxn modelId="{CDDB0FFD-281E-A34F-A04F-556D22D03E99}" type="presParOf" srcId="{537C58B4-FEC5-B448-AA02-72C89A5E78FD}" destId="{B31B961B-36A2-C647-95FA-19AA5F9E565A}" srcOrd="3" destOrd="0" presId="urn:microsoft.com/office/officeart/2005/8/layout/hProcess6"/>
    <dgm:cxn modelId="{AF1F17F4-2F5C-4A47-AD4B-E6139DABB0D8}" type="presParOf" srcId="{4D1D4437-0B63-2C47-8AE7-93EDC900C6FB}" destId="{9DECDEC4-F853-5444-83A7-44BA4A193F70}" srcOrd="1" destOrd="0" presId="urn:microsoft.com/office/officeart/2005/8/layout/hProcess6"/>
    <dgm:cxn modelId="{87A290FD-2BD2-6541-9BEA-026B052B5581}" type="presParOf" srcId="{4D1D4437-0B63-2C47-8AE7-93EDC900C6FB}" destId="{C5BD069D-55D6-5644-8576-AF1D2FBF9B1E}" srcOrd="2" destOrd="0" presId="urn:microsoft.com/office/officeart/2005/8/layout/hProcess6"/>
    <dgm:cxn modelId="{0273D69B-7A2F-0E4F-AE49-700D0108B142}" type="presParOf" srcId="{C5BD069D-55D6-5644-8576-AF1D2FBF9B1E}" destId="{F56D6F63-1AD1-DB40-9F0A-73BA52B3BD8B}" srcOrd="0" destOrd="0" presId="urn:microsoft.com/office/officeart/2005/8/layout/hProcess6"/>
    <dgm:cxn modelId="{6B0949F3-03B3-C146-B113-BE2E56238A96}" type="presParOf" srcId="{C5BD069D-55D6-5644-8576-AF1D2FBF9B1E}" destId="{B2A406E6-DD82-574B-9F8D-972B7A6EF718}" srcOrd="1" destOrd="0" presId="urn:microsoft.com/office/officeart/2005/8/layout/hProcess6"/>
    <dgm:cxn modelId="{69299150-4F47-FA4A-97B2-40DB3DFA8ABF}" type="presParOf" srcId="{C5BD069D-55D6-5644-8576-AF1D2FBF9B1E}" destId="{12721701-AD8F-B84B-A417-FFF33CAC653C}" srcOrd="2" destOrd="0" presId="urn:microsoft.com/office/officeart/2005/8/layout/hProcess6"/>
    <dgm:cxn modelId="{8888A796-3F22-8B49-8FB6-A10D983858B9}" type="presParOf" srcId="{C5BD069D-55D6-5644-8576-AF1D2FBF9B1E}" destId="{AD6C0505-D255-F245-B3A2-6B82AD316954}" srcOrd="3" destOrd="0" presId="urn:microsoft.com/office/officeart/2005/8/layout/hProcess6"/>
    <dgm:cxn modelId="{86BA76F9-2D5C-5D43-9128-BC4584B84C30}" type="presParOf" srcId="{4D1D4437-0B63-2C47-8AE7-93EDC900C6FB}" destId="{7C65068C-EDB4-E74F-AA3C-997EA81C1B6C}" srcOrd="3" destOrd="0" presId="urn:microsoft.com/office/officeart/2005/8/layout/hProcess6"/>
    <dgm:cxn modelId="{CCC9ADD0-3186-D346-961F-5B8782B98581}" type="presParOf" srcId="{4D1D4437-0B63-2C47-8AE7-93EDC900C6FB}" destId="{F05A4B3B-0767-FB4A-AA4D-D77A81877E36}" srcOrd="4" destOrd="0" presId="urn:microsoft.com/office/officeart/2005/8/layout/hProcess6"/>
    <dgm:cxn modelId="{F4F10D20-AFCE-9E41-9734-0BD45592AE01}" type="presParOf" srcId="{F05A4B3B-0767-FB4A-AA4D-D77A81877E36}" destId="{CFFFF7FF-24AF-AD47-B9D9-D7903D6891A6}" srcOrd="0" destOrd="0" presId="urn:microsoft.com/office/officeart/2005/8/layout/hProcess6"/>
    <dgm:cxn modelId="{45AEB535-F26A-A345-B275-E85CB4B9A8F8}" type="presParOf" srcId="{F05A4B3B-0767-FB4A-AA4D-D77A81877E36}" destId="{7C315DC9-887E-004B-88AE-F816A36C5152}" srcOrd="1" destOrd="0" presId="urn:microsoft.com/office/officeart/2005/8/layout/hProcess6"/>
    <dgm:cxn modelId="{13CCE26A-696E-7743-A11C-782EA9C65EBC}" type="presParOf" srcId="{F05A4B3B-0767-FB4A-AA4D-D77A81877E36}" destId="{998308F8-A6EC-8B4F-A726-8DB856F70824}" srcOrd="2" destOrd="0" presId="urn:microsoft.com/office/officeart/2005/8/layout/hProcess6"/>
    <dgm:cxn modelId="{3A2B91E2-8336-6044-89A2-E05524599B7C}" type="presParOf" srcId="{F05A4B3B-0767-FB4A-AA4D-D77A81877E36}" destId="{9DDB18FF-1050-604B-B84C-017FD75EE09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E219-73B4-6542-81CD-A14ED03C9006}">
      <dsp:nvSpPr>
        <dsp:cNvPr id="0" name=""/>
        <dsp:cNvSpPr/>
      </dsp:nvSpPr>
      <dsp:spPr>
        <a:xfrm>
          <a:off x="0" y="0"/>
          <a:ext cx="99788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0E6FF-0E96-0D41-8709-C57077BC558D}">
      <dsp:nvSpPr>
        <dsp:cNvPr id="0" name=""/>
        <dsp:cNvSpPr/>
      </dsp:nvSpPr>
      <dsp:spPr>
        <a:xfrm>
          <a:off x="0" y="0"/>
          <a:ext cx="1995777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What are the signs?</a:t>
          </a:r>
          <a:endParaRPr lang="en-US" sz="5100" kern="1200" dirty="0"/>
        </a:p>
      </dsp:txBody>
      <dsp:txXfrm>
        <a:off x="0" y="0"/>
        <a:ext cx="1995777" cy="5418667"/>
      </dsp:txXfrm>
    </dsp:sp>
    <dsp:sp modelId="{43A7B291-F10A-1142-8DA8-497CEE233F8A}">
      <dsp:nvSpPr>
        <dsp:cNvPr id="0" name=""/>
        <dsp:cNvSpPr/>
      </dsp:nvSpPr>
      <dsp:spPr>
        <a:xfrm>
          <a:off x="2145460" y="36578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fever</a:t>
          </a:r>
          <a:endParaRPr lang="en-US" sz="3300" kern="1200" dirty="0"/>
        </a:p>
      </dsp:txBody>
      <dsp:txXfrm>
        <a:off x="2145460" y="36578"/>
        <a:ext cx="7833426" cy="731572"/>
      </dsp:txXfrm>
    </dsp:sp>
    <dsp:sp modelId="{AC95B653-10AA-4D41-AE3D-97E0213C0278}">
      <dsp:nvSpPr>
        <dsp:cNvPr id="0" name=""/>
        <dsp:cNvSpPr/>
      </dsp:nvSpPr>
      <dsp:spPr>
        <a:xfrm>
          <a:off x="1995777" y="768151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9FBD3D-BCD5-EF45-A23A-BF943F472352}">
      <dsp:nvSpPr>
        <dsp:cNvPr id="0" name=""/>
        <dsp:cNvSpPr/>
      </dsp:nvSpPr>
      <dsp:spPr>
        <a:xfrm>
          <a:off x="2145460" y="804730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chills </a:t>
          </a:r>
          <a:endParaRPr lang="en-US" sz="3300" kern="1200" dirty="0"/>
        </a:p>
      </dsp:txBody>
      <dsp:txXfrm>
        <a:off x="2145460" y="804730"/>
        <a:ext cx="7833426" cy="731572"/>
      </dsp:txXfrm>
    </dsp:sp>
    <dsp:sp modelId="{59DEB925-F258-D447-8681-8C0D2F75DE9C}">
      <dsp:nvSpPr>
        <dsp:cNvPr id="0" name=""/>
        <dsp:cNvSpPr/>
      </dsp:nvSpPr>
      <dsp:spPr>
        <a:xfrm>
          <a:off x="1995777" y="1536303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6AFE6F-7572-D74C-9896-83C30560E362}">
      <dsp:nvSpPr>
        <dsp:cNvPr id="0" name=""/>
        <dsp:cNvSpPr/>
      </dsp:nvSpPr>
      <dsp:spPr>
        <a:xfrm>
          <a:off x="2145460" y="1572881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headache </a:t>
          </a:r>
          <a:endParaRPr lang="en-US" sz="3300" kern="1200" dirty="0"/>
        </a:p>
      </dsp:txBody>
      <dsp:txXfrm>
        <a:off x="2145460" y="1572881"/>
        <a:ext cx="7833426" cy="731572"/>
      </dsp:txXfrm>
    </dsp:sp>
    <dsp:sp modelId="{E0CDB0D9-0B20-804F-8105-DC0AAF195600}">
      <dsp:nvSpPr>
        <dsp:cNvPr id="0" name=""/>
        <dsp:cNvSpPr/>
      </dsp:nvSpPr>
      <dsp:spPr>
        <a:xfrm>
          <a:off x="1995777" y="2304454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827CE3-5174-8349-9F06-3DDC05DEA607}">
      <dsp:nvSpPr>
        <dsp:cNvPr id="0" name=""/>
        <dsp:cNvSpPr/>
      </dsp:nvSpPr>
      <dsp:spPr>
        <a:xfrm>
          <a:off x="2145460" y="2341033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stiff neck</a:t>
          </a:r>
          <a:endParaRPr lang="en-US" sz="3300" kern="1200" dirty="0"/>
        </a:p>
      </dsp:txBody>
      <dsp:txXfrm>
        <a:off x="2145460" y="2341033"/>
        <a:ext cx="7833426" cy="731572"/>
      </dsp:txXfrm>
    </dsp:sp>
    <dsp:sp modelId="{57C8AB9E-FAB9-D249-923C-0EBF175796B6}">
      <dsp:nvSpPr>
        <dsp:cNvPr id="0" name=""/>
        <dsp:cNvSpPr/>
      </dsp:nvSpPr>
      <dsp:spPr>
        <a:xfrm>
          <a:off x="1995777" y="3072606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A78DBD-68E7-5A46-85B2-91A12524BB8C}">
      <dsp:nvSpPr>
        <dsp:cNvPr id="0" name=""/>
        <dsp:cNvSpPr/>
      </dsp:nvSpPr>
      <dsp:spPr>
        <a:xfrm>
          <a:off x="2145460" y="3109185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photo phobia = light aversion </a:t>
          </a:r>
          <a:endParaRPr lang="en-US" sz="3300" kern="1200" dirty="0"/>
        </a:p>
      </dsp:txBody>
      <dsp:txXfrm>
        <a:off x="2145460" y="3109185"/>
        <a:ext cx="7833426" cy="731572"/>
      </dsp:txXfrm>
    </dsp:sp>
    <dsp:sp modelId="{131FC3C5-6379-A448-A0DE-673F4141FD95}">
      <dsp:nvSpPr>
        <dsp:cNvPr id="0" name=""/>
        <dsp:cNvSpPr/>
      </dsp:nvSpPr>
      <dsp:spPr>
        <a:xfrm>
          <a:off x="1995777" y="3840758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7AD579-B437-7B49-8B88-A05470E10B82}">
      <dsp:nvSpPr>
        <dsp:cNvPr id="0" name=""/>
        <dsp:cNvSpPr/>
      </dsp:nvSpPr>
      <dsp:spPr>
        <a:xfrm>
          <a:off x="2145460" y="3877336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39.2°C fever</a:t>
          </a:r>
          <a:endParaRPr lang="en-US" sz="3300" kern="1200" dirty="0"/>
        </a:p>
      </dsp:txBody>
      <dsp:txXfrm>
        <a:off x="2145460" y="3877336"/>
        <a:ext cx="7833426" cy="731572"/>
      </dsp:txXfrm>
    </dsp:sp>
    <dsp:sp modelId="{E4F0AF72-C4BF-2348-82DE-6EB98D05AC70}">
      <dsp:nvSpPr>
        <dsp:cNvPr id="0" name=""/>
        <dsp:cNvSpPr/>
      </dsp:nvSpPr>
      <dsp:spPr>
        <a:xfrm>
          <a:off x="1995777" y="4608909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63F95E-5D82-A547-99B5-7B290217F53E}">
      <dsp:nvSpPr>
        <dsp:cNvPr id="0" name=""/>
        <dsp:cNvSpPr/>
      </dsp:nvSpPr>
      <dsp:spPr>
        <a:xfrm>
          <a:off x="2145460" y="4645488"/>
          <a:ext cx="7833426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low blood pressure</a:t>
          </a:r>
          <a:endParaRPr lang="en-US" sz="3300" kern="1200" dirty="0"/>
        </a:p>
      </dsp:txBody>
      <dsp:txXfrm>
        <a:off x="2145460" y="4645488"/>
        <a:ext cx="7833426" cy="731572"/>
      </dsp:txXfrm>
    </dsp:sp>
    <dsp:sp modelId="{9371C15B-6297-C242-B037-6C421EFA636A}">
      <dsp:nvSpPr>
        <dsp:cNvPr id="0" name=""/>
        <dsp:cNvSpPr/>
      </dsp:nvSpPr>
      <dsp:spPr>
        <a:xfrm>
          <a:off x="1995777" y="5377061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6C44-48BA-F042-A663-18707289F170}">
      <dsp:nvSpPr>
        <dsp:cNvPr id="0" name=""/>
        <dsp:cNvSpPr/>
      </dsp:nvSpPr>
      <dsp:spPr>
        <a:xfrm>
          <a:off x="1449551" y="2155"/>
          <a:ext cx="3832365" cy="15329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Inflammation of the meninges 	</a:t>
          </a:r>
          <a:endParaRPr lang="en-US" sz="2700" kern="1200" dirty="0"/>
        </a:p>
      </dsp:txBody>
      <dsp:txXfrm>
        <a:off x="2216024" y="2155"/>
        <a:ext cx="2299419" cy="1532946"/>
      </dsp:txXfrm>
    </dsp:sp>
    <dsp:sp modelId="{C7A37504-AF3A-4C4E-959B-C98B75855D16}">
      <dsp:nvSpPr>
        <dsp:cNvPr id="0" name=""/>
        <dsp:cNvSpPr/>
      </dsp:nvSpPr>
      <dsp:spPr>
        <a:xfrm>
          <a:off x="1449551" y="1749714"/>
          <a:ext cx="3832365" cy="15329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CSF Disruption</a:t>
          </a:r>
          <a:endParaRPr lang="en-US" sz="2700" kern="1200" dirty="0"/>
        </a:p>
      </dsp:txBody>
      <dsp:txXfrm>
        <a:off x="2216024" y="1749714"/>
        <a:ext cx="2299419" cy="1532946"/>
      </dsp:txXfrm>
    </dsp:sp>
    <dsp:sp modelId="{C9193C9A-BC0D-D24B-B080-B0B4908FC595}">
      <dsp:nvSpPr>
        <dsp:cNvPr id="0" name=""/>
        <dsp:cNvSpPr/>
      </dsp:nvSpPr>
      <dsp:spPr>
        <a:xfrm>
          <a:off x="4783709" y="1880014"/>
          <a:ext cx="3180863" cy="12723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Headache, nausea, dizziness, motor control deficiencies, vision problems</a:t>
          </a:r>
          <a:endParaRPr lang="en-US" sz="1700" kern="1200" dirty="0"/>
        </a:p>
      </dsp:txBody>
      <dsp:txXfrm>
        <a:off x="5419882" y="1880014"/>
        <a:ext cx="1908518" cy="1272345"/>
      </dsp:txXfrm>
    </dsp:sp>
    <dsp:sp modelId="{C3519CC0-5F5B-ED45-A0C3-999EC7238318}">
      <dsp:nvSpPr>
        <dsp:cNvPr id="0" name=""/>
        <dsp:cNvSpPr/>
      </dsp:nvSpPr>
      <dsp:spPr>
        <a:xfrm>
          <a:off x="4756354" y="116467"/>
          <a:ext cx="3180863" cy="12723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a. Increased intracranial pressure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b.  Decreased cerebral perfusion </a:t>
          </a:r>
          <a:endParaRPr lang="en-US" sz="1700" kern="1200" dirty="0"/>
        </a:p>
      </dsp:txBody>
      <dsp:txXfrm>
        <a:off x="5392527" y="116467"/>
        <a:ext cx="1908518" cy="1272345"/>
      </dsp:txXfrm>
    </dsp:sp>
    <dsp:sp modelId="{4F0AE545-4E7C-9641-9FCD-FF4C252D0720}">
      <dsp:nvSpPr>
        <dsp:cNvPr id="0" name=""/>
        <dsp:cNvSpPr/>
      </dsp:nvSpPr>
      <dsp:spPr>
        <a:xfrm>
          <a:off x="1449551" y="3497273"/>
          <a:ext cx="3832365" cy="15329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 Spinal chord inflammation</a:t>
          </a:r>
          <a:endParaRPr lang="en-US" sz="2700" kern="1200" dirty="0"/>
        </a:p>
      </dsp:txBody>
      <dsp:txXfrm>
        <a:off x="2216024" y="3497273"/>
        <a:ext cx="2299419" cy="1532946"/>
      </dsp:txXfrm>
    </dsp:sp>
    <dsp:sp modelId="{A6E5D9D2-1B25-A946-A381-60E72FCDC653}">
      <dsp:nvSpPr>
        <dsp:cNvPr id="0" name=""/>
        <dsp:cNvSpPr/>
      </dsp:nvSpPr>
      <dsp:spPr>
        <a:xfrm>
          <a:off x="4783709" y="3627573"/>
          <a:ext cx="3180863" cy="12723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Pain &amp; neck stiffness</a:t>
          </a:r>
          <a:endParaRPr lang="en-US" sz="1700" kern="1200" dirty="0"/>
        </a:p>
      </dsp:txBody>
      <dsp:txXfrm>
        <a:off x="5419882" y="3627573"/>
        <a:ext cx="1908518" cy="1272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A909-80A0-7540-B86E-168C63AFE5A7}">
      <dsp:nvSpPr>
        <dsp:cNvPr id="0" name=""/>
        <dsp:cNvSpPr/>
      </dsp:nvSpPr>
      <dsp:spPr>
        <a:xfrm>
          <a:off x="143191" y="87792"/>
          <a:ext cx="3311797" cy="132471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Degree of Penetration</a:t>
          </a:r>
          <a:endParaRPr lang="en-US" sz="2600" kern="1200" dirty="0"/>
        </a:p>
      </dsp:txBody>
      <dsp:txXfrm>
        <a:off x="805551" y="87792"/>
        <a:ext cx="1987078" cy="1324719"/>
      </dsp:txXfrm>
    </dsp:sp>
    <dsp:sp modelId="{CE56D9D8-57D6-5244-B147-C141E8178D34}">
      <dsp:nvSpPr>
        <dsp:cNvPr id="0" name=""/>
        <dsp:cNvSpPr/>
      </dsp:nvSpPr>
      <dsp:spPr>
        <a:xfrm>
          <a:off x="3041383" y="200393"/>
          <a:ext cx="2748792" cy="109951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Penetration of antibiotic is influenced by blood-brain barrier integrity </a:t>
          </a:r>
          <a:endParaRPr lang="en-US" sz="1500" kern="1200" dirty="0"/>
        </a:p>
      </dsp:txBody>
      <dsp:txXfrm>
        <a:off x="3591141" y="200393"/>
        <a:ext cx="1649276" cy="1099516"/>
      </dsp:txXfrm>
    </dsp:sp>
    <dsp:sp modelId="{1870C723-E370-5A4C-B941-A46BFD9CB1B3}">
      <dsp:nvSpPr>
        <dsp:cNvPr id="0" name=""/>
        <dsp:cNvSpPr/>
      </dsp:nvSpPr>
      <dsp:spPr>
        <a:xfrm>
          <a:off x="5405345" y="217326"/>
          <a:ext cx="2748792" cy="109951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Meningitis presence associated with increased blood-brain barrier permeability</a:t>
          </a:r>
          <a:endParaRPr lang="en-US" sz="1500" kern="1200" dirty="0"/>
        </a:p>
      </dsp:txBody>
      <dsp:txXfrm>
        <a:off x="5955103" y="217326"/>
        <a:ext cx="1649276" cy="1099516"/>
      </dsp:txXfrm>
    </dsp:sp>
    <dsp:sp modelId="{96568FFF-883B-D842-84E6-E1B247D19B8B}">
      <dsp:nvSpPr>
        <dsp:cNvPr id="0" name=""/>
        <dsp:cNvSpPr/>
      </dsp:nvSpPr>
      <dsp:spPr>
        <a:xfrm>
          <a:off x="126268" y="1496379"/>
          <a:ext cx="3311797" cy="132471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Antibiotic Concentration</a:t>
          </a:r>
          <a:endParaRPr lang="en-US" sz="2600" kern="1200" dirty="0"/>
        </a:p>
      </dsp:txBody>
      <dsp:txXfrm>
        <a:off x="788628" y="1496379"/>
        <a:ext cx="1987078" cy="1324719"/>
      </dsp:txXfrm>
    </dsp:sp>
    <dsp:sp modelId="{2A11CBBD-C1FF-DD43-800B-EECAE5A6B332}">
      <dsp:nvSpPr>
        <dsp:cNvPr id="0" name=""/>
        <dsp:cNvSpPr/>
      </dsp:nvSpPr>
      <dsp:spPr>
        <a:xfrm>
          <a:off x="448695" y="135779"/>
          <a:ext cx="2748792" cy="1099516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  <a:alpha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998453" y="135779"/>
        <a:ext cx="1649276" cy="1099516"/>
      </dsp:txXfrm>
    </dsp:sp>
    <dsp:sp modelId="{4269B3F0-CBA4-DE41-8E3D-51F1E711B8B5}">
      <dsp:nvSpPr>
        <dsp:cNvPr id="0" name=""/>
        <dsp:cNvSpPr/>
      </dsp:nvSpPr>
      <dsp:spPr>
        <a:xfrm>
          <a:off x="7766805" y="220442"/>
          <a:ext cx="2748792" cy="109951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Permits increased vesicular transport yielding e</a:t>
          </a:r>
          <a:r>
            <a:rPr lang="en-US" sz="1500" kern="1200" dirty="0" smtClean="0">
              <a:sym typeface="Wingdings"/>
            </a:rPr>
            <a:t>ndothelial cell t</a:t>
          </a:r>
          <a:r>
            <a:rPr lang="en-US" sz="1500" kern="1200" dirty="0" smtClean="0"/>
            <a:t>ight junction separation </a:t>
          </a:r>
          <a:endParaRPr lang="en-US" sz="1500" kern="1200" dirty="0"/>
        </a:p>
      </dsp:txBody>
      <dsp:txXfrm>
        <a:off x="8316563" y="220442"/>
        <a:ext cx="1649276" cy="1099516"/>
      </dsp:txXfrm>
    </dsp:sp>
    <dsp:sp modelId="{DCE9F136-935D-7847-A3AD-01B843307FFB}">
      <dsp:nvSpPr>
        <dsp:cNvPr id="0" name=""/>
        <dsp:cNvSpPr/>
      </dsp:nvSpPr>
      <dsp:spPr>
        <a:xfrm>
          <a:off x="193994" y="2888023"/>
          <a:ext cx="3311797" cy="132471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Intrinsic activity of the drug in CSF</a:t>
          </a:r>
          <a:endParaRPr lang="en-US" sz="2600" kern="1200" dirty="0"/>
        </a:p>
      </dsp:txBody>
      <dsp:txXfrm>
        <a:off x="856354" y="2888023"/>
        <a:ext cx="1987078" cy="1324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C956-A4AB-2C40-9C95-1B3EF1D13821}">
      <dsp:nvSpPr>
        <dsp:cNvPr id="0" name=""/>
        <dsp:cNvSpPr/>
      </dsp:nvSpPr>
      <dsp:spPr>
        <a:xfrm>
          <a:off x="2794723" y="1787765"/>
          <a:ext cx="1708820" cy="17088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Enhanced CSF entry</a:t>
          </a:r>
          <a:endParaRPr lang="en-US" sz="2300" kern="1200" dirty="0"/>
        </a:p>
      </dsp:txBody>
      <dsp:txXfrm>
        <a:off x="3044974" y="2038016"/>
        <a:ext cx="1208318" cy="1208318"/>
      </dsp:txXfrm>
    </dsp:sp>
    <dsp:sp modelId="{4F754694-2B77-2C42-9320-9B4A8F09D83C}">
      <dsp:nvSpPr>
        <dsp:cNvPr id="0" name=""/>
        <dsp:cNvSpPr/>
      </dsp:nvSpPr>
      <dsp:spPr>
        <a:xfrm rot="11700000">
          <a:off x="1503733" y="1994002"/>
          <a:ext cx="1270330" cy="4870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C1F42A-0649-294A-81FA-128EAD7F619E}">
      <dsp:nvSpPr>
        <dsp:cNvPr id="0" name=""/>
        <dsp:cNvSpPr/>
      </dsp:nvSpPr>
      <dsp:spPr>
        <a:xfrm>
          <a:off x="713686" y="1423764"/>
          <a:ext cx="1623379" cy="1298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 lipid solubility </a:t>
          </a:r>
          <a:endParaRPr lang="en-US" sz="2000" kern="1200" dirty="0"/>
        </a:p>
      </dsp:txBody>
      <dsp:txXfrm>
        <a:off x="751724" y="1461802"/>
        <a:ext cx="1547303" cy="1222627"/>
      </dsp:txXfrm>
    </dsp:sp>
    <dsp:sp modelId="{B42A25F0-58A6-A842-8523-0B439091FE78}">
      <dsp:nvSpPr>
        <dsp:cNvPr id="0" name=""/>
        <dsp:cNvSpPr/>
      </dsp:nvSpPr>
      <dsp:spPr>
        <a:xfrm rot="14700000">
          <a:off x="2353200" y="981647"/>
          <a:ext cx="1270330" cy="4870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94F7D8-414D-634E-B480-B5845C45C46B}">
      <dsp:nvSpPr>
        <dsp:cNvPr id="0" name=""/>
        <dsp:cNvSpPr/>
      </dsp:nvSpPr>
      <dsp:spPr>
        <a:xfrm>
          <a:off x="1908243" y="147"/>
          <a:ext cx="1623379" cy="1298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molecular weight</a:t>
          </a:r>
          <a:endParaRPr lang="en-US" sz="2000" kern="1200" dirty="0"/>
        </a:p>
      </dsp:txBody>
      <dsp:txXfrm>
        <a:off x="1946281" y="38185"/>
        <a:ext cx="1547303" cy="1222627"/>
      </dsp:txXfrm>
    </dsp:sp>
    <dsp:sp modelId="{834792A3-BD75-774F-BC10-F109CD54BC8A}">
      <dsp:nvSpPr>
        <dsp:cNvPr id="0" name=""/>
        <dsp:cNvSpPr/>
      </dsp:nvSpPr>
      <dsp:spPr>
        <a:xfrm rot="17700000">
          <a:off x="3674736" y="981647"/>
          <a:ext cx="1270330" cy="4870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4A3D52-12E0-3541-A4DE-BE87C513E687}">
      <dsp:nvSpPr>
        <dsp:cNvPr id="0" name=""/>
        <dsp:cNvSpPr/>
      </dsp:nvSpPr>
      <dsp:spPr>
        <a:xfrm>
          <a:off x="3766643" y="147"/>
          <a:ext cx="1623379" cy="1298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protein binding </a:t>
          </a:r>
          <a:endParaRPr lang="en-US" sz="2000" kern="1200" dirty="0"/>
        </a:p>
      </dsp:txBody>
      <dsp:txXfrm>
        <a:off x="3804681" y="38185"/>
        <a:ext cx="1547303" cy="1222627"/>
      </dsp:txXfrm>
    </dsp:sp>
    <dsp:sp modelId="{A865BE01-EBD0-0847-82AA-CB81A1EA43EF}">
      <dsp:nvSpPr>
        <dsp:cNvPr id="0" name=""/>
        <dsp:cNvSpPr/>
      </dsp:nvSpPr>
      <dsp:spPr>
        <a:xfrm rot="20700000">
          <a:off x="4524203" y="1994002"/>
          <a:ext cx="1270330" cy="48701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26D670-1DFA-2640-9DE5-76E217827716}">
      <dsp:nvSpPr>
        <dsp:cNvPr id="0" name=""/>
        <dsp:cNvSpPr/>
      </dsp:nvSpPr>
      <dsp:spPr>
        <a:xfrm>
          <a:off x="4961200" y="1423764"/>
          <a:ext cx="1623379" cy="1298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ionization at physiological pH</a:t>
          </a:r>
          <a:endParaRPr lang="en-US" sz="2000" kern="1200" dirty="0"/>
        </a:p>
      </dsp:txBody>
      <dsp:txXfrm>
        <a:off x="4999238" y="1461802"/>
        <a:ext cx="1547303" cy="12226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5BD7-3C8C-1C49-8F73-25C8EBFC73DF}">
      <dsp:nvSpPr>
        <dsp:cNvPr id="0" name=""/>
        <dsp:cNvSpPr/>
      </dsp:nvSpPr>
      <dsp:spPr>
        <a:xfrm>
          <a:off x="1049508" y="2467"/>
          <a:ext cx="2615300" cy="1046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Rifampicin</a:t>
          </a:r>
          <a:endParaRPr lang="en-US" sz="1700" kern="1200" dirty="0"/>
        </a:p>
      </dsp:txBody>
      <dsp:txXfrm>
        <a:off x="1572568" y="2467"/>
        <a:ext cx="1569180" cy="1046120"/>
      </dsp:txXfrm>
    </dsp:sp>
    <dsp:sp modelId="{46B05B44-A7B6-E147-B28A-10BCBBE3ADE9}">
      <dsp:nvSpPr>
        <dsp:cNvPr id="0" name=""/>
        <dsp:cNvSpPr/>
      </dsp:nvSpPr>
      <dsp:spPr>
        <a:xfrm>
          <a:off x="3324819" y="91387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inhibits bacterial DNA-dependent RNA polymerase</a:t>
          </a:r>
          <a:endParaRPr lang="en-US" sz="1500" kern="1200" dirty="0"/>
        </a:p>
      </dsp:txBody>
      <dsp:txXfrm>
        <a:off x="3758959" y="91387"/>
        <a:ext cx="1302420" cy="868279"/>
      </dsp:txXfrm>
    </dsp:sp>
    <dsp:sp modelId="{D6352EDE-7125-3440-A759-03C2B0391F22}">
      <dsp:nvSpPr>
        <dsp:cNvPr id="0" name=""/>
        <dsp:cNvSpPr/>
      </dsp:nvSpPr>
      <dsp:spPr>
        <a:xfrm>
          <a:off x="5191621" y="91387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physically blocks elongation </a:t>
          </a:r>
          <a:endParaRPr lang="en-US" sz="1500" kern="1200" dirty="0"/>
        </a:p>
      </dsp:txBody>
      <dsp:txXfrm>
        <a:off x="5625761" y="91387"/>
        <a:ext cx="1302420" cy="868279"/>
      </dsp:txXfrm>
    </dsp:sp>
    <dsp:sp modelId="{AF3A2A7D-C27C-AC45-ADFE-289A160F3A08}">
      <dsp:nvSpPr>
        <dsp:cNvPr id="0" name=""/>
        <dsp:cNvSpPr/>
      </dsp:nvSpPr>
      <dsp:spPr>
        <a:xfrm>
          <a:off x="7058423" y="91387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inhibits bacterial dependent RNA synthesis</a:t>
          </a:r>
          <a:endParaRPr lang="en-US" sz="1500" kern="1200" dirty="0"/>
        </a:p>
      </dsp:txBody>
      <dsp:txXfrm>
        <a:off x="7492563" y="91387"/>
        <a:ext cx="1302420" cy="868279"/>
      </dsp:txXfrm>
    </dsp:sp>
    <dsp:sp modelId="{3564E9A9-5090-4349-AA76-A4DD402CE5CE}">
      <dsp:nvSpPr>
        <dsp:cNvPr id="0" name=""/>
        <dsp:cNvSpPr/>
      </dsp:nvSpPr>
      <dsp:spPr>
        <a:xfrm>
          <a:off x="8925225" y="91387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prevents host bacterial protein synthesis</a:t>
          </a:r>
          <a:endParaRPr lang="en-US" sz="1500" kern="1200" dirty="0"/>
        </a:p>
      </dsp:txBody>
      <dsp:txXfrm>
        <a:off x="9359365" y="91387"/>
        <a:ext cx="1302420" cy="868279"/>
      </dsp:txXfrm>
    </dsp:sp>
    <dsp:sp modelId="{CC8E1E4D-FD0E-7F4D-A195-7640437AE32F}">
      <dsp:nvSpPr>
        <dsp:cNvPr id="0" name=""/>
        <dsp:cNvSpPr/>
      </dsp:nvSpPr>
      <dsp:spPr>
        <a:xfrm>
          <a:off x="1049508" y="1195044"/>
          <a:ext cx="2615300" cy="1046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Ampicillin </a:t>
          </a:r>
          <a:endParaRPr lang="en-US" sz="1700" kern="1200" dirty="0"/>
        </a:p>
      </dsp:txBody>
      <dsp:txXfrm>
        <a:off x="1572568" y="1195044"/>
        <a:ext cx="1569180" cy="1046120"/>
      </dsp:txXfrm>
    </dsp:sp>
    <dsp:sp modelId="{BA7294D4-5B80-1344-8DF4-5E186A4340D9}">
      <dsp:nvSpPr>
        <dsp:cNvPr id="0" name=""/>
        <dsp:cNvSpPr/>
      </dsp:nvSpPr>
      <dsp:spPr>
        <a:xfrm>
          <a:off x="3324819" y="1283964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Irreversibly inhibits </a:t>
          </a:r>
          <a:r>
            <a:rPr lang="en-US" sz="1500" kern="1200" dirty="0" err="1" smtClean="0"/>
            <a:t>transpeptidase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3758959" y="1283964"/>
        <a:ext cx="1302420" cy="868279"/>
      </dsp:txXfrm>
    </dsp:sp>
    <dsp:sp modelId="{FA57B346-35B5-A449-85D2-BCDEB2AE8F9B}">
      <dsp:nvSpPr>
        <dsp:cNvPr id="0" name=""/>
        <dsp:cNvSpPr/>
      </dsp:nvSpPr>
      <dsp:spPr>
        <a:xfrm>
          <a:off x="5191621" y="1283964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Bacterial cell wall synthesis precluded</a:t>
          </a:r>
          <a:endParaRPr lang="en-US" sz="1500" kern="1200" dirty="0"/>
        </a:p>
      </dsp:txBody>
      <dsp:txXfrm>
        <a:off x="5625761" y="1283964"/>
        <a:ext cx="1302420" cy="868279"/>
      </dsp:txXfrm>
    </dsp:sp>
    <dsp:sp modelId="{8C9ED0A8-A5D9-614D-80F9-A51FF683546B}">
      <dsp:nvSpPr>
        <dsp:cNvPr id="0" name=""/>
        <dsp:cNvSpPr/>
      </dsp:nvSpPr>
      <dsp:spPr>
        <a:xfrm>
          <a:off x="1049508" y="2387621"/>
          <a:ext cx="2615300" cy="1046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Chloramphenicol</a:t>
          </a:r>
          <a:endParaRPr lang="en-US" sz="1700" kern="1200" dirty="0"/>
        </a:p>
      </dsp:txBody>
      <dsp:txXfrm>
        <a:off x="1572568" y="2387621"/>
        <a:ext cx="1569180" cy="1046120"/>
      </dsp:txXfrm>
    </dsp:sp>
    <dsp:sp modelId="{23046B9C-48C0-AD4E-ADFC-639090329A81}">
      <dsp:nvSpPr>
        <dsp:cNvPr id="0" name=""/>
        <dsp:cNvSpPr/>
      </dsp:nvSpPr>
      <dsp:spPr>
        <a:xfrm>
          <a:off x="3324819" y="2476541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Inhibits peptidyl transferase of bacterial ribosome</a:t>
          </a:r>
          <a:endParaRPr lang="en-US" sz="1500" kern="1200" dirty="0"/>
        </a:p>
      </dsp:txBody>
      <dsp:txXfrm>
        <a:off x="3758959" y="2476541"/>
        <a:ext cx="1302420" cy="868279"/>
      </dsp:txXfrm>
    </dsp:sp>
    <dsp:sp modelId="{9EDAC367-6D4A-004E-B7F6-D8C4EA3B62CF}">
      <dsp:nvSpPr>
        <dsp:cNvPr id="0" name=""/>
        <dsp:cNvSpPr/>
      </dsp:nvSpPr>
      <dsp:spPr>
        <a:xfrm>
          <a:off x="5191621" y="2476541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Bacterial protein synthesis inhibited</a:t>
          </a:r>
          <a:endParaRPr lang="en-US" sz="1500" kern="1200" dirty="0"/>
        </a:p>
      </dsp:txBody>
      <dsp:txXfrm>
        <a:off x="5625761" y="2476541"/>
        <a:ext cx="1302420" cy="868279"/>
      </dsp:txXfrm>
    </dsp:sp>
    <dsp:sp modelId="{4D4F53D0-C353-0344-A3D2-CD3D6536EE8C}">
      <dsp:nvSpPr>
        <dsp:cNvPr id="0" name=""/>
        <dsp:cNvSpPr/>
      </dsp:nvSpPr>
      <dsp:spPr>
        <a:xfrm>
          <a:off x="1049508" y="3580198"/>
          <a:ext cx="2615300" cy="1046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Fluoroquinolone</a:t>
          </a:r>
          <a:endParaRPr lang="en-US" sz="1700" kern="1200" dirty="0"/>
        </a:p>
      </dsp:txBody>
      <dsp:txXfrm>
        <a:off x="1572568" y="3580198"/>
        <a:ext cx="1569180" cy="1046120"/>
      </dsp:txXfrm>
    </dsp:sp>
    <dsp:sp modelId="{119A41D4-7EC5-F24D-BACC-CBFB7DBB1D18}">
      <dsp:nvSpPr>
        <dsp:cNvPr id="0" name=""/>
        <dsp:cNvSpPr/>
      </dsp:nvSpPr>
      <dsp:spPr>
        <a:xfrm>
          <a:off x="3324819" y="3669118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Inhibits DNA gyrase and topoisomerase IV</a:t>
          </a:r>
          <a:endParaRPr lang="en-US" sz="1500" kern="1200" dirty="0"/>
        </a:p>
      </dsp:txBody>
      <dsp:txXfrm>
        <a:off x="3758959" y="3669118"/>
        <a:ext cx="1302420" cy="868279"/>
      </dsp:txXfrm>
    </dsp:sp>
    <dsp:sp modelId="{21BB5DD1-AE74-D545-B6E7-21BC9FD9D8EF}">
      <dsp:nvSpPr>
        <dsp:cNvPr id="0" name=""/>
        <dsp:cNvSpPr/>
      </dsp:nvSpPr>
      <dsp:spPr>
        <a:xfrm>
          <a:off x="1049508" y="4772775"/>
          <a:ext cx="2615300" cy="10461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Aztreonam</a:t>
          </a:r>
          <a:endParaRPr lang="en-US" sz="1700" kern="1200" dirty="0"/>
        </a:p>
      </dsp:txBody>
      <dsp:txXfrm>
        <a:off x="1572568" y="4772775"/>
        <a:ext cx="1569180" cy="1046120"/>
      </dsp:txXfrm>
    </dsp:sp>
    <dsp:sp modelId="{DB35699E-4472-D747-AA58-56FD7AF4E4F2}">
      <dsp:nvSpPr>
        <dsp:cNvPr id="0" name=""/>
        <dsp:cNvSpPr/>
      </dsp:nvSpPr>
      <dsp:spPr>
        <a:xfrm>
          <a:off x="3324819" y="4861695"/>
          <a:ext cx="2170699" cy="8682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Inhibits bacterial cell wall synthesis</a:t>
          </a:r>
          <a:endParaRPr lang="en-US" sz="1500" kern="1200" dirty="0"/>
        </a:p>
      </dsp:txBody>
      <dsp:txXfrm>
        <a:off x="3758959" y="4861695"/>
        <a:ext cx="1302420" cy="868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EBA86-6754-1A4E-934C-F1E04EDF5E3C}">
      <dsp:nvSpPr>
        <dsp:cNvPr id="0" name=""/>
        <dsp:cNvSpPr/>
      </dsp:nvSpPr>
      <dsp:spPr>
        <a:xfrm>
          <a:off x="0" y="0"/>
          <a:ext cx="1135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E427B-5349-EE4F-A43C-4BE27E74B01F}">
      <dsp:nvSpPr>
        <dsp:cNvPr id="0" name=""/>
        <dsp:cNvSpPr/>
      </dsp:nvSpPr>
      <dsp:spPr>
        <a:xfrm>
          <a:off x="0" y="0"/>
          <a:ext cx="2270760" cy="51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Additional treatment</a:t>
          </a:r>
          <a:endParaRPr lang="en-US" sz="3700" kern="1200" dirty="0"/>
        </a:p>
      </dsp:txBody>
      <dsp:txXfrm>
        <a:off x="0" y="0"/>
        <a:ext cx="2270760" cy="5194830"/>
      </dsp:txXfrm>
    </dsp:sp>
    <dsp:sp modelId="{E02A1147-04B7-524A-907A-AA8A682BC2FC}">
      <dsp:nvSpPr>
        <dsp:cNvPr id="0" name=""/>
        <dsp:cNvSpPr/>
      </dsp:nvSpPr>
      <dsp:spPr>
        <a:xfrm>
          <a:off x="2441067" y="35067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IV fluids </a:t>
          </a:r>
          <a:r>
            <a:rPr lang="mr-IN" sz="1700" kern="1200" dirty="0" smtClean="0"/>
            <a:t>–</a:t>
          </a:r>
          <a:r>
            <a:rPr lang="en-US" sz="1700" kern="1200" dirty="0" smtClean="0"/>
            <a:t> prevent dehydration </a:t>
          </a:r>
        </a:p>
      </dsp:txBody>
      <dsp:txXfrm>
        <a:off x="2441067" y="35067"/>
        <a:ext cx="8912733" cy="701352"/>
      </dsp:txXfrm>
    </dsp:sp>
    <dsp:sp modelId="{A667FA15-EF96-7E4F-81A9-616114A0EBF0}">
      <dsp:nvSpPr>
        <dsp:cNvPr id="0" name=""/>
        <dsp:cNvSpPr/>
      </dsp:nvSpPr>
      <dsp:spPr>
        <a:xfrm>
          <a:off x="2270760" y="736420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F67EEA-470F-FB46-8FA2-5721FB221521}">
      <dsp:nvSpPr>
        <dsp:cNvPr id="0" name=""/>
        <dsp:cNvSpPr/>
      </dsp:nvSpPr>
      <dsp:spPr>
        <a:xfrm>
          <a:off x="2441067" y="771488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Give oxygen via face mask for breathing difficulties</a:t>
          </a:r>
          <a:endParaRPr lang="en-US" sz="1700" kern="1200" dirty="0"/>
        </a:p>
      </dsp:txBody>
      <dsp:txXfrm>
        <a:off x="2441067" y="771488"/>
        <a:ext cx="8912733" cy="701352"/>
      </dsp:txXfrm>
    </dsp:sp>
    <dsp:sp modelId="{ADFE0107-3AB0-864E-AB21-476A967A4CF4}">
      <dsp:nvSpPr>
        <dsp:cNvPr id="0" name=""/>
        <dsp:cNvSpPr/>
      </dsp:nvSpPr>
      <dsp:spPr>
        <a:xfrm>
          <a:off x="2270760" y="1472840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28060-1B62-EA47-BD5B-A118798677D2}">
      <dsp:nvSpPr>
        <dsp:cNvPr id="0" name=""/>
        <dsp:cNvSpPr/>
      </dsp:nvSpPr>
      <dsp:spPr>
        <a:xfrm>
          <a:off x="2441067" y="1507908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Medication for low blood pressure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441067" y="1507908"/>
        <a:ext cx="8912733" cy="701352"/>
      </dsp:txXfrm>
    </dsp:sp>
    <dsp:sp modelId="{3D879926-0461-154A-A442-6B1F9005116F}">
      <dsp:nvSpPr>
        <dsp:cNvPr id="0" name=""/>
        <dsp:cNvSpPr/>
      </dsp:nvSpPr>
      <dsp:spPr>
        <a:xfrm>
          <a:off x="2270760" y="2209261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DFAB36-5EEE-ED4C-BA72-6DC34AB32CC3}">
      <dsp:nvSpPr>
        <dsp:cNvPr id="0" name=""/>
        <dsp:cNvSpPr/>
      </dsp:nvSpPr>
      <dsp:spPr>
        <a:xfrm>
          <a:off x="2441067" y="2244328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elevate head to 30 degrees to relieve high intracranial pressure</a:t>
          </a:r>
          <a:endParaRPr lang="en-US" sz="1700" kern="1200" dirty="0"/>
        </a:p>
      </dsp:txBody>
      <dsp:txXfrm>
        <a:off x="2441067" y="2244328"/>
        <a:ext cx="8912733" cy="701352"/>
      </dsp:txXfrm>
    </dsp:sp>
    <dsp:sp modelId="{F9FA2E8A-9A37-9B47-B1C7-DF35F8DD0EAB}">
      <dsp:nvSpPr>
        <dsp:cNvPr id="0" name=""/>
        <dsp:cNvSpPr/>
      </dsp:nvSpPr>
      <dsp:spPr>
        <a:xfrm>
          <a:off x="2270760" y="2945681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2B6253-80C7-1B41-B3C0-26162CAE7586}">
      <dsp:nvSpPr>
        <dsp:cNvPr id="0" name=""/>
        <dsp:cNvSpPr/>
      </dsp:nvSpPr>
      <dsp:spPr>
        <a:xfrm>
          <a:off x="2441067" y="2980749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Hospitalization for several days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441067" y="2980749"/>
        <a:ext cx="8912733" cy="701352"/>
      </dsp:txXfrm>
    </dsp:sp>
    <dsp:sp modelId="{7D5E1FCC-65DE-4641-8515-D920279011E3}">
      <dsp:nvSpPr>
        <dsp:cNvPr id="0" name=""/>
        <dsp:cNvSpPr/>
      </dsp:nvSpPr>
      <dsp:spPr>
        <a:xfrm>
          <a:off x="2270760" y="3682102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BB41FA-852F-3241-BF6E-BD1D005D466F}">
      <dsp:nvSpPr>
        <dsp:cNvPr id="0" name=""/>
        <dsp:cNvSpPr/>
      </dsp:nvSpPr>
      <dsp:spPr>
        <a:xfrm>
          <a:off x="2441067" y="3717169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Continuous treatment for several weeks</a:t>
          </a:r>
          <a:endParaRPr lang="en-US" sz="1700" kern="1200" dirty="0"/>
        </a:p>
      </dsp:txBody>
      <dsp:txXfrm>
        <a:off x="2441067" y="3717169"/>
        <a:ext cx="8912733" cy="701352"/>
      </dsp:txXfrm>
    </dsp:sp>
    <dsp:sp modelId="{A95A87DB-88EF-E746-A82D-2A694DA905A3}">
      <dsp:nvSpPr>
        <dsp:cNvPr id="0" name=""/>
        <dsp:cNvSpPr/>
      </dsp:nvSpPr>
      <dsp:spPr>
        <a:xfrm>
          <a:off x="2270760" y="4418522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3C085E-AAC9-CF45-B2A4-14050D3DC044}">
      <dsp:nvSpPr>
        <dsp:cNvPr id="0" name=""/>
        <dsp:cNvSpPr/>
      </dsp:nvSpPr>
      <dsp:spPr>
        <a:xfrm>
          <a:off x="2441067" y="4453590"/>
          <a:ext cx="8912733" cy="70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Long-term support for complications presenting such as hearing loss</a:t>
          </a:r>
          <a:endParaRPr lang="en-US" sz="1700" kern="1200" dirty="0"/>
        </a:p>
      </dsp:txBody>
      <dsp:txXfrm>
        <a:off x="2441067" y="4453590"/>
        <a:ext cx="8912733" cy="701352"/>
      </dsp:txXfrm>
    </dsp:sp>
    <dsp:sp modelId="{237B2CAE-5463-DB47-B999-4A75FDC1C91F}">
      <dsp:nvSpPr>
        <dsp:cNvPr id="0" name=""/>
        <dsp:cNvSpPr/>
      </dsp:nvSpPr>
      <dsp:spPr>
        <a:xfrm>
          <a:off x="2270760" y="5154942"/>
          <a:ext cx="9083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E219-73B4-6542-81CD-A14ED03C9006}">
      <dsp:nvSpPr>
        <dsp:cNvPr id="0" name=""/>
        <dsp:cNvSpPr/>
      </dsp:nvSpPr>
      <dsp:spPr>
        <a:xfrm>
          <a:off x="0" y="0"/>
          <a:ext cx="99788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0E6FF-0E96-0D41-8709-C57077BC558D}">
      <dsp:nvSpPr>
        <dsp:cNvPr id="0" name=""/>
        <dsp:cNvSpPr/>
      </dsp:nvSpPr>
      <dsp:spPr>
        <a:xfrm>
          <a:off x="0" y="0"/>
          <a:ext cx="1995777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What are the symptoms?</a:t>
          </a:r>
          <a:endParaRPr lang="en-US" sz="2900" kern="1200" dirty="0"/>
        </a:p>
      </dsp:txBody>
      <dsp:txXfrm>
        <a:off x="0" y="0"/>
        <a:ext cx="1995777" cy="5418667"/>
      </dsp:txXfrm>
    </dsp:sp>
    <dsp:sp modelId="{50616989-C8CF-3C42-B125-8C8F1CA34C25}">
      <dsp:nvSpPr>
        <dsp:cNvPr id="0" name=""/>
        <dsp:cNvSpPr/>
      </dsp:nvSpPr>
      <dsp:spPr>
        <a:xfrm>
          <a:off x="2145460" y="51064"/>
          <a:ext cx="7833426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weakness</a:t>
          </a:r>
          <a:endParaRPr lang="en-US" sz="4700" kern="1200" dirty="0"/>
        </a:p>
      </dsp:txBody>
      <dsp:txXfrm>
        <a:off x="2145460" y="51064"/>
        <a:ext cx="7833426" cy="1021291"/>
      </dsp:txXfrm>
    </dsp:sp>
    <dsp:sp modelId="{7CAED097-7E77-2945-B827-E1C392B2058B}">
      <dsp:nvSpPr>
        <dsp:cNvPr id="0" name=""/>
        <dsp:cNvSpPr/>
      </dsp:nvSpPr>
      <dsp:spPr>
        <a:xfrm>
          <a:off x="1995777" y="1072356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31A5A9-0D72-414F-9BF8-EA34B766C279}">
      <dsp:nvSpPr>
        <dsp:cNvPr id="0" name=""/>
        <dsp:cNvSpPr/>
      </dsp:nvSpPr>
      <dsp:spPr>
        <a:xfrm>
          <a:off x="2145460" y="1123420"/>
          <a:ext cx="7833426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light induced pain</a:t>
          </a:r>
          <a:endParaRPr lang="en-US" sz="4700" kern="1200" dirty="0"/>
        </a:p>
      </dsp:txBody>
      <dsp:txXfrm>
        <a:off x="2145460" y="1123420"/>
        <a:ext cx="7833426" cy="1021291"/>
      </dsp:txXfrm>
    </dsp:sp>
    <dsp:sp modelId="{0C32CCF5-C578-5044-ADA7-E94AFC51D52D}">
      <dsp:nvSpPr>
        <dsp:cNvPr id="0" name=""/>
        <dsp:cNvSpPr/>
      </dsp:nvSpPr>
      <dsp:spPr>
        <a:xfrm>
          <a:off x="1995777" y="2144712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60FDCC-D4BB-1A4E-8191-BC2534E9A916}">
      <dsp:nvSpPr>
        <dsp:cNvPr id="0" name=""/>
        <dsp:cNvSpPr/>
      </dsp:nvSpPr>
      <dsp:spPr>
        <a:xfrm>
          <a:off x="2145460" y="2195777"/>
          <a:ext cx="7833426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light headedness</a:t>
          </a:r>
          <a:endParaRPr lang="en-US" sz="4700" kern="1200" dirty="0"/>
        </a:p>
      </dsp:txBody>
      <dsp:txXfrm>
        <a:off x="2145460" y="2195777"/>
        <a:ext cx="7833426" cy="1021291"/>
      </dsp:txXfrm>
    </dsp:sp>
    <dsp:sp modelId="{10B0BAEC-C5C2-AC49-A9C7-E142B14486BA}">
      <dsp:nvSpPr>
        <dsp:cNvPr id="0" name=""/>
        <dsp:cNvSpPr/>
      </dsp:nvSpPr>
      <dsp:spPr>
        <a:xfrm>
          <a:off x="1995777" y="3217068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2446A-C43C-0945-9E73-855205A3C99A}">
      <dsp:nvSpPr>
        <dsp:cNvPr id="0" name=""/>
        <dsp:cNvSpPr/>
      </dsp:nvSpPr>
      <dsp:spPr>
        <a:xfrm>
          <a:off x="2145460" y="3268133"/>
          <a:ext cx="7833426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headache &amp; head pain</a:t>
          </a:r>
          <a:endParaRPr lang="en-US" sz="4700" kern="1200" dirty="0"/>
        </a:p>
      </dsp:txBody>
      <dsp:txXfrm>
        <a:off x="2145460" y="3268133"/>
        <a:ext cx="7833426" cy="1021291"/>
      </dsp:txXfrm>
    </dsp:sp>
    <dsp:sp modelId="{C0B1D9C1-AFBD-2047-B197-277D53FE872D}">
      <dsp:nvSpPr>
        <dsp:cNvPr id="0" name=""/>
        <dsp:cNvSpPr/>
      </dsp:nvSpPr>
      <dsp:spPr>
        <a:xfrm>
          <a:off x="1995777" y="4289425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97E258-12BB-DF43-8EB6-BF43FFD4F3BC}">
      <dsp:nvSpPr>
        <dsp:cNvPr id="0" name=""/>
        <dsp:cNvSpPr/>
      </dsp:nvSpPr>
      <dsp:spPr>
        <a:xfrm>
          <a:off x="2145460" y="4340489"/>
          <a:ext cx="7833426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stiffness </a:t>
          </a:r>
          <a:endParaRPr lang="en-US" sz="4700" kern="1200" dirty="0"/>
        </a:p>
      </dsp:txBody>
      <dsp:txXfrm>
        <a:off x="2145460" y="4340489"/>
        <a:ext cx="7833426" cy="1021291"/>
      </dsp:txXfrm>
    </dsp:sp>
    <dsp:sp modelId="{EEEB70FC-5FCC-0545-9275-607C92A2838C}">
      <dsp:nvSpPr>
        <dsp:cNvPr id="0" name=""/>
        <dsp:cNvSpPr/>
      </dsp:nvSpPr>
      <dsp:spPr>
        <a:xfrm>
          <a:off x="1995777" y="5361781"/>
          <a:ext cx="7983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72886-8457-DB42-AC5A-8C6D5AC95184}">
      <dsp:nvSpPr>
        <dsp:cNvPr id="0" name=""/>
        <dsp:cNvSpPr/>
      </dsp:nvSpPr>
      <dsp:spPr>
        <a:xfrm rot="4396374">
          <a:off x="2238627" y="1156510"/>
          <a:ext cx="5017123" cy="349881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5A6A0A-1806-994E-B81A-F39E2B6EA371}">
      <dsp:nvSpPr>
        <dsp:cNvPr id="0" name=""/>
        <dsp:cNvSpPr/>
      </dsp:nvSpPr>
      <dsp:spPr>
        <a:xfrm>
          <a:off x="4277052" y="1613366"/>
          <a:ext cx="126698" cy="12669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CDFB-3008-C542-966F-04600E429A0D}">
      <dsp:nvSpPr>
        <dsp:cNvPr id="0" name=""/>
        <dsp:cNvSpPr/>
      </dsp:nvSpPr>
      <dsp:spPr>
        <a:xfrm>
          <a:off x="5144585" y="2313111"/>
          <a:ext cx="126698" cy="12669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19BDE-3C17-3A43-83A0-BC7A4B4092A7}">
      <dsp:nvSpPr>
        <dsp:cNvPr id="0" name=""/>
        <dsp:cNvSpPr/>
      </dsp:nvSpPr>
      <dsp:spPr>
        <a:xfrm>
          <a:off x="5794755" y="3131418"/>
          <a:ext cx="126698" cy="12669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A845A-E5FB-0841-9F58-7EF05C95ABFE}">
      <dsp:nvSpPr>
        <dsp:cNvPr id="0" name=""/>
        <dsp:cNvSpPr/>
      </dsp:nvSpPr>
      <dsp:spPr>
        <a:xfrm>
          <a:off x="2061289" y="0"/>
          <a:ext cx="2365418" cy="9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Differential D</a:t>
          </a:r>
          <a:r>
            <a:rPr lang="en-US" sz="2800" b="1" kern="1200" dirty="0" smtClean="0"/>
            <a:t>iagnosis</a:t>
          </a:r>
          <a:endParaRPr lang="en-US" sz="2400" b="1" kern="1200" dirty="0"/>
        </a:p>
      </dsp:txBody>
      <dsp:txXfrm>
        <a:off x="2061289" y="0"/>
        <a:ext cx="2365418" cy="929894"/>
      </dsp:txXfrm>
    </dsp:sp>
    <dsp:sp modelId="{C7C12CAC-2618-164F-9D87-7C35F04C5E9B}">
      <dsp:nvSpPr>
        <dsp:cNvPr id="0" name=""/>
        <dsp:cNvSpPr/>
      </dsp:nvSpPr>
      <dsp:spPr>
        <a:xfrm>
          <a:off x="5002079" y="1211768"/>
          <a:ext cx="3452231" cy="9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Signs &amp; symptoms potentially indicate </a:t>
          </a:r>
          <a:r>
            <a:rPr lang="en-US" sz="2000" kern="1200" dirty="0" smtClean="0">
              <a:solidFill>
                <a:srgbClr val="FF0000"/>
              </a:solidFill>
            </a:rPr>
            <a:t>the flu virus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002079" y="1211768"/>
        <a:ext cx="3452231" cy="929894"/>
      </dsp:txXfrm>
    </dsp:sp>
    <dsp:sp modelId="{95808AEC-9B8A-AC41-90D8-4E3535CBC5D1}">
      <dsp:nvSpPr>
        <dsp:cNvPr id="0" name=""/>
        <dsp:cNvSpPr/>
      </dsp:nvSpPr>
      <dsp:spPr>
        <a:xfrm>
          <a:off x="2061289" y="2230113"/>
          <a:ext cx="2748999" cy="9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Conduct further testing: </a:t>
          </a:r>
          <a:r>
            <a:rPr lang="en-US" sz="2000" kern="1200" dirty="0" smtClean="0">
              <a:solidFill>
                <a:srgbClr val="FF0000"/>
              </a:solidFill>
            </a:rPr>
            <a:t>test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FF0000"/>
              </a:solidFill>
            </a:rPr>
            <a:t>blood and cerebral spinal fluid(CSF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061289" y="2230113"/>
        <a:ext cx="2748999" cy="929894"/>
      </dsp:txXfrm>
    </dsp:sp>
    <dsp:sp modelId="{3D61548A-2FF5-8E48-ADE0-8EEAFA543572}">
      <dsp:nvSpPr>
        <dsp:cNvPr id="0" name=""/>
        <dsp:cNvSpPr/>
      </dsp:nvSpPr>
      <dsp:spPr>
        <a:xfrm>
          <a:off x="6344613" y="2729820"/>
          <a:ext cx="2109697" cy="9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Blood* and CSF** grow</a:t>
          </a:r>
          <a:r>
            <a:rPr lang="en-US" sz="2000" kern="1200" dirty="0" smtClean="0"/>
            <a:t>  Neisseria meningitidis</a:t>
          </a:r>
          <a:endParaRPr lang="en-US" sz="2000" kern="1200" dirty="0"/>
        </a:p>
      </dsp:txBody>
      <dsp:txXfrm>
        <a:off x="6344613" y="2729820"/>
        <a:ext cx="2109697" cy="929894"/>
      </dsp:txXfrm>
    </dsp:sp>
    <dsp:sp modelId="{96926A94-FDDE-6741-B07F-BEBB7B3C6729}">
      <dsp:nvSpPr>
        <dsp:cNvPr id="0" name=""/>
        <dsp:cNvSpPr/>
      </dsp:nvSpPr>
      <dsp:spPr>
        <a:xfrm>
          <a:off x="5257800" y="4881943"/>
          <a:ext cx="3196510" cy="92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Diagnosed with meningococcal meningitis </a:t>
          </a:r>
          <a:endParaRPr lang="en-US" sz="2000" b="1" kern="1200" dirty="0"/>
        </a:p>
      </dsp:txBody>
      <dsp:txXfrm>
        <a:off x="5257800" y="4881943"/>
        <a:ext cx="3196510" cy="929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15A5-7BE3-9540-9A16-B9682E3754D4}">
      <dsp:nvSpPr>
        <dsp:cNvPr id="0" name=""/>
        <dsp:cNvSpPr/>
      </dsp:nvSpPr>
      <dsp:spPr>
        <a:xfrm>
          <a:off x="2460" y="114441"/>
          <a:ext cx="3801277" cy="1520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Kernig’s Sign </a:t>
          </a:r>
          <a:endParaRPr lang="en-US" sz="3600" kern="1200" dirty="0"/>
        </a:p>
      </dsp:txBody>
      <dsp:txXfrm>
        <a:off x="762716" y="114441"/>
        <a:ext cx="2280766" cy="1520511"/>
      </dsp:txXfrm>
    </dsp:sp>
    <dsp:sp modelId="{51B81FFC-4B16-E543-B76D-5A750C66A966}">
      <dsp:nvSpPr>
        <dsp:cNvPr id="0" name=""/>
        <dsp:cNvSpPr/>
      </dsp:nvSpPr>
      <dsp:spPr>
        <a:xfrm>
          <a:off x="3309571" y="243684"/>
          <a:ext cx="3155060" cy="12620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check for pain associated with hip/knee flexing at 90 degrees angle </a:t>
          </a:r>
          <a:endParaRPr lang="en-US" sz="1900" kern="1200" dirty="0"/>
        </a:p>
      </dsp:txBody>
      <dsp:txXfrm>
        <a:off x="3940583" y="243684"/>
        <a:ext cx="1893036" cy="1262024"/>
      </dsp:txXfrm>
    </dsp:sp>
    <dsp:sp modelId="{8F1D7043-633C-014D-BBA5-F2F118362122}">
      <dsp:nvSpPr>
        <dsp:cNvPr id="0" name=""/>
        <dsp:cNvSpPr/>
      </dsp:nvSpPr>
      <dsp:spPr>
        <a:xfrm>
          <a:off x="6022923" y="243684"/>
          <a:ext cx="3155060" cy="12620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Pain is positive sign for meningitis or subarachnoid hemorrhage </a:t>
          </a:r>
          <a:endParaRPr lang="en-US" sz="1900" kern="1200" dirty="0"/>
        </a:p>
      </dsp:txBody>
      <dsp:txXfrm>
        <a:off x="6653935" y="243684"/>
        <a:ext cx="1893036" cy="1262024"/>
      </dsp:txXfrm>
    </dsp:sp>
    <dsp:sp modelId="{DA53B5EC-6818-3546-951B-B9CCAB397F7C}">
      <dsp:nvSpPr>
        <dsp:cNvPr id="0" name=""/>
        <dsp:cNvSpPr/>
      </dsp:nvSpPr>
      <dsp:spPr>
        <a:xfrm>
          <a:off x="2460" y="1847823"/>
          <a:ext cx="3801277" cy="15205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Brudzinski’s Sign</a:t>
          </a:r>
          <a:endParaRPr lang="en-US" sz="3600" kern="1200" dirty="0"/>
        </a:p>
      </dsp:txBody>
      <dsp:txXfrm>
        <a:off x="762716" y="1847823"/>
        <a:ext cx="2280766" cy="1520511"/>
      </dsp:txXfrm>
    </dsp:sp>
    <dsp:sp modelId="{938B7BD2-BE32-924D-9DAB-CF3AB3F37831}">
      <dsp:nvSpPr>
        <dsp:cNvPr id="0" name=""/>
        <dsp:cNvSpPr/>
      </dsp:nvSpPr>
      <dsp:spPr>
        <a:xfrm>
          <a:off x="3309571" y="1977067"/>
          <a:ext cx="3155060" cy="12620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Flex neck </a:t>
          </a:r>
          <a:r>
            <a:rPr lang="en-US" sz="1900" kern="1200" dirty="0" smtClean="0">
              <a:sym typeface="Wingdings"/>
            </a:rPr>
            <a:t> check if legs and thighs are flexed as a result </a:t>
          </a:r>
          <a:endParaRPr lang="en-US" sz="1900" kern="1200" dirty="0"/>
        </a:p>
      </dsp:txBody>
      <dsp:txXfrm>
        <a:off x="3940583" y="1977067"/>
        <a:ext cx="1893036" cy="1262024"/>
      </dsp:txXfrm>
    </dsp:sp>
    <dsp:sp modelId="{7014C673-B6A1-674F-AE2A-ACE9529B5D37}">
      <dsp:nvSpPr>
        <dsp:cNvPr id="0" name=""/>
        <dsp:cNvSpPr/>
      </dsp:nvSpPr>
      <dsp:spPr>
        <a:xfrm>
          <a:off x="6022923" y="1977067"/>
          <a:ext cx="3155060" cy="12620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Leg/thigh flexing is positive sign for meningitis </a:t>
          </a:r>
          <a:endParaRPr lang="en-US" sz="1900" kern="1200" dirty="0"/>
        </a:p>
      </dsp:txBody>
      <dsp:txXfrm>
        <a:off x="6653935" y="1977067"/>
        <a:ext cx="1893036" cy="1262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992D8-BA35-7D40-A210-5CA4F01201A9}">
      <dsp:nvSpPr>
        <dsp:cNvPr id="0" name=""/>
        <dsp:cNvSpPr/>
      </dsp:nvSpPr>
      <dsp:spPr>
        <a:xfrm>
          <a:off x="0" y="427644"/>
          <a:ext cx="10515600" cy="8154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Patient has not had any vaccines since elementary school</a:t>
          </a:r>
          <a:endParaRPr lang="en-US" sz="3400" kern="1200" dirty="0"/>
        </a:p>
      </dsp:txBody>
      <dsp:txXfrm>
        <a:off x="39809" y="467453"/>
        <a:ext cx="10435982" cy="735872"/>
      </dsp:txXfrm>
    </dsp:sp>
    <dsp:sp modelId="{A341CA88-5BAF-A14C-9D09-06D04DE8FC29}">
      <dsp:nvSpPr>
        <dsp:cNvPr id="0" name=""/>
        <dsp:cNvSpPr/>
      </dsp:nvSpPr>
      <dsp:spPr>
        <a:xfrm>
          <a:off x="0" y="1243134"/>
          <a:ext cx="1051560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Indicates plausibility for contraction of disease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There are many different conjugate vaccinations available to control the disease and the patient likely has had none of them </a:t>
          </a:r>
          <a:endParaRPr lang="en-US" sz="2700" kern="1200" dirty="0"/>
        </a:p>
      </dsp:txBody>
      <dsp:txXfrm>
        <a:off x="0" y="1243134"/>
        <a:ext cx="10515600" cy="1302029"/>
      </dsp:txXfrm>
    </dsp:sp>
    <dsp:sp modelId="{A625AF4C-967E-B043-982E-3B0A4FD92B9E}">
      <dsp:nvSpPr>
        <dsp:cNvPr id="0" name=""/>
        <dsp:cNvSpPr/>
      </dsp:nvSpPr>
      <dsp:spPr>
        <a:xfrm>
          <a:off x="0" y="2545164"/>
          <a:ext cx="10515600" cy="8154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Seasonal Variations</a:t>
          </a:r>
          <a:endParaRPr lang="en-US" sz="3400" kern="1200" dirty="0"/>
        </a:p>
      </dsp:txBody>
      <dsp:txXfrm>
        <a:off x="39809" y="2584973"/>
        <a:ext cx="10435982" cy="735872"/>
      </dsp:txXfrm>
    </dsp:sp>
    <dsp:sp modelId="{C9957F86-E092-4847-A9A0-E51002B07556}">
      <dsp:nvSpPr>
        <dsp:cNvPr id="0" name=""/>
        <dsp:cNvSpPr/>
      </dsp:nvSpPr>
      <dsp:spPr>
        <a:xfrm>
          <a:off x="0" y="3360654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Serogroups A, B, C, Y and W135 are responsible for most cases</a:t>
          </a:r>
          <a:endParaRPr lang="en-US" sz="2700" kern="1200" dirty="0"/>
        </a:p>
      </dsp:txBody>
      <dsp:txXfrm>
        <a:off x="0" y="3360654"/>
        <a:ext cx="10515600" cy="563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F9559-4471-6549-9084-A48207B78E57}">
      <dsp:nvSpPr>
        <dsp:cNvPr id="0" name=""/>
        <dsp:cNvSpPr/>
      </dsp:nvSpPr>
      <dsp:spPr>
        <a:xfrm>
          <a:off x="4171068" y="1311617"/>
          <a:ext cx="1086731" cy="785589"/>
        </a:xfrm>
        <a:custGeom>
          <a:avLst/>
          <a:gdLst/>
          <a:ahLst/>
          <a:cxnLst/>
          <a:rect l="0" t="0" r="0" b="0"/>
          <a:pathLst>
            <a:path>
              <a:moveTo>
                <a:pt x="1086731" y="0"/>
              </a:moveTo>
              <a:lnTo>
                <a:pt x="1086731" y="785589"/>
              </a:lnTo>
              <a:lnTo>
                <a:pt x="0" y="78558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4230-416D-8E4E-8CC3-B6208591A2ED}">
      <dsp:nvSpPr>
        <dsp:cNvPr id="0" name=""/>
        <dsp:cNvSpPr/>
      </dsp:nvSpPr>
      <dsp:spPr>
        <a:xfrm>
          <a:off x="5257800" y="1311617"/>
          <a:ext cx="1584271" cy="2409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184"/>
              </a:lnTo>
              <a:lnTo>
                <a:pt x="1584271" y="2134184"/>
              </a:lnTo>
              <a:lnTo>
                <a:pt x="1584271" y="240914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CB04-BB4E-574C-B88A-C3A291B835BA}">
      <dsp:nvSpPr>
        <dsp:cNvPr id="0" name=""/>
        <dsp:cNvSpPr/>
      </dsp:nvSpPr>
      <dsp:spPr>
        <a:xfrm>
          <a:off x="3673528" y="1311617"/>
          <a:ext cx="1584271" cy="2409140"/>
        </a:xfrm>
        <a:custGeom>
          <a:avLst/>
          <a:gdLst/>
          <a:ahLst/>
          <a:cxnLst/>
          <a:rect l="0" t="0" r="0" b="0"/>
          <a:pathLst>
            <a:path>
              <a:moveTo>
                <a:pt x="1584271" y="0"/>
              </a:moveTo>
              <a:lnTo>
                <a:pt x="1584271" y="2134184"/>
              </a:lnTo>
              <a:lnTo>
                <a:pt x="0" y="2134184"/>
              </a:lnTo>
              <a:lnTo>
                <a:pt x="0" y="240914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ECDF7-4C75-704F-894A-31A9DF9E19FA}">
      <dsp:nvSpPr>
        <dsp:cNvPr id="0" name=""/>
        <dsp:cNvSpPr/>
      </dsp:nvSpPr>
      <dsp:spPr>
        <a:xfrm>
          <a:off x="4603142" y="2301"/>
          <a:ext cx="1309315" cy="130931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72B91-7784-F348-87BE-D48554D4396F}">
      <dsp:nvSpPr>
        <dsp:cNvPr id="0" name=""/>
        <dsp:cNvSpPr/>
      </dsp:nvSpPr>
      <dsp:spPr>
        <a:xfrm>
          <a:off x="4603142" y="2301"/>
          <a:ext cx="1309315" cy="130931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6BF1F-9DD8-E042-9283-2515113FD782}">
      <dsp:nvSpPr>
        <dsp:cNvPr id="0" name=""/>
        <dsp:cNvSpPr/>
      </dsp:nvSpPr>
      <dsp:spPr>
        <a:xfrm>
          <a:off x="3948484" y="237978"/>
          <a:ext cx="2618630" cy="83796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Meningococcal disease</a:t>
          </a:r>
          <a:endParaRPr lang="en-US" sz="2800" kern="1200" dirty="0"/>
        </a:p>
      </dsp:txBody>
      <dsp:txXfrm>
        <a:off x="3948484" y="237978"/>
        <a:ext cx="2618630" cy="837961"/>
      </dsp:txXfrm>
    </dsp:sp>
    <dsp:sp modelId="{046C31D4-C034-AA42-9BA2-CD78E1AA9FD1}">
      <dsp:nvSpPr>
        <dsp:cNvPr id="0" name=""/>
        <dsp:cNvSpPr/>
      </dsp:nvSpPr>
      <dsp:spPr>
        <a:xfrm>
          <a:off x="3018870" y="3720757"/>
          <a:ext cx="1309315" cy="130931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09921-D330-DE42-BAAB-A137EF54B912}">
      <dsp:nvSpPr>
        <dsp:cNvPr id="0" name=""/>
        <dsp:cNvSpPr/>
      </dsp:nvSpPr>
      <dsp:spPr>
        <a:xfrm>
          <a:off x="3018870" y="3720757"/>
          <a:ext cx="1309315" cy="130931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E5232-DADE-E94E-9760-4D72BEE7119F}">
      <dsp:nvSpPr>
        <dsp:cNvPr id="0" name=""/>
        <dsp:cNvSpPr/>
      </dsp:nvSpPr>
      <dsp:spPr>
        <a:xfrm>
          <a:off x="2364212" y="3956434"/>
          <a:ext cx="2618630" cy="83796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Bacteremial septicemia</a:t>
          </a:r>
          <a:endParaRPr lang="en-US" sz="2800" kern="1200" dirty="0"/>
        </a:p>
      </dsp:txBody>
      <dsp:txXfrm>
        <a:off x="2364212" y="3956434"/>
        <a:ext cx="2618630" cy="837961"/>
      </dsp:txXfrm>
    </dsp:sp>
    <dsp:sp modelId="{C69370DF-DD75-F044-96FD-4680D2326161}">
      <dsp:nvSpPr>
        <dsp:cNvPr id="0" name=""/>
        <dsp:cNvSpPr/>
      </dsp:nvSpPr>
      <dsp:spPr>
        <a:xfrm>
          <a:off x="6187413" y="3720757"/>
          <a:ext cx="1309315" cy="130931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AB344-FF9F-1C49-8DFE-8715188EC2C1}">
      <dsp:nvSpPr>
        <dsp:cNvPr id="0" name=""/>
        <dsp:cNvSpPr/>
      </dsp:nvSpPr>
      <dsp:spPr>
        <a:xfrm>
          <a:off x="6187413" y="3720757"/>
          <a:ext cx="1309315" cy="130931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71C89-F112-CC48-952A-1F8E72CD683E}">
      <dsp:nvSpPr>
        <dsp:cNvPr id="0" name=""/>
        <dsp:cNvSpPr/>
      </dsp:nvSpPr>
      <dsp:spPr>
        <a:xfrm>
          <a:off x="5532756" y="3956434"/>
          <a:ext cx="2618630" cy="83796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meningitis</a:t>
          </a:r>
          <a:endParaRPr lang="en-US" sz="2800" kern="1200" dirty="0"/>
        </a:p>
      </dsp:txBody>
      <dsp:txXfrm>
        <a:off x="5532756" y="3956434"/>
        <a:ext cx="2618630" cy="837961"/>
      </dsp:txXfrm>
    </dsp:sp>
    <dsp:sp modelId="{6687A7C3-A168-0842-8E99-99D9A4C68599}">
      <dsp:nvSpPr>
        <dsp:cNvPr id="0" name=""/>
        <dsp:cNvSpPr/>
      </dsp:nvSpPr>
      <dsp:spPr>
        <a:xfrm>
          <a:off x="3018870" y="1861529"/>
          <a:ext cx="1309315" cy="130931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8EFAF-A3DF-B346-BD71-9A525D9AFBED}">
      <dsp:nvSpPr>
        <dsp:cNvPr id="0" name=""/>
        <dsp:cNvSpPr/>
      </dsp:nvSpPr>
      <dsp:spPr>
        <a:xfrm>
          <a:off x="3018870" y="1861529"/>
          <a:ext cx="1309315" cy="130931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92B09-E838-CF4B-BDFA-B4D7A2230AF1}">
      <dsp:nvSpPr>
        <dsp:cNvPr id="0" name=""/>
        <dsp:cNvSpPr/>
      </dsp:nvSpPr>
      <dsp:spPr>
        <a:xfrm>
          <a:off x="2364212" y="2097206"/>
          <a:ext cx="2618630" cy="83796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Causes 2 kinds of illnesses </a:t>
          </a:r>
          <a:endParaRPr lang="en-US" sz="2800" kern="1200" dirty="0"/>
        </a:p>
      </dsp:txBody>
      <dsp:txXfrm>
        <a:off x="2364212" y="2097206"/>
        <a:ext cx="2618630" cy="837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CE5A1-30FB-4D44-AD6D-C6F9267D76BA}">
      <dsp:nvSpPr>
        <dsp:cNvPr id="0" name=""/>
        <dsp:cNvSpPr/>
      </dsp:nvSpPr>
      <dsp:spPr>
        <a:xfrm rot="5400000">
          <a:off x="-261777" y="264593"/>
          <a:ext cx="1745183" cy="1221628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Dura mater</a:t>
          </a:r>
          <a:endParaRPr lang="en-US" sz="1700" kern="1200" dirty="0"/>
        </a:p>
      </dsp:txBody>
      <dsp:txXfrm rot="-5400000">
        <a:off x="1" y="613629"/>
        <a:ext cx="1221628" cy="523555"/>
      </dsp:txXfrm>
    </dsp:sp>
    <dsp:sp modelId="{9C505387-0457-2F4D-899C-AAE62D6E060B}">
      <dsp:nvSpPr>
        <dsp:cNvPr id="0" name=""/>
        <dsp:cNvSpPr/>
      </dsp:nvSpPr>
      <dsp:spPr>
        <a:xfrm rot="5400000">
          <a:off x="2286767" y="-1062322"/>
          <a:ext cx="1134369" cy="3264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Outermost layer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Supports other meningeal membranes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Anchors skull to multiple partitions of the brain</a:t>
          </a:r>
          <a:endParaRPr lang="en-US" sz="1300" kern="1200" dirty="0"/>
        </a:p>
      </dsp:txBody>
      <dsp:txXfrm rot="-5400000">
        <a:off x="1221629" y="58191"/>
        <a:ext cx="3209271" cy="1023619"/>
      </dsp:txXfrm>
    </dsp:sp>
    <dsp:sp modelId="{362B5F1F-3EB0-3C48-A0B3-DCFEAB599271}">
      <dsp:nvSpPr>
        <dsp:cNvPr id="0" name=""/>
        <dsp:cNvSpPr/>
      </dsp:nvSpPr>
      <dsp:spPr>
        <a:xfrm rot="5400000">
          <a:off x="-261777" y="1817267"/>
          <a:ext cx="1745183" cy="1221628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2. Arachnoid Layer </a:t>
          </a:r>
          <a:endParaRPr lang="en-US" sz="1700" kern="1200" dirty="0"/>
        </a:p>
      </dsp:txBody>
      <dsp:txXfrm rot="-5400000">
        <a:off x="1" y="2166303"/>
        <a:ext cx="1221628" cy="523555"/>
      </dsp:txXfrm>
    </dsp:sp>
    <dsp:sp modelId="{63DC0CAD-48F3-E446-8226-6D6973FDCE8D}">
      <dsp:nvSpPr>
        <dsp:cNvPr id="0" name=""/>
        <dsp:cNvSpPr/>
      </dsp:nvSpPr>
      <dsp:spPr>
        <a:xfrm rot="5400000">
          <a:off x="2286767" y="490351"/>
          <a:ext cx="1134369" cy="3264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Middle layer that spans the subarachnoid space, which is made of </a:t>
          </a:r>
          <a:r>
            <a:rPr lang="en-US" sz="1300" b="1" kern="1200" dirty="0" smtClean="0"/>
            <a:t>CSF</a:t>
          </a:r>
          <a:endParaRPr lang="en-US" sz="1300" b="1" kern="1200" dirty="0"/>
        </a:p>
      </dsp:txBody>
      <dsp:txXfrm rot="-5400000">
        <a:off x="1221629" y="1610865"/>
        <a:ext cx="3209271" cy="1023619"/>
      </dsp:txXfrm>
    </dsp:sp>
    <dsp:sp modelId="{819FCF63-2D4B-2646-84F4-8319ED14AD40}">
      <dsp:nvSpPr>
        <dsp:cNvPr id="0" name=""/>
        <dsp:cNvSpPr/>
      </dsp:nvSpPr>
      <dsp:spPr>
        <a:xfrm rot="5400000">
          <a:off x="-261777" y="3369940"/>
          <a:ext cx="1745183" cy="1221628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321279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79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79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321279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Pia Mater</a:t>
          </a:r>
          <a:endParaRPr lang="en-US" sz="1700" kern="1200" dirty="0"/>
        </a:p>
      </dsp:txBody>
      <dsp:txXfrm rot="-5400000">
        <a:off x="1" y="3718976"/>
        <a:ext cx="1221628" cy="523555"/>
      </dsp:txXfrm>
    </dsp:sp>
    <dsp:sp modelId="{41F468C6-0FFD-3B43-88B7-7D5AB3F620CB}">
      <dsp:nvSpPr>
        <dsp:cNvPr id="0" name=""/>
        <dsp:cNvSpPr/>
      </dsp:nvSpPr>
      <dsp:spPr>
        <a:xfrm rot="5400000">
          <a:off x="2286767" y="2043024"/>
          <a:ext cx="1134369" cy="3264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79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Inner most layer of the meninges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Attaches to brain surface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Pia mater layer allows blood vessels to gain access to the brain through the meninges</a:t>
          </a:r>
          <a:endParaRPr lang="en-US" sz="1300" kern="1200" dirty="0"/>
        </a:p>
      </dsp:txBody>
      <dsp:txXfrm rot="-5400000">
        <a:off x="1221629" y="3163538"/>
        <a:ext cx="3209271" cy="1023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71412-C8AF-7D4F-93CA-A325946A22FE}">
      <dsp:nvSpPr>
        <dsp:cNvPr id="0" name=""/>
        <dsp:cNvSpPr/>
      </dsp:nvSpPr>
      <dsp:spPr>
        <a:xfrm>
          <a:off x="3027463" y="1825413"/>
          <a:ext cx="1564639" cy="1564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CSF</a:t>
          </a:r>
          <a:endParaRPr lang="en-US" sz="3600" kern="1200" dirty="0"/>
        </a:p>
      </dsp:txBody>
      <dsp:txXfrm>
        <a:off x="3103842" y="1901792"/>
        <a:ext cx="1411881" cy="1411881"/>
      </dsp:txXfrm>
    </dsp:sp>
    <dsp:sp modelId="{605AF624-5431-DD4E-850D-B2A1CEB6A551}">
      <dsp:nvSpPr>
        <dsp:cNvPr id="0" name=""/>
        <dsp:cNvSpPr/>
      </dsp:nvSpPr>
      <dsp:spPr>
        <a:xfrm rot="16200000">
          <a:off x="3421455" y="1437084"/>
          <a:ext cx="77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65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4CB0A-E54D-A444-ABDB-96897EEE8E92}">
      <dsp:nvSpPr>
        <dsp:cNvPr id="0" name=""/>
        <dsp:cNvSpPr/>
      </dsp:nvSpPr>
      <dsp:spPr>
        <a:xfrm>
          <a:off x="3285629" y="448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cushion for brain and spinal chord</a:t>
          </a:r>
          <a:endParaRPr lang="en-US" sz="1500" kern="1200" dirty="0"/>
        </a:p>
      </dsp:txBody>
      <dsp:txXfrm>
        <a:off x="3336803" y="51622"/>
        <a:ext cx="945960" cy="945960"/>
      </dsp:txXfrm>
    </dsp:sp>
    <dsp:sp modelId="{A17F9025-03A7-FF43-A77D-15F8086F9F32}">
      <dsp:nvSpPr>
        <dsp:cNvPr id="0" name=""/>
        <dsp:cNvSpPr/>
      </dsp:nvSpPr>
      <dsp:spPr>
        <a:xfrm rot="19800000">
          <a:off x="4553616" y="2012424"/>
          <a:ext cx="574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4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C4367-EED1-2444-AEDC-D3A951C9BE98}">
      <dsp:nvSpPr>
        <dsp:cNvPr id="0" name=""/>
        <dsp:cNvSpPr/>
      </dsp:nvSpPr>
      <dsp:spPr>
        <a:xfrm>
          <a:off x="5089673" y="1042013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maintain homeostatic pressure</a:t>
          </a:r>
          <a:endParaRPr lang="en-US" sz="1300" kern="1200" dirty="0"/>
        </a:p>
      </dsp:txBody>
      <dsp:txXfrm>
        <a:off x="5140847" y="1093187"/>
        <a:ext cx="945960" cy="945960"/>
      </dsp:txXfrm>
    </dsp:sp>
    <dsp:sp modelId="{7E0DE492-347C-A14A-9346-82D598E5A3EC}">
      <dsp:nvSpPr>
        <dsp:cNvPr id="0" name=""/>
        <dsp:cNvSpPr/>
      </dsp:nvSpPr>
      <dsp:spPr>
        <a:xfrm rot="1800000">
          <a:off x="4553616" y="3203041"/>
          <a:ext cx="574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4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D547F-30BB-1B4E-BC10-890946E1DA11}">
      <dsp:nvSpPr>
        <dsp:cNvPr id="0" name=""/>
        <dsp:cNvSpPr/>
      </dsp:nvSpPr>
      <dsp:spPr>
        <a:xfrm>
          <a:off x="5089673" y="3125143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enable transport for fluids and waste</a:t>
          </a:r>
          <a:endParaRPr lang="en-US" sz="1500" kern="1200" dirty="0"/>
        </a:p>
      </dsp:txBody>
      <dsp:txXfrm>
        <a:off x="5140847" y="3176317"/>
        <a:ext cx="945960" cy="945960"/>
      </dsp:txXfrm>
    </dsp:sp>
    <dsp:sp modelId="{155C26F4-18DA-4B43-AA50-52E3B9967D30}">
      <dsp:nvSpPr>
        <dsp:cNvPr id="0" name=""/>
        <dsp:cNvSpPr/>
      </dsp:nvSpPr>
      <dsp:spPr>
        <a:xfrm rot="5400000">
          <a:off x="3421455" y="3778381"/>
          <a:ext cx="77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65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565E5-1389-9E49-B4BB-395ACD4BE603}">
      <dsp:nvSpPr>
        <dsp:cNvPr id="0" name=""/>
        <dsp:cNvSpPr/>
      </dsp:nvSpPr>
      <dsp:spPr>
        <a:xfrm>
          <a:off x="3285629" y="4166709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clear color under normal conditions</a:t>
          </a:r>
          <a:endParaRPr lang="en-US" sz="1500" kern="1200" dirty="0"/>
        </a:p>
      </dsp:txBody>
      <dsp:txXfrm>
        <a:off x="3336803" y="4217883"/>
        <a:ext cx="945960" cy="945960"/>
      </dsp:txXfrm>
    </dsp:sp>
    <dsp:sp modelId="{D0250A0E-F321-CD42-9F8E-B086234802F8}">
      <dsp:nvSpPr>
        <dsp:cNvPr id="0" name=""/>
        <dsp:cNvSpPr/>
      </dsp:nvSpPr>
      <dsp:spPr>
        <a:xfrm rot="9000000">
          <a:off x="2491406" y="3203041"/>
          <a:ext cx="574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4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766C8-5ACF-8247-937F-988680109F6C}">
      <dsp:nvSpPr>
        <dsp:cNvPr id="0" name=""/>
        <dsp:cNvSpPr/>
      </dsp:nvSpPr>
      <dsp:spPr>
        <a:xfrm>
          <a:off x="1481585" y="3125143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rich in nutrients</a:t>
          </a:r>
          <a:endParaRPr lang="en-US" sz="1800" kern="1200" dirty="0"/>
        </a:p>
      </dsp:txBody>
      <dsp:txXfrm>
        <a:off x="1532759" y="3176317"/>
        <a:ext cx="945960" cy="945960"/>
      </dsp:txXfrm>
    </dsp:sp>
    <dsp:sp modelId="{882D6FCD-2B3F-7347-B725-B94707D5DD90}">
      <dsp:nvSpPr>
        <dsp:cNvPr id="0" name=""/>
        <dsp:cNvSpPr/>
      </dsp:nvSpPr>
      <dsp:spPr>
        <a:xfrm rot="12600000">
          <a:off x="2491406" y="2012424"/>
          <a:ext cx="574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54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B242-530D-7447-9EAA-53AA14236C71}">
      <dsp:nvSpPr>
        <dsp:cNvPr id="0" name=""/>
        <dsp:cNvSpPr/>
      </dsp:nvSpPr>
      <dsp:spPr>
        <a:xfrm>
          <a:off x="1481585" y="1042013"/>
          <a:ext cx="1048308" cy="1048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poor in phagocytic immune cells</a:t>
          </a:r>
          <a:endParaRPr lang="en-US" sz="1500" kern="1200" dirty="0"/>
        </a:p>
      </dsp:txBody>
      <dsp:txXfrm>
        <a:off x="1532759" y="1093187"/>
        <a:ext cx="945960" cy="945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4AE4-CEEB-594B-BAF0-B0C154185D28}">
      <dsp:nvSpPr>
        <dsp:cNvPr id="0" name=""/>
        <dsp:cNvSpPr/>
      </dsp:nvSpPr>
      <dsp:spPr>
        <a:xfrm>
          <a:off x="1557301" y="2933699"/>
          <a:ext cx="3031622" cy="26500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Human nasopharynx the reservoir for N. meningitidis </a:t>
          </a:r>
          <a:endParaRPr lang="en-US" sz="1800" kern="1200" dirty="0"/>
        </a:p>
      </dsp:txBody>
      <dsp:txXfrm>
        <a:off x="2315207" y="3331202"/>
        <a:ext cx="1477915" cy="1855013"/>
      </dsp:txXfrm>
    </dsp:sp>
    <dsp:sp modelId="{B31B961B-36A2-C647-95FA-19AA5F9E565A}">
      <dsp:nvSpPr>
        <dsp:cNvPr id="0" name=""/>
        <dsp:cNvSpPr/>
      </dsp:nvSpPr>
      <dsp:spPr>
        <a:xfrm>
          <a:off x="643464" y="3602988"/>
          <a:ext cx="1515811" cy="15158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N. Meningitidis particle inhalation  </a:t>
          </a:r>
          <a:endParaRPr lang="en-US" sz="1400" kern="1200" dirty="0"/>
        </a:p>
      </dsp:txBody>
      <dsp:txXfrm>
        <a:off x="865449" y="3824973"/>
        <a:ext cx="1071841" cy="1071841"/>
      </dsp:txXfrm>
    </dsp:sp>
    <dsp:sp modelId="{B2A406E6-DD82-574B-9F8D-972B7A6EF718}">
      <dsp:nvSpPr>
        <dsp:cNvPr id="0" name=""/>
        <dsp:cNvSpPr/>
      </dsp:nvSpPr>
      <dsp:spPr>
        <a:xfrm>
          <a:off x="4527685" y="2950473"/>
          <a:ext cx="3031622" cy="26500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Bacteria interacts with endothelial cells of the nasopharynx and enter the bloodstream</a:t>
          </a:r>
          <a:endParaRPr lang="en-US" sz="1800" kern="1200" dirty="0"/>
        </a:p>
      </dsp:txBody>
      <dsp:txXfrm>
        <a:off x="5285590" y="3347976"/>
        <a:ext cx="1477915" cy="1855013"/>
      </dsp:txXfrm>
    </dsp:sp>
    <dsp:sp modelId="{AD6C0505-D255-F245-B3A2-6B82AD316954}">
      <dsp:nvSpPr>
        <dsp:cNvPr id="0" name=""/>
        <dsp:cNvSpPr/>
      </dsp:nvSpPr>
      <dsp:spPr>
        <a:xfrm>
          <a:off x="3831018" y="3530320"/>
          <a:ext cx="1515811" cy="15158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N. Meningitidis enters the bloodstream</a:t>
          </a:r>
          <a:endParaRPr lang="en-US" sz="1400" kern="1200" dirty="0"/>
        </a:p>
      </dsp:txBody>
      <dsp:txXfrm>
        <a:off x="4053003" y="3752305"/>
        <a:ext cx="1071841" cy="1071841"/>
      </dsp:txXfrm>
    </dsp:sp>
    <dsp:sp modelId="{7C315DC9-887E-004B-88AE-F816A36C5152}">
      <dsp:nvSpPr>
        <dsp:cNvPr id="0" name=""/>
        <dsp:cNvSpPr/>
      </dsp:nvSpPr>
      <dsp:spPr>
        <a:xfrm>
          <a:off x="7411212" y="2879122"/>
          <a:ext cx="5062900" cy="30395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Location of CSF </a:t>
          </a:r>
          <a:r>
            <a:rPr lang="mr-IN" sz="1800" kern="1200" dirty="0" smtClean="0"/>
            <a:t>–</a:t>
          </a:r>
          <a:r>
            <a:rPr lang="en-US" sz="1800" kern="1200" dirty="0" smtClean="0"/>
            <a:t> optimal for bacterial growth (high nutrients/ low immune cell concentration)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Disrupts CSF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Inflammation and infection of the meninges propagates </a:t>
          </a:r>
          <a:endParaRPr lang="en-US" sz="1800" kern="1200" dirty="0"/>
        </a:p>
      </dsp:txBody>
      <dsp:txXfrm>
        <a:off x="8676937" y="3335054"/>
        <a:ext cx="2733334" cy="2127681"/>
      </dsp:txXfrm>
    </dsp:sp>
    <dsp:sp modelId="{9DDB18FF-1050-604B-B84C-017FD75EE09B}">
      <dsp:nvSpPr>
        <dsp:cNvPr id="0" name=""/>
        <dsp:cNvSpPr/>
      </dsp:nvSpPr>
      <dsp:spPr>
        <a:xfrm>
          <a:off x="7133031" y="3554512"/>
          <a:ext cx="1515811" cy="15158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 meningitidis reaches the subarachnoid space of the meninges </a:t>
          </a:r>
          <a:endParaRPr lang="en-US" sz="1400" kern="1200" dirty="0"/>
        </a:p>
      </dsp:txBody>
      <dsp:txXfrm>
        <a:off x="7355016" y="3776497"/>
        <a:ext cx="1071841" cy="107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A3C1-D864-3645-9ABC-392214A3EDD3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0C1C-0DAB-6243-BEF7-27CFAD3D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3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7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0600A-0D60-EF49-A532-0907F951B17F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DFFD-19D2-8740-A548-73AE6BD4F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6.tiff"/><Relationship Id="rId11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2 - Affected Body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2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Meningococcal disease and what does it cause?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485992"/>
              </p:ext>
            </p:extLst>
          </p:nvPr>
        </p:nvGraphicFramePr>
        <p:xfrm>
          <a:off x="855133" y="1300691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7941731" y="1081351"/>
            <a:ext cx="1828800" cy="965200"/>
          </a:xfrm>
          <a:prstGeom prst="borderCallout1">
            <a:avLst>
              <a:gd name="adj1" fmla="val 22259"/>
              <a:gd name="adj2" fmla="val -7407"/>
              <a:gd name="adj3" fmla="val 66886"/>
              <a:gd name="adj4" fmla="val -4018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Any disease state caused by gram negative Neisseria meningitidis 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8856131" y="3969278"/>
            <a:ext cx="1744133" cy="948266"/>
          </a:xfrm>
          <a:prstGeom prst="borderCallout1">
            <a:avLst>
              <a:gd name="adj1" fmla="val 54464"/>
              <a:gd name="adj2" fmla="val -4449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 and spinal chord infection 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1236133" y="3969278"/>
            <a:ext cx="1371600" cy="948266"/>
          </a:xfrm>
          <a:prstGeom prst="borderCallout1">
            <a:avLst>
              <a:gd name="adj1" fmla="val 33036"/>
              <a:gd name="adj2" fmla="val 104013"/>
              <a:gd name="adj3" fmla="val 133928"/>
              <a:gd name="adj4" fmla="val 190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Bloodstream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8" y="2803526"/>
            <a:ext cx="8263466" cy="1429807"/>
          </a:xfrm>
        </p:spPr>
        <p:txBody>
          <a:bodyPr>
            <a:normAutofit/>
          </a:bodyPr>
          <a:lstStyle/>
          <a:p>
            <a:r>
              <a:rPr lang="en-US" smtClean="0"/>
              <a:t>Meningococcal </a:t>
            </a:r>
            <a:r>
              <a:rPr lang="en-US" smtClean="0"/>
              <a:t>Meningitis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038600" y="992303"/>
            <a:ext cx="7188199" cy="4870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Central Nervous </a:t>
            </a:r>
            <a:r>
              <a:rPr lang="en-US" sz="1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(CNS) 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the primary body system affected by meningococcal meningitis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2265" y="1540933"/>
            <a:ext cx="2370667" cy="13885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Physiological Function of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Central Nervous System is critical </a:t>
            </a:r>
            <a:r>
              <a:rPr lang="mr-IN" dirty="0" smtClean="0"/>
              <a:t>–</a:t>
            </a:r>
            <a:r>
              <a:rPr lang="en-US" dirty="0" smtClean="0"/>
              <a:t> controls most functions of the body and mind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meninges (3 membrane layers) and Cerebrospinal Fluid (CSF) protect the CNS</a:t>
            </a:r>
          </a:p>
          <a:p>
            <a:endParaRPr lang="en-US" dirty="0"/>
          </a:p>
          <a:p>
            <a:r>
              <a:rPr lang="en-US" dirty="0" smtClean="0"/>
              <a:t>Normally the Blood-CSF barrier shields the meninges from blood borne pathogen penetration and infection</a:t>
            </a:r>
          </a:p>
          <a:p>
            <a:endParaRPr lang="en-US" dirty="0"/>
          </a:p>
          <a:p>
            <a:r>
              <a:rPr lang="en-US" dirty="0" smtClean="0"/>
              <a:t>The meninges are breached by Neisseria meningitidis</a:t>
            </a:r>
          </a:p>
        </p:txBody>
      </p:sp>
    </p:spTree>
    <p:extLst>
      <p:ext uri="{BB962C8B-B14F-4D97-AF65-F5344CB8AC3E}">
        <p14:creationId xmlns:p14="http://schemas.microsoft.com/office/powerpoint/2010/main" val="1044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574" y="28070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Structure and Function of The Meninges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1474"/>
              </p:ext>
            </p:extLst>
          </p:nvPr>
        </p:nvGraphicFramePr>
        <p:xfrm>
          <a:off x="7454899" y="1690688"/>
          <a:ext cx="4486275" cy="485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999" y="1825625"/>
            <a:ext cx="6079067" cy="39108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15933" y="2534686"/>
            <a:ext cx="2599267" cy="24606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5075766" y="2743730"/>
            <a:ext cx="1879599" cy="451356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layers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7733" y="2283342"/>
            <a:ext cx="16934" cy="2963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" r="713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94" y="47415"/>
            <a:ext cx="5127031" cy="1676603"/>
          </a:xfrm>
        </p:spPr>
        <p:txBody>
          <a:bodyPr>
            <a:normAutofit/>
          </a:bodyPr>
          <a:lstStyle/>
          <a:p>
            <a:r>
              <a:rPr lang="en-US" sz="3700" dirty="0"/>
              <a:t> Normal Function of Cerebrospinal Fluid (CSF)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542166"/>
              </p:ext>
            </p:extLst>
          </p:nvPr>
        </p:nvGraphicFramePr>
        <p:xfrm>
          <a:off x="-947834" y="1490134"/>
          <a:ext cx="7619567" cy="521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90612" y="2152001"/>
            <a:ext cx="1676400" cy="572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0485" y="5752252"/>
            <a:ext cx="1253066" cy="9313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Turbid color </a:t>
            </a:r>
            <a:r>
              <a:rPr lang="en-US" smtClean="0"/>
              <a:t>when infected</a:t>
            </a:r>
            <a:endParaRPr lang="en-US"/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>
          <a:xfrm flipH="1">
            <a:off x="3403600" y="6217919"/>
            <a:ext cx="1086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riped Right Arrow 15"/>
          <p:cNvSpPr/>
          <p:nvPr/>
        </p:nvSpPr>
        <p:spPr>
          <a:xfrm>
            <a:off x="5743551" y="6414366"/>
            <a:ext cx="1676400" cy="3386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19951" y="6383701"/>
            <a:ext cx="41521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Indicates the presence of bacteria/toxins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meningitidis reaches the subarachnoid space and damages the blood-brain barrier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8188390"/>
              </p:ext>
            </p:extLst>
          </p:nvPr>
        </p:nvGraphicFramePr>
        <p:xfrm>
          <a:off x="-491066" y="-914400"/>
          <a:ext cx="13021733" cy="908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865" y="4572929"/>
            <a:ext cx="2970377" cy="2166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837619"/>
            <a:ext cx="2832100" cy="1901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0497" y="5202302"/>
            <a:ext cx="1704676" cy="1537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18" r="713" b="-2"/>
          <a:stretch/>
        </p:blipFill>
        <p:spPr>
          <a:xfrm>
            <a:off x="7573431" y="4669319"/>
            <a:ext cx="2027054" cy="2070148"/>
          </a:xfrm>
          <a:prstGeom prst="rect">
            <a:avLst/>
          </a:prstGeom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1998133" y="5401733"/>
            <a:ext cx="3877734" cy="6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3200" y="5435600"/>
            <a:ext cx="1693333" cy="22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1"/>
          </p:cNvCxnSpPr>
          <p:nvPr/>
        </p:nvCxnSpPr>
        <p:spPr>
          <a:xfrm>
            <a:off x="8940800" y="5545899"/>
            <a:ext cx="1519697" cy="424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385" y="5360796"/>
            <a:ext cx="458129" cy="3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of the Meninges Causes: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9821"/>
              </p:ext>
            </p:extLst>
          </p:nvPr>
        </p:nvGraphicFramePr>
        <p:xfrm>
          <a:off x="618066" y="1724024"/>
          <a:ext cx="1214966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(Border and Accent Bar) 4"/>
          <p:cNvSpPr/>
          <p:nvPr/>
        </p:nvSpPr>
        <p:spPr>
          <a:xfrm>
            <a:off x="8873066" y="1504421"/>
            <a:ext cx="2125133" cy="1490133"/>
          </a:xfrm>
          <a:prstGeom prst="accentBorderCallout1">
            <a:avLst>
              <a:gd name="adj1" fmla="val 31250"/>
              <a:gd name="adj2" fmla="val -7536"/>
              <a:gd name="adj3" fmla="val 89772"/>
              <a:gd name="adj4" fmla="val -518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Cerebral perfusion pressure (CPP) gradient causes [blood] flow to the brain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9804398" y="3122530"/>
            <a:ext cx="203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67799" y="3662889"/>
            <a:ext cx="1735666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Insufficient blood flow to the brain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9770532" y="4645544"/>
            <a:ext cx="270933" cy="509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73065" y="5161472"/>
            <a:ext cx="2125134" cy="14660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Immune cells damage neurons </a:t>
            </a:r>
            <a:r>
              <a:rPr lang="en-US" b="1" dirty="0" smtClean="0"/>
              <a:t>causing</a:t>
            </a:r>
            <a:r>
              <a:rPr lang="en-US" dirty="0" smtClean="0"/>
              <a:t> neuropsychological deficit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41135" y="2769660"/>
            <a:ext cx="6324600" cy="115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Meningococcal Septicemia</a:t>
            </a:r>
            <a:br>
              <a:rPr lang="en-US" dirty="0" smtClean="0"/>
            </a:br>
            <a:r>
              <a:rPr lang="en-US" dirty="0" smtClean="0"/>
              <a:t>       (meningococcemia)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 Signs &amp;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Meningococcal septicemia is a blood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42557"/>
            <a:ext cx="10947400" cy="4422775"/>
          </a:xfrm>
        </p:spPr>
        <p:txBody>
          <a:bodyPr/>
          <a:lstStyle/>
          <a:p>
            <a:r>
              <a:rPr lang="en-US" dirty="0" smtClean="0"/>
              <a:t>Systemic infection of organs</a:t>
            </a:r>
            <a:r>
              <a:rPr lang="mr-IN" dirty="0" smtClean="0"/>
              <a:t>–</a:t>
            </a:r>
            <a:r>
              <a:rPr lang="en-US" dirty="0" smtClean="0"/>
              <a:t> bacteria and toxin spread through the whole body via the circulatory system and: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Damage blood vessel walls  </a:t>
            </a:r>
            <a:r>
              <a:rPr lang="en-US" dirty="0" smtClean="0">
                <a:sym typeface="Wingdings"/>
              </a:rPr>
              <a:t> bleeding skin/organs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Causes infection of multiple organ systems  failure, organ collapse, and fatality 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Causes </a:t>
            </a:r>
            <a:r>
              <a:rPr lang="en-US" b="1" dirty="0" smtClean="0">
                <a:sym typeface="Wingdings"/>
              </a:rPr>
              <a:t>thrombophlebitis </a:t>
            </a:r>
            <a:r>
              <a:rPr lang="en-US" dirty="0" smtClean="0">
                <a:sym typeface="Wingdings"/>
              </a:rPr>
              <a:t>= blood clot formation</a:t>
            </a:r>
          </a:p>
          <a:p>
            <a:pPr lvl="2"/>
            <a:r>
              <a:rPr lang="en-US" dirty="0" smtClean="0">
                <a:sym typeface="Wingdings"/>
              </a:rPr>
              <a:t>Plug up vessels in the venous system   increased intracranial pressure &amp; tissue infarction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534" y="321177"/>
            <a:ext cx="4354544" cy="61331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1022688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 of meningococcemia and meningitis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1135" y="2769660"/>
            <a:ext cx="6324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Meningococcal Pneumonia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" r="1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700" dirty="0"/>
              <a:t>Meningococcal Pneumonia 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Rare cases </a:t>
            </a:r>
            <a:r>
              <a:rPr lang="mr-IN" sz="1800" dirty="0" smtClean="0"/>
              <a:t>–</a:t>
            </a:r>
            <a:r>
              <a:rPr lang="en-US" sz="1800" dirty="0" smtClean="0"/>
              <a:t> N. meningitidis causes pneumonia (affect i</a:t>
            </a:r>
            <a:r>
              <a:rPr lang="en-US" sz="1800" dirty="0" smtClean="0"/>
              <a:t>n the respiratory system)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Characterized primarily by lung inflammation </a:t>
            </a:r>
            <a:r>
              <a:rPr lang="mr-IN" sz="1800" dirty="0" smtClean="0"/>
              <a:t>–</a:t>
            </a:r>
            <a:r>
              <a:rPr lang="en-US" sz="1800" dirty="0" smtClean="0"/>
              <a:t> affects the alveoli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Bacterial damage and inflammatory response yield decreased lung function and fluid buildup in lungs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65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hippocampus is also susceptible to N. meningitidis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Excess fluid accumulation in the brain </a:t>
            </a:r>
            <a:r>
              <a:rPr lang="en-US" dirty="0" smtClean="0">
                <a:sym typeface="Wingdings"/>
              </a:rPr>
              <a:t> hippocampal atrophy </a:t>
            </a:r>
          </a:p>
          <a:p>
            <a:pPr lvl="1"/>
            <a:r>
              <a:rPr lang="en-US" dirty="0" smtClean="0">
                <a:sym typeface="Wingdings"/>
              </a:rPr>
              <a:t>Cellular apoptosis yields loss of neurons &amp; neuronal volume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Neuronal decrease and damage causes impairment to learning and memory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Antimicrobial Therapy is needed for treatment </a:t>
            </a:r>
            <a:r>
              <a:rPr lang="mr-IN" dirty="0" smtClean="0"/>
              <a:t>–</a:t>
            </a:r>
            <a:r>
              <a:rPr lang="en-US" dirty="0" smtClean="0"/>
              <a:t> treatment is urgent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Specific antibodies are absent from CSF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First generation antibiotics ~ beta lactams are poor at penetrating CSF though minimally toxic to self and effective against gram negative species </a:t>
            </a:r>
          </a:p>
          <a:p>
            <a:pPr lvl="1"/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Ideal antibiotic treatment requires the drug to have a bactericidal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bactericidal activity of an antibiotic is defined by 3 factors: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109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Antimicrobials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 meningitidis grow in CSF, so antimicrobial agents chosen to treat the bacteria used need to exhibit penetrance and bactericidal effect within CSF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518482"/>
              </p:ext>
            </p:extLst>
          </p:nvPr>
        </p:nvGraphicFramePr>
        <p:xfrm>
          <a:off x="2302932" y="2997200"/>
          <a:ext cx="7298267" cy="349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Antimicrobials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 recommended is Cephalosporin (</a:t>
            </a:r>
            <a:r>
              <a:rPr lang="en-US" dirty="0"/>
              <a:t>cefotaxime or </a:t>
            </a:r>
            <a:r>
              <a:rPr lang="en-US" dirty="0" smtClean="0"/>
              <a:t>ceftriaxone) </a:t>
            </a:r>
            <a:r>
              <a:rPr lang="mr-IN" dirty="0" smtClean="0"/>
              <a:t>–</a:t>
            </a:r>
            <a:r>
              <a:rPr lang="en-US" dirty="0" smtClean="0"/>
              <a:t>  a beta lactam with sufficient CSF penetrance &amp; bactericidal activity against N. meningitidis  </a:t>
            </a:r>
          </a:p>
          <a:p>
            <a:pPr lvl="1"/>
            <a:r>
              <a:rPr lang="en-US" dirty="0" smtClean="0"/>
              <a:t>Traditional beta-lactam antibiotics have poor CSF penetrance, but because they have low toxicity and are effective against gram negative bacteria, they may be coupled with Cephalosporin</a:t>
            </a:r>
          </a:p>
          <a:p>
            <a:pPr lvl="1"/>
            <a:r>
              <a:rPr lang="en-US" dirty="0" smtClean="0"/>
              <a:t>Vancomycin is typically used but not on its own due to variable CSF penetrance</a:t>
            </a:r>
          </a:p>
          <a:p>
            <a:pPr lvl="1"/>
            <a:r>
              <a:rPr lang="en-US" dirty="0" smtClean="0"/>
              <a:t>IV administered drugs</a:t>
            </a:r>
          </a:p>
          <a:p>
            <a:pPr lvl="1"/>
            <a:r>
              <a:rPr lang="en-US" dirty="0" smtClean="0"/>
              <a:t>Standard therapeutic duration is 5-7 days:</a:t>
            </a:r>
          </a:p>
          <a:p>
            <a:pPr lvl="2"/>
            <a:r>
              <a:rPr lang="en-US" dirty="0"/>
              <a:t>Cefotaxime (8-12 g per day in divided doses every 4 – 6 hours</a:t>
            </a:r>
            <a:r>
              <a:rPr lang="en-US" dirty="0" smtClean="0"/>
              <a:t>) OR</a:t>
            </a:r>
          </a:p>
          <a:p>
            <a:pPr lvl="2"/>
            <a:r>
              <a:rPr lang="en-US" dirty="0"/>
              <a:t>Ceftriaxone (4-6 g per day in divide does every 8-12 hours)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179115"/>
              </p:ext>
            </p:extLst>
          </p:nvPr>
        </p:nvGraphicFramePr>
        <p:xfrm>
          <a:off x="1179443" y="1130484"/>
          <a:ext cx="99788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9443" y="331304"/>
            <a:ext cx="993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Signs </a:t>
            </a:r>
            <a:r>
              <a:rPr lang="mr-IN" sz="2400" dirty="0" smtClean="0"/>
              <a:t>–</a:t>
            </a:r>
            <a:r>
              <a:rPr lang="en-US" sz="2400" dirty="0" smtClean="0"/>
              <a:t> Objective characteristics detected by healthcare professional(s)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2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2" y="0"/>
            <a:ext cx="12327467" cy="10366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Choice of Antimicrobials: Antibiotics commonly used in combination with one another and associated functions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92084"/>
              </p:ext>
            </p:extLst>
          </p:nvPr>
        </p:nvGraphicFramePr>
        <p:xfrm>
          <a:off x="46567" y="1036637"/>
          <a:ext cx="12145433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Steroid Therapy: 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mg </a:t>
            </a:r>
            <a:r>
              <a:rPr lang="en-US" u="sng" dirty="0" smtClean="0"/>
              <a:t>Dexamethasone</a:t>
            </a:r>
            <a:r>
              <a:rPr lang="en-US" dirty="0" smtClean="0"/>
              <a:t> reduces meningeal inflammation: 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Treats inflammation: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educes IL-1 Production </a:t>
            </a:r>
          </a:p>
          <a:p>
            <a:pPr lvl="1"/>
            <a:r>
              <a:rPr lang="en-US" dirty="0" smtClean="0"/>
              <a:t>Reduces circulating neutrophil adhesion</a:t>
            </a:r>
          </a:p>
          <a:p>
            <a:pPr lvl="1"/>
            <a:r>
              <a:rPr lang="en-US" dirty="0" smtClean="0"/>
              <a:t>Reduces brain edema</a:t>
            </a:r>
          </a:p>
          <a:p>
            <a:pPr lvl="1"/>
            <a:r>
              <a:rPr lang="en-US" dirty="0" smtClean="0"/>
              <a:t>Reduces intracranial pressure </a:t>
            </a:r>
          </a:p>
          <a:p>
            <a:pPr lvl="1"/>
            <a:r>
              <a:rPr lang="en-US" dirty="0" smtClean="0"/>
              <a:t>Limits CSF lactate </a:t>
            </a:r>
          </a:p>
          <a:p>
            <a:pPr lvl="1"/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8949267" y="2511160"/>
            <a:ext cx="2252133" cy="1490134"/>
          </a:xfrm>
          <a:prstGeom prst="borderCallout1">
            <a:avLst>
              <a:gd name="adj1" fmla="val 46023"/>
              <a:gd name="adj2" fmla="val 1441"/>
              <a:gd name="adj3" fmla="val -19318"/>
              <a:gd name="adj4" fmla="val -2608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Administered with the first dose of antibiotics every 6 hours for first 4 days of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Treatment Options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93920"/>
              </p:ext>
            </p:extLst>
          </p:nvPr>
        </p:nvGraphicFramePr>
        <p:xfrm>
          <a:off x="575733" y="1663170"/>
          <a:ext cx="11353800" cy="519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1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0095851"/>
              </p:ext>
            </p:extLst>
          </p:nvPr>
        </p:nvGraphicFramePr>
        <p:xfrm>
          <a:off x="1179443" y="1130484"/>
          <a:ext cx="99788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9443" y="331304"/>
            <a:ext cx="9939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Symptoms </a:t>
            </a:r>
            <a:r>
              <a:rPr lang="mr-IN" sz="2400" dirty="0" smtClean="0"/>
              <a:t>–</a:t>
            </a:r>
            <a:r>
              <a:rPr lang="en-US" sz="2400" dirty="0" smtClean="0"/>
              <a:t> subjective characteristics experience by patient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9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018" y="643466"/>
            <a:ext cx="3857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" y="113334"/>
            <a:ext cx="5721625" cy="1622702"/>
          </a:xfrm>
        </p:spPr>
        <p:txBody>
          <a:bodyPr/>
          <a:lstStyle/>
          <a:p>
            <a:r>
              <a:rPr lang="en-US" dirty="0" smtClean="0"/>
              <a:t>Differential Diagnosis &amp; Further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16242"/>
              </p:ext>
            </p:extLst>
          </p:nvPr>
        </p:nvGraphicFramePr>
        <p:xfrm>
          <a:off x="1381539" y="92468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078" y="6090192"/>
            <a:ext cx="560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*</a:t>
            </a:r>
            <a:r>
              <a:rPr lang="en-US" sz="1600" dirty="0" smtClean="0"/>
              <a:t>Growth in blood </a:t>
            </a:r>
            <a:r>
              <a:rPr lang="en-US" sz="1600" dirty="0" smtClean="0">
                <a:sym typeface="Wingdings"/>
              </a:rPr>
              <a:t> indicates meningococcal septicemia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** </a:t>
            </a:r>
            <a:r>
              <a:rPr lang="en-US" sz="1600" dirty="0" smtClean="0"/>
              <a:t>Growth in CSF </a:t>
            </a:r>
            <a:r>
              <a:rPr lang="en-US" sz="1600" dirty="0" smtClean="0">
                <a:sym typeface="Wingdings"/>
              </a:rPr>
              <a:t> meningitis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68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27616" r="6371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Role of PCR in Diagnosis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Polymerase Chain Reaction</a:t>
            </a:r>
          </a:p>
          <a:p>
            <a:pPr lvl="1"/>
            <a:r>
              <a:rPr lang="en-US" sz="1600" dirty="0" smtClean="0"/>
              <a:t>Used to exponentially amplify a small amount of DNA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PCR may have been used to characterize the bacterial genes and serotype of the Neisseria meningitidis grown in patient’s blood and CSF</a:t>
            </a:r>
            <a:endParaRPr lang="en-US" sz="16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55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75" y="370177"/>
            <a:ext cx="10515600" cy="1325563"/>
          </a:xfrm>
        </p:spPr>
        <p:txBody>
          <a:bodyPr/>
          <a:lstStyle/>
          <a:p>
            <a:r>
              <a:rPr lang="en-US" dirty="0" smtClean="0"/>
              <a:t>Other Symptoms to Test for: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99427"/>
              </p:ext>
            </p:extLst>
          </p:nvPr>
        </p:nvGraphicFramePr>
        <p:xfrm>
          <a:off x="137675" y="3261202"/>
          <a:ext cx="9180444" cy="348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780" y="365125"/>
            <a:ext cx="5302677" cy="2896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33" y="1573490"/>
            <a:ext cx="4800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Meningitis patients present with restricted motion: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Patient History &amp; Facts to Note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73183"/>
              </p:ext>
            </p:extLst>
          </p:nvPr>
        </p:nvGraphicFramePr>
        <p:xfrm>
          <a:off x="838200" y="14943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1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1249</Words>
  <Application>Microsoft Macintosh PowerPoint</Application>
  <PresentationFormat>Widescreen</PresentationFormat>
  <Paragraphs>202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Calibri Light</vt:lpstr>
      <vt:lpstr>Mangal</vt:lpstr>
      <vt:lpstr>Wingdings</vt:lpstr>
      <vt:lpstr>Arial</vt:lpstr>
      <vt:lpstr>Office Theme</vt:lpstr>
      <vt:lpstr>Body Systems</vt:lpstr>
      <vt:lpstr>Question 1 Signs &amp; Symptoms</vt:lpstr>
      <vt:lpstr>PowerPoint Presentation</vt:lpstr>
      <vt:lpstr>PowerPoint Presentation</vt:lpstr>
      <vt:lpstr>PowerPoint Presentation</vt:lpstr>
      <vt:lpstr>Differential Diagnosis &amp; Further Testing</vt:lpstr>
      <vt:lpstr>The Role of PCR in Diagnosis</vt:lpstr>
      <vt:lpstr>Other Symptoms to Test for: </vt:lpstr>
      <vt:lpstr>Key Patient History &amp; Facts to Note </vt:lpstr>
      <vt:lpstr>Question 2 - Affected Body Systems</vt:lpstr>
      <vt:lpstr>What is Meningococcal disease and what does it cause?</vt:lpstr>
      <vt:lpstr>Meningococcal Meningitis </vt:lpstr>
      <vt:lpstr>The Central Nervous system (CNS) is the primary body system affected by meningococcal meningitis</vt:lpstr>
      <vt:lpstr>Normal Physiological Function of the CNS</vt:lpstr>
      <vt:lpstr>Structure and Function of The Meninges</vt:lpstr>
      <vt:lpstr> Normal Function of Cerebrospinal Fluid (CSF)</vt:lpstr>
      <vt:lpstr>N. meningitidis reaches the subarachnoid space and damages the blood-brain barrier</vt:lpstr>
      <vt:lpstr>Penetration of the Meninges Causes: </vt:lpstr>
      <vt:lpstr>Meningococcal Septicemia        (meningococcemia)</vt:lpstr>
      <vt:lpstr>Meningococcal septicemia is a blood infection</vt:lpstr>
      <vt:lpstr>Overview of meningococcemia and meningitis</vt:lpstr>
      <vt:lpstr>PowerPoint Presentation</vt:lpstr>
      <vt:lpstr>Meningococcal Pneumonia  </vt:lpstr>
      <vt:lpstr>The hippocampus is also susceptible to N. meningitidis </vt:lpstr>
      <vt:lpstr>Question 3 Treatment</vt:lpstr>
      <vt:lpstr>Antimicrobial Therapy is needed for treatment – treatment is urgent</vt:lpstr>
      <vt:lpstr>Optimal bactericidal activity of an antibiotic is defined by 3 factors: </vt:lpstr>
      <vt:lpstr>Choice of Antimicrobials</vt:lpstr>
      <vt:lpstr>Choice of Antimicrobials</vt:lpstr>
      <vt:lpstr>Choice of Antimicrobials: Antibiotics commonly used in combination with one another and associated functions </vt:lpstr>
      <vt:lpstr>Systemic Steroid Therapy: Corticosteroids</vt:lpstr>
      <vt:lpstr>Additional Treatment Options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Devante Hernandez</dc:creator>
  <cp:lastModifiedBy>Alex Devante Hernandez</cp:lastModifiedBy>
  <cp:revision>46</cp:revision>
  <dcterms:created xsi:type="dcterms:W3CDTF">2017-10-21T18:47:26Z</dcterms:created>
  <dcterms:modified xsi:type="dcterms:W3CDTF">2017-10-22T05:13:53Z</dcterms:modified>
</cp:coreProperties>
</file>